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3A5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8" autoAdjust="0"/>
    <p:restoredTop sz="94660"/>
  </p:normalViewPr>
  <p:slideViewPr>
    <p:cSldViewPr snapToGrid="0" snapToObjects="1">
      <p:cViewPr>
        <p:scale>
          <a:sx n="140" d="100"/>
          <a:sy n="140" d="100"/>
        </p:scale>
        <p:origin x="-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5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2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A928-C239-4847-9494-19F7CF9211B8}" type="datetimeFigureOut">
              <a:rPr lang="en-US" smtClean="0"/>
              <a:t>5/7/13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509F-CA25-1F40-8704-446D420E8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ienSunrise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087"/>
            <a:ext cx="9144000" cy="6013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79894"/>
            <a:ext cx="891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1200" i="1" dirty="0" smtClean="0">
              <a:solidFill>
                <a:srgbClr val="8063A5"/>
              </a:solidFill>
              <a:effectLst/>
              <a:latin typeface="Century Gothic"/>
            </a:endParaRPr>
          </a:p>
          <a:p>
            <a:pPr lvl="0" algn="ctr"/>
            <a:r>
              <a:rPr lang="en-US" sz="1200" i="1" dirty="0" smtClean="0">
                <a:solidFill>
                  <a:srgbClr val="8063A5"/>
                </a:solidFill>
                <a:effectLst/>
                <a:latin typeface="Century Gothic"/>
              </a:rPr>
              <a:t>“Reality leaves a lot to the imagination.” – John Lennon</a:t>
            </a:r>
            <a:endParaRPr lang="en-US" sz="1200" dirty="0">
              <a:solidFill>
                <a:srgbClr val="8063A5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37202"/>
            <a:ext cx="891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effectLst>
                  <a:outerShdw blurRad="69850" dir="2700000" algn="tl" rotWithShape="0">
                    <a:srgbClr val="000000"/>
                  </a:outerShdw>
                </a:effectLst>
                <a:latin typeface="Century Gothic"/>
              </a:rPr>
              <a:t>Kosmos</a:t>
            </a:r>
            <a:r>
              <a:rPr lang="en-US" sz="1200" dirty="0">
                <a:solidFill>
                  <a:schemeClr val="bg1"/>
                </a:solidFill>
                <a:effectLst>
                  <a:outerShdw blurRad="69850" dir="2700000" algn="tl" rotWithShape="0">
                    <a:srgbClr val="000000"/>
                  </a:outerShdw>
                </a:effectLst>
                <a:latin typeface="Century Gothic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69850" dir="2700000" algn="tl" rotWithShape="0">
                    <a:srgbClr val="000000"/>
                  </a:outerShdw>
                </a:effectLst>
                <a:latin typeface="Century Gothic"/>
              </a:rPr>
              <a:t>–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69850" dir="2700000" algn="tl" rotWithShape="0">
                    <a:srgbClr val="000000"/>
                  </a:outerShdw>
                </a:effectLst>
                <a:latin typeface="Century Gothic"/>
              </a:rPr>
              <a:t>A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69850" dir="2700000" algn="tl" rotWithShape="0">
                    <a:srgbClr val="000000"/>
                  </a:outerShdw>
                </a:effectLst>
                <a:latin typeface="Century Gothic"/>
              </a:rPr>
              <a:t>universe in your browser.</a:t>
            </a:r>
            <a:endParaRPr lang="en-US" sz="1200" dirty="0" smtClean="0">
              <a:solidFill>
                <a:schemeClr val="bg1"/>
              </a:solidFill>
              <a:effectLst>
                <a:outerShdw blurRad="69850" dir="2700000" algn="tl" rotWithShape="0">
                  <a:srgbClr val="000000"/>
                </a:outerShdw>
              </a:effectLst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297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Judnich</dc:creator>
  <cp:lastModifiedBy>John Judnich</cp:lastModifiedBy>
  <cp:revision>14</cp:revision>
  <dcterms:created xsi:type="dcterms:W3CDTF">2013-05-07T05:47:30Z</dcterms:created>
  <dcterms:modified xsi:type="dcterms:W3CDTF">2013-05-07T10:46:16Z</dcterms:modified>
</cp:coreProperties>
</file>