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41c2079-b59e-4453-bdee-b67cbf715c7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e11a4ea-b7c2-4b8b-a9a3-79697e37eee5/55076af744173cce7c6f?bookmarkGuid=e59f4279-de94-4812-8c08-70a29118fe82&amp;bookmarkUsage=1&amp;ctid=fc3af7cc-f434-45b0-8ff8-0b7aec15004d&amp;fromEntryPoint=export&amp;pbi_source=storytelling_addin&quot;"/>
    <we:property name="reportState" value="&quot;CONNECTED&quot;"/>
    <we:property name="artifactViewState" value="&quot;live&quot;"/>
    <we:property name="reportEmbeddedTime" value="&quot;2024-06-16T06:25:02.226Z&quot;"/>
    <we:property name="creatorSessionId" value="&quot;4fdc422a-d737-4055-8293-d91b2bafd45c&quot;"/>
    <we:property name="creatorUserId" value="&quot;1003200364E347B4&quot;"/>
    <we:property name="creatorTenantId" value="&quot;fc3af7cc-f434-45b0-8ff8-0b7aec15004d&quot;"/>
    <we:property name="pageDisplayName" value="&quot;Credit card Trans&quot;"/>
    <we:property name="pageName" value="&quot;55076af744173cce7c6f&quot;"/>
    <we:property name="reportName" value="&quot;Credit Card Dashboard&quot;"/>
    <we:property name="isVisualContainerHeaderHidden" value="false"/>
    <we:property name="isFiltersActionButtonVisible" value="true"/>
    <we:property name="initialStateBookmark" value="&quot;H4sIAAAAAAAAA+2aT1PbOBTAvwrjSy+ZHVmyLZsbDdlOty3tAssedpjMk/QUXBzbI8sUlsl3X9lOWQgpASaAYXLITPxs6/37SXqSdemptCozuNiDKXrb3vuiOJ2COd3yvYGXz2Vfv376srP/aby382XkxEVp0yKvvO1Lz4KZoD1KqxqypgUn/Od44EGWfYNJc6Uhq3DglWiqIocs/Re7h90ta2qcDTw8L7PCQNPkgQWLTbNn7nF37XT7vzGnEaRNz/AApe2kYUh4BJoHgc+ZlMhlpN1jVfdAa9nSR5qmW/XDIreQ5k5NIwtCRnkiteIRxtoXKhBRI6/SfJLNDf7/3cOLsomKxXMrivMmHuK7U9y0NJs5hyCgUQhCA0EiaEIoat68rdPMzhWKi9F5aVysXAS71obO80lhUuk0tTExWHUhuPSGRVZP23+jG/KDojYS97H1a5Tb1F64lqRBldqxBKO8xpxvpnDRb2/9aU0rOil+DA06jcrbJrPBlRE76gxy6aSLFuxMJgYnYOeXo6cxbx/PMK+xFf9e5/Nkkx5bfFhYyMaHBvJqfFRkqy0/dpI7qcoclK4byFNUnZXDYiqK4QkYe5M0d2EUmvcXLUW7qfnZOfzBU3nb4TM7/tkf3a3v13rcHOHOoDUrPW57VsAllWFIWRRgTHkUJYqt7FmvD+pnGQvc61stc4+AVIB5CJF0kcgXjvwzE3wt0h3GgjKf6MQnPkaxT6mbfPwNxnfZVVe2mKK5FVlVy9bx8WdnXrZBeT0o3zvaHc5U6UCRKMQYlPRjCZyrDc6PCPBwLh//UYgNy0/K8kKoO5CRUC38IIn8KGJcCkU52YD8OLuGTja+StwG5ieuMRbD3QEdCS19qcH9aAwkSRIabIDeAP1qgeagQxUyFsTAgAdKEaVXAv0sePxV4dbwJC3fxP7KhuW1snyNjXmhIRTzYwxFzBkNtYxi7MkO4apR7vWx3BuLr+8V7kztK7L8Y+6oxMqOR2ByVGsYPyyIDEfn/R4+Vrrd9OaBxwh3S4aAMJ9rqVTAOH07m5IrM9m23us03jELtDUyxExzzQkBqjVCIuLe18jr75D9T+M9e2OEkYq5DiLAhCgkKpG07+l88MzwBtK50ucunYEIFUNwGSXKV7GWQKLXlM71fBR8Xelc6nOXTu0jZ6HWLIy05HGYBH7cj8L3b8TT8YF1a5rxbnMI4RFZqrJUormRJ2+KZtKeaFBgoXWq7HSm2N0vVHsbW58vvc+pi0PX9hFkddPsu133hip+5O+aj6/zQD77t9/b8fnlIqo1vFrvEuq2+m4lJeOQUSapRs1jN+iDDFfP3puzFi4GWYq5He/V04W+6j+mnDeIUygXh6ildHwwRV0+3REBRqQjgqBKNEcmZCB078u5h+TiOb9HfcBc4TKK+wHEKqs7IEBwLZgIYuonLHb1A4lgA8TLbYO/8FixfF+ZBFIjc6vAJFYxdcUm4b1fNbw4JL/ofx9z6cRbXe76Csj9bJ/v1oZuFuEqjhOQIglUqIK2aL3TixImuAdnqcOguFkTtkXcbHmVWNS2KkHiN8hxSbXo0gVucFMrKsb2zK3XKnE2pSJbVWI2J3GvisvZ7D8nylXVFCwAAA==&quot;"/>
    <we:property name="bookmark" value="&quot;H4sIAAAAAAAAA+2aX0/jOBDAvwrKy75UJ8dOYoc3tnCrPa3Q3sJxDydUje1xyZImkeOycKjf/Zyky0HpUkAFUtS3ZJzY8+c39tjJdaCzusrh6hAmGOwGH8vyfAL2fCcMBkHRyUCKBFJGpBQQKhFy1JFvLSuXlUUd7F4HDuwY3UlWTyFvOvLCf04HAeT5Vxg3dwbyGgdBhbYuC8izf7F72Dc5O8XZIMDLKi8tNF0eOXDYdHvhH/f3XoXwN+ZHBOWyCzxC5TppHBOegOFRFHKmFHKVGP9Y3T3Qarb0kabrdvhhWTjICj9MI4tiRnmqjOYJChNKHcmkkddZMc7nCv//7vFV1TjH4aWT5WXjD/ndD9z0NJt5gyCiSQzSAEEiaUooGt68bbLczQeUVweXlfW+8h7seht6y8elzZQfqfWJxbpzwXUwLPPppL06uCM/KqdW4Tds7TooXOaufE/Kos7cSIHVQaPOV1t677dNfzrbis7KH0OLfkQd7JLZ4EaJPX0BhfLSRQ32xmOLY3Dz24OXUe8bXmAxxVb8+7SYB5v0WOPj0kE+OrZQ1KOTMl+t+amXPEhV7qH0aaDOUXdaDsuJLIdnYN1d0vyN1Wg/XrUU7Wf2Z3KEg5eytsNndvozH33T91sZN0e4U2jNg562mRVxRVUcU5ZEKChPklSzlZm1eVC/ylzgX99pmXsGpBLsU4iki0S+sedfmeBbnu4wlpSFxKQhCTERIaV+8Qm3GD+k17R25QTtPc/qqWoNH33x6uVblNeD8qO93eFMtYk0SWIUoFUoFHCutzg/w8HDuXz0Rym3LL8oywuu7kBGQo0MozQJk4RxJTXlZAvy8/QaetnoJnBbmF+4xlh0dwd0Io0KlfF7d0MFkDRNabQFegv0xgLNwcQ6ZiwSwIBHWhNtVgL9Knj8VePO8Cyr3sX5ypbltbJ8i415oSE1CwXGUnBGY6MSgT05IVw1y20ey73R+PZZ4d7EbZDmnwtPJdZudAC2QL2G+cOBzPHgst/Tx0qzm2weBIxwv2WICAu5UVpHjNP3cyi5MpJt770O4wOrQFsjg2CGG04IUGMQUil6XyOvPyH7H8ZHZmOCiRbcRAlgSjQSnSra93A+eWV4B+FcaXMXzkjGmiH4iBIdamEUkGSTwrmej4KbFc6lNnfhNCFyFhvD4sQoLuI0CkU/Ct+/Ec9HR87vaUb7zU8Iz4hSnWcK7Z04BRO04/aPBg0OWqOqbswMu/ZSt83Y2nwdfMm8H7q+TyCfNt1+2Pdv6PJH8aH5+Dp35Kt/+73vn19uolrF6/Vuoe4P3+2klIgZZYoaNFz4SR9UvHr13v5r4X2QZ1i40eF0spCr4XPKeYs4gWpxilpKxydbTquX+0WAEeWJIKhTw5FJFUnT+3LuKbF4ze9Rn7DQuIzifgCxSusOCJDcSCYjQcOUCV8/kAS2QLzdMfgbzxXLz5VJpAwyvwtMhRbUF5uE937X8OaQ/CL/PhfKi3e62PUVkMfpPj+tjf0qwrUQKSiZRjrWUVu0PmhFBWM8hIvMY1DerQnbIm62vEosp66uQOFXKHBJtejDBX5y0ysqxvaf25ticTb7D0drByPrKwAA&quot;"/>
    <we:property name="datasetId" value="&quot;62f4d971-b246-43f9-aef0-92156befabaa&quot;"/>
    <we:property name="embedUrl" value="&quot;/reportEmbed?reportId=ee11a4ea-b7c2-4b8b-a9a3-79697e37eee5&amp;config=eyJjbHVzdGVyVXJsIjoiaHR0cHM6Ly9XQUJJLUVBU1QtQVNJQS1CLVBSSU1BUlktcmVkaXJlY3QuYW5hbHlzaXMud2luZG93cy5uZXQiLCJlbWJlZEZlYXR1cmVzIjp7InVzYWdlTWV0cmljc1ZOZXh0Ijp0cnVlfX0%3D&amp;disableSensitivityBanner=true&quot;"/>
    <we:property name="backgroundColor" value="&quot;#C4C4C4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Asif Shaikh</cp:lastModifiedBy>
  <cp:revision>3</cp:revision>
  <dcterms:created xsi:type="dcterms:W3CDTF">2018-06-07T21:39:02Z</dcterms:created>
  <dcterms:modified xsi:type="dcterms:W3CDTF">2024-06-16T06:40:48Z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