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handoutMasterIdLst>
    <p:handoutMasterId r:id="rId25"/>
  </p:handoutMasterIdLst>
  <p:sldIdLst>
    <p:sldId id="289" r:id="rId2"/>
    <p:sldId id="264" r:id="rId3"/>
    <p:sldId id="276" r:id="rId4"/>
    <p:sldId id="281" r:id="rId5"/>
    <p:sldId id="278" r:id="rId6"/>
    <p:sldId id="288" r:id="rId7"/>
    <p:sldId id="279" r:id="rId8"/>
    <p:sldId id="268" r:id="rId9"/>
    <p:sldId id="269" r:id="rId10"/>
    <p:sldId id="270" r:id="rId11"/>
    <p:sldId id="290" r:id="rId12"/>
    <p:sldId id="291" r:id="rId13"/>
    <p:sldId id="292" r:id="rId14"/>
    <p:sldId id="293" r:id="rId15"/>
    <p:sldId id="295" r:id="rId16"/>
    <p:sldId id="280" r:id="rId17"/>
    <p:sldId id="274" r:id="rId18"/>
    <p:sldId id="282" r:id="rId19"/>
    <p:sldId id="284" r:id="rId20"/>
    <p:sldId id="285" r:id="rId21"/>
    <p:sldId id="286" r:id="rId22"/>
    <p:sldId id="287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3" d="100"/>
          <a:sy n="63" d="100"/>
        </p:scale>
        <p:origin x="80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09-Mar-24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09-Mar-24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1300786"/>
            <a:ext cx="8687713" cy="2509213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1"/>
            <a:ext cx="8687713" cy="1371599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4289374"/>
            <a:ext cx="10361733" cy="81161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435" y="698261"/>
            <a:ext cx="9819974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5108728"/>
            <a:ext cx="10361753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3427245"/>
          </a:xfrm>
        </p:spPr>
        <p:txBody>
          <a:bodyPr anchor="ctr"/>
          <a:lstStyle>
            <a:lvl1pPr algn="ctr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204821"/>
            <a:ext cx="10361753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4372797"/>
            <a:ext cx="10361753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227" y="75416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4809" y="29935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72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2138722"/>
            <a:ext cx="10361753" cy="2511835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662335"/>
            <a:ext cx="1036175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36" y="2367093"/>
            <a:ext cx="329811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36" y="2943356"/>
            <a:ext cx="329811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1230" y="2367093"/>
            <a:ext cx="329066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192" y="2943356"/>
            <a:ext cx="330249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367093"/>
            <a:ext cx="330406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1222" y="2943356"/>
            <a:ext cx="330406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36" y="610772"/>
            <a:ext cx="10361753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36" y="4204820"/>
            <a:ext cx="329555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536" y="2367093"/>
            <a:ext cx="3295551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36" y="4781082"/>
            <a:ext cx="3295551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02" y="4204820"/>
            <a:ext cx="330096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0191" y="2367093"/>
            <a:ext cx="330249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81081"/>
            <a:ext cx="330249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4204820"/>
            <a:ext cx="32998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1222" y="2367093"/>
            <a:ext cx="3304067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097" y="4781079"/>
            <a:ext cx="330419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2367094"/>
            <a:ext cx="10361753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2"/>
            <a:ext cx="2552661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609602"/>
            <a:ext cx="7656730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1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09-Mar-24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2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4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2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828564"/>
            <a:ext cx="10349056" cy="2736819"/>
          </a:xfrm>
        </p:spPr>
        <p:txBody>
          <a:bodyPr anchor="b">
            <a:normAutofit/>
          </a:bodyPr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6" y="3657458"/>
            <a:ext cx="10349056" cy="1368183"/>
          </a:xfrm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510469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0593" y="2367093"/>
            <a:ext cx="51040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9" y="2371018"/>
            <a:ext cx="487220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537" y="3051013"/>
            <a:ext cx="510469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4757" y="2371018"/>
            <a:ext cx="488053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0593" y="3051013"/>
            <a:ext cx="510407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3934663" cy="2023252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6740" y="609601"/>
            <a:ext cx="6198548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2632852"/>
            <a:ext cx="3934664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5933423" cy="2023254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0" y="609601"/>
            <a:ext cx="3254510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632853"/>
            <a:ext cx="5933403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7" y="2367094"/>
            <a:ext cx="1036175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7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37" y="5883276"/>
            <a:ext cx="6671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6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9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7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ake surrounded by mountains&#10;&#10;Description automatically generated">
            <a:extLst>
              <a:ext uri="{FF2B5EF4-FFF2-40B4-BE49-F238E27FC236}">
                <a16:creationId xmlns:a16="http://schemas.microsoft.com/office/drawing/2014/main" id="{4D2500D1-9538-73EA-76E9-E5E98C711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896"/>
            <a:ext cx="12188816" cy="685620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1AC354-2908-C172-B23F-4ADBC602AE45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8149272" y="4494476"/>
                </a:moveTo>
                <a:lnTo>
                  <a:pt x="8169592" y="4560654"/>
                </a:lnTo>
                <a:lnTo>
                  <a:pt x="8129164" y="4560654"/>
                </a:lnTo>
                <a:close/>
                <a:moveTo>
                  <a:pt x="9337090" y="4486691"/>
                </a:moveTo>
                <a:cubicBezTo>
                  <a:pt x="9349061" y="4486691"/>
                  <a:pt x="9358542" y="4490688"/>
                  <a:pt x="9365532" y="4498683"/>
                </a:cubicBezTo>
                <a:cubicBezTo>
                  <a:pt x="9372522" y="4506678"/>
                  <a:pt x="9376018" y="4519340"/>
                  <a:pt x="9376018" y="4536669"/>
                </a:cubicBezTo>
                <a:cubicBezTo>
                  <a:pt x="9376018" y="4557263"/>
                  <a:pt x="9372669" y="4571537"/>
                  <a:pt x="9365972" y="4579490"/>
                </a:cubicBezTo>
                <a:cubicBezTo>
                  <a:pt x="9359274" y="4587443"/>
                  <a:pt x="9349814" y="4591419"/>
                  <a:pt x="9337592" y="4591419"/>
                </a:cubicBezTo>
                <a:cubicBezTo>
                  <a:pt x="9325704" y="4591419"/>
                  <a:pt x="9316308" y="4587359"/>
                  <a:pt x="9309401" y="4579238"/>
                </a:cubicBezTo>
                <a:cubicBezTo>
                  <a:pt x="9302494" y="4571118"/>
                  <a:pt x="9299041" y="4557765"/>
                  <a:pt x="9299041" y="4539180"/>
                </a:cubicBezTo>
                <a:cubicBezTo>
                  <a:pt x="9299041" y="4520428"/>
                  <a:pt x="9302515" y="4506992"/>
                  <a:pt x="9309464" y="4498871"/>
                </a:cubicBezTo>
                <a:cubicBezTo>
                  <a:pt x="9316412" y="4490751"/>
                  <a:pt x="9325621" y="4486691"/>
                  <a:pt x="9337090" y="4486691"/>
                </a:cubicBezTo>
                <a:close/>
                <a:moveTo>
                  <a:pt x="3450641" y="4486691"/>
                </a:moveTo>
                <a:cubicBezTo>
                  <a:pt x="3462612" y="4486691"/>
                  <a:pt x="3472093" y="4490688"/>
                  <a:pt x="3479083" y="4498683"/>
                </a:cubicBezTo>
                <a:cubicBezTo>
                  <a:pt x="3486073" y="4506678"/>
                  <a:pt x="3489568" y="4519340"/>
                  <a:pt x="3489568" y="4536669"/>
                </a:cubicBezTo>
                <a:cubicBezTo>
                  <a:pt x="3489568" y="4557263"/>
                  <a:pt x="3486220" y="4571537"/>
                  <a:pt x="3479523" y="4579490"/>
                </a:cubicBezTo>
                <a:cubicBezTo>
                  <a:pt x="3472825" y="4587443"/>
                  <a:pt x="3463365" y="4591419"/>
                  <a:pt x="3451143" y="4591419"/>
                </a:cubicBezTo>
                <a:cubicBezTo>
                  <a:pt x="3439255" y="4591419"/>
                  <a:pt x="3429858" y="4587359"/>
                  <a:pt x="3422952" y="4579238"/>
                </a:cubicBezTo>
                <a:cubicBezTo>
                  <a:pt x="3416045" y="4571118"/>
                  <a:pt x="3412592" y="4557765"/>
                  <a:pt x="3412592" y="4539180"/>
                </a:cubicBezTo>
                <a:cubicBezTo>
                  <a:pt x="3412592" y="4520428"/>
                  <a:pt x="3416066" y="4506992"/>
                  <a:pt x="3423014" y="4498871"/>
                </a:cubicBezTo>
                <a:cubicBezTo>
                  <a:pt x="3429963" y="4490751"/>
                  <a:pt x="3439171" y="4486691"/>
                  <a:pt x="3450641" y="4486691"/>
                </a:cubicBezTo>
                <a:close/>
                <a:moveTo>
                  <a:pt x="2688640" y="4486691"/>
                </a:moveTo>
                <a:cubicBezTo>
                  <a:pt x="2700612" y="4486691"/>
                  <a:pt x="2710093" y="4490688"/>
                  <a:pt x="2717083" y="4498683"/>
                </a:cubicBezTo>
                <a:cubicBezTo>
                  <a:pt x="2724073" y="4506678"/>
                  <a:pt x="2727568" y="4519340"/>
                  <a:pt x="2727568" y="4536669"/>
                </a:cubicBezTo>
                <a:cubicBezTo>
                  <a:pt x="2727568" y="4557263"/>
                  <a:pt x="2724220" y="4571537"/>
                  <a:pt x="2717523" y="4579490"/>
                </a:cubicBezTo>
                <a:cubicBezTo>
                  <a:pt x="2710825" y="4587443"/>
                  <a:pt x="2701365" y="4591419"/>
                  <a:pt x="2689143" y="4591419"/>
                </a:cubicBezTo>
                <a:cubicBezTo>
                  <a:pt x="2677255" y="4591419"/>
                  <a:pt x="2667858" y="4587359"/>
                  <a:pt x="2660952" y="4579238"/>
                </a:cubicBezTo>
                <a:cubicBezTo>
                  <a:pt x="2654045" y="4571118"/>
                  <a:pt x="2650592" y="4557765"/>
                  <a:pt x="2650592" y="4539180"/>
                </a:cubicBezTo>
                <a:cubicBezTo>
                  <a:pt x="2650592" y="4520428"/>
                  <a:pt x="2654066" y="4506992"/>
                  <a:pt x="2661014" y="4498871"/>
                </a:cubicBezTo>
                <a:cubicBezTo>
                  <a:pt x="2667963" y="4490751"/>
                  <a:pt x="2677171" y="4486691"/>
                  <a:pt x="2688640" y="4486691"/>
                </a:cubicBezTo>
                <a:close/>
                <a:moveTo>
                  <a:pt x="5096149" y="4484179"/>
                </a:moveTo>
                <a:lnTo>
                  <a:pt x="5112348" y="4484179"/>
                </a:lnTo>
                <a:cubicBezTo>
                  <a:pt x="5122980" y="4484179"/>
                  <a:pt x="5130221" y="4486188"/>
                  <a:pt x="5134073" y="4490207"/>
                </a:cubicBezTo>
                <a:cubicBezTo>
                  <a:pt x="5137923" y="4494225"/>
                  <a:pt x="5139850" y="4499122"/>
                  <a:pt x="5139850" y="4504899"/>
                </a:cubicBezTo>
                <a:cubicBezTo>
                  <a:pt x="5139850" y="4510843"/>
                  <a:pt x="5137631" y="4515719"/>
                  <a:pt x="5133193" y="4519528"/>
                </a:cubicBezTo>
                <a:cubicBezTo>
                  <a:pt x="5128757" y="4523337"/>
                  <a:pt x="5121055" y="4525242"/>
                  <a:pt x="5110088" y="4525242"/>
                </a:cubicBezTo>
                <a:lnTo>
                  <a:pt x="5096149" y="4525242"/>
                </a:lnTo>
                <a:close/>
                <a:moveTo>
                  <a:pt x="5535304" y="4483928"/>
                </a:moveTo>
                <a:lnTo>
                  <a:pt x="5560293" y="4483928"/>
                </a:lnTo>
                <a:cubicBezTo>
                  <a:pt x="5570674" y="4483928"/>
                  <a:pt x="5577748" y="4485519"/>
                  <a:pt x="5581515" y="4488700"/>
                </a:cubicBezTo>
                <a:cubicBezTo>
                  <a:pt x="5585282" y="4491881"/>
                  <a:pt x="5587166" y="4496443"/>
                  <a:pt x="5587166" y="4502387"/>
                </a:cubicBezTo>
                <a:cubicBezTo>
                  <a:pt x="5587166" y="4506406"/>
                  <a:pt x="5585973" y="4509964"/>
                  <a:pt x="5583587" y="4513061"/>
                </a:cubicBezTo>
                <a:cubicBezTo>
                  <a:pt x="5581201" y="4516159"/>
                  <a:pt x="5578124" y="4518084"/>
                  <a:pt x="5574358" y="4518837"/>
                </a:cubicBezTo>
                <a:cubicBezTo>
                  <a:pt x="5566906" y="4520512"/>
                  <a:pt x="5561884" y="4521349"/>
                  <a:pt x="5559288" y="4521349"/>
                </a:cubicBezTo>
                <a:lnTo>
                  <a:pt x="5535304" y="4521349"/>
                </a:lnTo>
                <a:close/>
                <a:moveTo>
                  <a:pt x="4335154" y="4483928"/>
                </a:moveTo>
                <a:lnTo>
                  <a:pt x="4360143" y="4483928"/>
                </a:lnTo>
                <a:cubicBezTo>
                  <a:pt x="4370524" y="4483928"/>
                  <a:pt x="4377598" y="4485519"/>
                  <a:pt x="4381365" y="4488700"/>
                </a:cubicBezTo>
                <a:cubicBezTo>
                  <a:pt x="4385132" y="4491881"/>
                  <a:pt x="4387016" y="4496443"/>
                  <a:pt x="4387016" y="4502387"/>
                </a:cubicBezTo>
                <a:cubicBezTo>
                  <a:pt x="4387016" y="4506406"/>
                  <a:pt x="4385823" y="4509964"/>
                  <a:pt x="4383437" y="4513061"/>
                </a:cubicBezTo>
                <a:cubicBezTo>
                  <a:pt x="4381051" y="4516159"/>
                  <a:pt x="4377975" y="4518084"/>
                  <a:pt x="4374207" y="4518837"/>
                </a:cubicBezTo>
                <a:cubicBezTo>
                  <a:pt x="4366757" y="4520512"/>
                  <a:pt x="4361734" y="4521349"/>
                  <a:pt x="4359139" y="4521349"/>
                </a:cubicBezTo>
                <a:lnTo>
                  <a:pt x="4335154" y="4521349"/>
                </a:lnTo>
                <a:close/>
                <a:moveTo>
                  <a:pt x="9706890" y="4446758"/>
                </a:moveTo>
                <a:lnTo>
                  <a:pt x="9706890" y="4630849"/>
                </a:lnTo>
                <a:lnTo>
                  <a:pt x="9760385" y="4630849"/>
                </a:lnTo>
                <a:lnTo>
                  <a:pt x="9760385" y="4529770"/>
                </a:lnTo>
                <a:lnTo>
                  <a:pt x="9829325" y="4630849"/>
                </a:lnTo>
                <a:lnTo>
                  <a:pt x="9882945" y="4630849"/>
                </a:lnTo>
                <a:lnTo>
                  <a:pt x="9882945" y="4446758"/>
                </a:lnTo>
                <a:lnTo>
                  <a:pt x="9829325" y="4446758"/>
                </a:lnTo>
                <a:lnTo>
                  <a:pt x="9829325" y="4548606"/>
                </a:lnTo>
                <a:lnTo>
                  <a:pt x="9760008" y="4446758"/>
                </a:lnTo>
                <a:close/>
                <a:moveTo>
                  <a:pt x="8908674" y="4446758"/>
                </a:moveTo>
                <a:lnTo>
                  <a:pt x="8908674" y="4630849"/>
                </a:lnTo>
                <a:lnTo>
                  <a:pt x="8965684" y="4630849"/>
                </a:lnTo>
                <a:lnTo>
                  <a:pt x="8965684" y="4446758"/>
                </a:lnTo>
                <a:close/>
                <a:moveTo>
                  <a:pt x="8474380" y="4446758"/>
                </a:moveTo>
                <a:lnTo>
                  <a:pt x="8474380" y="4492216"/>
                </a:lnTo>
                <a:lnTo>
                  <a:pt x="8532395" y="4492216"/>
                </a:lnTo>
                <a:lnTo>
                  <a:pt x="8532395" y="4630849"/>
                </a:lnTo>
                <a:lnTo>
                  <a:pt x="8589280" y="4630849"/>
                </a:lnTo>
                <a:lnTo>
                  <a:pt x="8589280" y="4492216"/>
                </a:lnTo>
                <a:lnTo>
                  <a:pt x="8647295" y="4492216"/>
                </a:lnTo>
                <a:lnTo>
                  <a:pt x="8647295" y="4446758"/>
                </a:lnTo>
                <a:close/>
                <a:moveTo>
                  <a:pt x="8118946" y="4446758"/>
                </a:moveTo>
                <a:lnTo>
                  <a:pt x="8049755" y="4630849"/>
                </a:lnTo>
                <a:lnTo>
                  <a:pt x="8107837" y="4630849"/>
                </a:lnTo>
                <a:lnTo>
                  <a:pt x="8116809" y="4600460"/>
                </a:lnTo>
                <a:lnTo>
                  <a:pt x="8181391" y="4600460"/>
                </a:lnTo>
                <a:lnTo>
                  <a:pt x="8190601" y="4630849"/>
                </a:lnTo>
                <a:lnTo>
                  <a:pt x="8250170" y="4630849"/>
                </a:lnTo>
                <a:lnTo>
                  <a:pt x="8180995" y="4446758"/>
                </a:lnTo>
                <a:close/>
                <a:moveTo>
                  <a:pt x="7645705" y="4446758"/>
                </a:moveTo>
                <a:lnTo>
                  <a:pt x="7645705" y="4492216"/>
                </a:lnTo>
                <a:lnTo>
                  <a:pt x="7703720" y="4492216"/>
                </a:lnTo>
                <a:lnTo>
                  <a:pt x="7703720" y="4630849"/>
                </a:lnTo>
                <a:lnTo>
                  <a:pt x="7760605" y="4630849"/>
                </a:lnTo>
                <a:lnTo>
                  <a:pt x="7760605" y="4492216"/>
                </a:lnTo>
                <a:lnTo>
                  <a:pt x="7818620" y="4492216"/>
                </a:lnTo>
                <a:lnTo>
                  <a:pt x="7818620" y="4446758"/>
                </a:lnTo>
                <a:close/>
                <a:moveTo>
                  <a:pt x="7201816" y="4446758"/>
                </a:moveTo>
                <a:lnTo>
                  <a:pt x="7201816" y="4630849"/>
                </a:lnTo>
                <a:lnTo>
                  <a:pt x="7255310" y="4630849"/>
                </a:lnTo>
                <a:lnTo>
                  <a:pt x="7255310" y="4529770"/>
                </a:lnTo>
                <a:lnTo>
                  <a:pt x="7324250" y="4630849"/>
                </a:lnTo>
                <a:lnTo>
                  <a:pt x="7377870" y="4630849"/>
                </a:lnTo>
                <a:lnTo>
                  <a:pt x="7377870" y="4446758"/>
                </a:lnTo>
                <a:lnTo>
                  <a:pt x="7324250" y="4446758"/>
                </a:lnTo>
                <a:lnTo>
                  <a:pt x="7324250" y="4548606"/>
                </a:lnTo>
                <a:lnTo>
                  <a:pt x="7254933" y="4446758"/>
                </a:lnTo>
                <a:close/>
                <a:moveTo>
                  <a:pt x="6782214" y="4446758"/>
                </a:moveTo>
                <a:lnTo>
                  <a:pt x="6782214" y="4630849"/>
                </a:lnTo>
                <a:lnTo>
                  <a:pt x="6937423" y="4630849"/>
                </a:lnTo>
                <a:lnTo>
                  <a:pt x="6937423" y="4589159"/>
                </a:lnTo>
                <a:lnTo>
                  <a:pt x="6839224" y="4589159"/>
                </a:lnTo>
                <a:lnTo>
                  <a:pt x="6839224" y="4552868"/>
                </a:lnTo>
                <a:lnTo>
                  <a:pt x="6927754" y="4552868"/>
                </a:lnTo>
                <a:lnTo>
                  <a:pt x="6927754" y="4515321"/>
                </a:lnTo>
                <a:lnTo>
                  <a:pt x="6839224" y="4515321"/>
                </a:lnTo>
                <a:lnTo>
                  <a:pt x="6839224" y="4486063"/>
                </a:lnTo>
                <a:lnTo>
                  <a:pt x="6934660" y="4486063"/>
                </a:lnTo>
                <a:lnTo>
                  <a:pt x="6934660" y="4446758"/>
                </a:lnTo>
                <a:close/>
                <a:moveTo>
                  <a:pt x="5924964" y="4446758"/>
                </a:moveTo>
                <a:lnTo>
                  <a:pt x="5924964" y="4630849"/>
                </a:lnTo>
                <a:lnTo>
                  <a:pt x="6080173" y="4630849"/>
                </a:lnTo>
                <a:lnTo>
                  <a:pt x="6080173" y="4589159"/>
                </a:lnTo>
                <a:lnTo>
                  <a:pt x="5981974" y="4589159"/>
                </a:lnTo>
                <a:lnTo>
                  <a:pt x="5981974" y="4552868"/>
                </a:lnTo>
                <a:lnTo>
                  <a:pt x="6070504" y="4552868"/>
                </a:lnTo>
                <a:lnTo>
                  <a:pt x="6070504" y="4515321"/>
                </a:lnTo>
                <a:lnTo>
                  <a:pt x="5981974" y="4515321"/>
                </a:lnTo>
                <a:lnTo>
                  <a:pt x="5981974" y="4486063"/>
                </a:lnTo>
                <a:lnTo>
                  <a:pt x="6077410" y="4486063"/>
                </a:lnTo>
                <a:lnTo>
                  <a:pt x="6077410" y="4446758"/>
                </a:lnTo>
                <a:close/>
                <a:moveTo>
                  <a:pt x="5478168" y="4446758"/>
                </a:moveTo>
                <a:lnTo>
                  <a:pt x="5478168" y="4630849"/>
                </a:lnTo>
                <a:lnTo>
                  <a:pt x="5535304" y="4630849"/>
                </a:lnTo>
                <a:lnTo>
                  <a:pt x="5535304" y="4556133"/>
                </a:lnTo>
                <a:lnTo>
                  <a:pt x="5540327" y="4556133"/>
                </a:lnTo>
                <a:cubicBezTo>
                  <a:pt x="5545517" y="4556133"/>
                  <a:pt x="5550163" y="4557556"/>
                  <a:pt x="5554265" y="4560402"/>
                </a:cubicBezTo>
                <a:cubicBezTo>
                  <a:pt x="5557279" y="4562579"/>
                  <a:pt x="5560712" y="4567309"/>
                  <a:pt x="5564563" y="4574592"/>
                </a:cubicBezTo>
                <a:lnTo>
                  <a:pt x="5594969" y="4630849"/>
                </a:lnTo>
                <a:lnTo>
                  <a:pt x="5659245" y="4630849"/>
                </a:lnTo>
                <a:lnTo>
                  <a:pt x="5631697" y="4577506"/>
                </a:lnTo>
                <a:cubicBezTo>
                  <a:pt x="5630359" y="4574824"/>
                  <a:pt x="5627703" y="4571012"/>
                  <a:pt x="5623729" y="4566068"/>
                </a:cubicBezTo>
                <a:cubicBezTo>
                  <a:pt x="5619756" y="4561124"/>
                  <a:pt x="5616723" y="4557898"/>
                  <a:pt x="5614631" y="4556390"/>
                </a:cubicBezTo>
                <a:cubicBezTo>
                  <a:pt x="5611535" y="4554128"/>
                  <a:pt x="5606599" y="4551866"/>
                  <a:pt x="5599824" y="4549603"/>
                </a:cubicBezTo>
                <a:cubicBezTo>
                  <a:pt x="5608284" y="4547678"/>
                  <a:pt x="5614943" y="4545250"/>
                  <a:pt x="5619801" y="4542320"/>
                </a:cubicBezTo>
                <a:cubicBezTo>
                  <a:pt x="5627423" y="4537715"/>
                  <a:pt x="5633412" y="4531709"/>
                  <a:pt x="5637768" y="4524300"/>
                </a:cubicBezTo>
                <a:cubicBezTo>
                  <a:pt x="5642124" y="4516891"/>
                  <a:pt x="5644302" y="4508080"/>
                  <a:pt x="5644302" y="4497867"/>
                </a:cubicBezTo>
                <a:cubicBezTo>
                  <a:pt x="5644302" y="4486146"/>
                  <a:pt x="5641455" y="4476205"/>
                  <a:pt x="5635763" y="4468043"/>
                </a:cubicBezTo>
                <a:cubicBezTo>
                  <a:pt x="5630071" y="4459881"/>
                  <a:pt x="5622577" y="4454293"/>
                  <a:pt x="5613285" y="4451279"/>
                </a:cubicBezTo>
                <a:cubicBezTo>
                  <a:pt x="5603994" y="4448265"/>
                  <a:pt x="5590557" y="4446758"/>
                  <a:pt x="5572976" y="4446758"/>
                </a:cubicBezTo>
                <a:close/>
                <a:moveTo>
                  <a:pt x="5039013" y="4446758"/>
                </a:moveTo>
                <a:lnTo>
                  <a:pt x="5039013" y="4630849"/>
                </a:lnTo>
                <a:lnTo>
                  <a:pt x="5096149" y="4630849"/>
                </a:lnTo>
                <a:lnTo>
                  <a:pt x="5096149" y="4562537"/>
                </a:lnTo>
                <a:lnTo>
                  <a:pt x="5127291" y="4562537"/>
                </a:lnTo>
                <a:cubicBezTo>
                  <a:pt x="5150230" y="4562537"/>
                  <a:pt x="5167287" y="4557305"/>
                  <a:pt x="5178463" y="4546840"/>
                </a:cubicBezTo>
                <a:cubicBezTo>
                  <a:pt x="5189639" y="4536376"/>
                  <a:pt x="5195227" y="4521851"/>
                  <a:pt x="5195227" y="4503266"/>
                </a:cubicBezTo>
                <a:cubicBezTo>
                  <a:pt x="5195227" y="4485184"/>
                  <a:pt x="5190100" y="4471245"/>
                  <a:pt x="5179844" y="4461450"/>
                </a:cubicBezTo>
                <a:cubicBezTo>
                  <a:pt x="5169589" y="4451656"/>
                  <a:pt x="5154164" y="4446758"/>
                  <a:pt x="5133570" y="4446758"/>
                </a:cubicBezTo>
                <a:close/>
                <a:moveTo>
                  <a:pt x="4278018" y="4446758"/>
                </a:moveTo>
                <a:lnTo>
                  <a:pt x="4278018" y="4630849"/>
                </a:lnTo>
                <a:lnTo>
                  <a:pt x="4335154" y="4630849"/>
                </a:lnTo>
                <a:lnTo>
                  <a:pt x="4335154" y="4556133"/>
                </a:lnTo>
                <a:lnTo>
                  <a:pt x="4340177" y="4556133"/>
                </a:lnTo>
                <a:cubicBezTo>
                  <a:pt x="4345368" y="4556133"/>
                  <a:pt x="4350013" y="4557556"/>
                  <a:pt x="4354116" y="4560402"/>
                </a:cubicBezTo>
                <a:cubicBezTo>
                  <a:pt x="4357129" y="4562579"/>
                  <a:pt x="4360561" y="4567309"/>
                  <a:pt x="4364413" y="4574592"/>
                </a:cubicBezTo>
                <a:lnTo>
                  <a:pt x="4394819" y="4630849"/>
                </a:lnTo>
                <a:lnTo>
                  <a:pt x="4459095" y="4630849"/>
                </a:lnTo>
                <a:lnTo>
                  <a:pt x="4431547" y="4577506"/>
                </a:lnTo>
                <a:cubicBezTo>
                  <a:pt x="4430209" y="4574824"/>
                  <a:pt x="4427553" y="4571012"/>
                  <a:pt x="4423579" y="4566068"/>
                </a:cubicBezTo>
                <a:cubicBezTo>
                  <a:pt x="4419605" y="4561124"/>
                  <a:pt x="4416573" y="4557898"/>
                  <a:pt x="4414481" y="4556390"/>
                </a:cubicBezTo>
                <a:cubicBezTo>
                  <a:pt x="4411385" y="4554128"/>
                  <a:pt x="4406449" y="4551866"/>
                  <a:pt x="4399673" y="4549603"/>
                </a:cubicBezTo>
                <a:cubicBezTo>
                  <a:pt x="4408134" y="4547678"/>
                  <a:pt x="4414793" y="4545250"/>
                  <a:pt x="4419651" y="4542320"/>
                </a:cubicBezTo>
                <a:cubicBezTo>
                  <a:pt x="4427273" y="4537715"/>
                  <a:pt x="4433262" y="4531709"/>
                  <a:pt x="4437618" y="4524300"/>
                </a:cubicBezTo>
                <a:cubicBezTo>
                  <a:pt x="4441974" y="4516891"/>
                  <a:pt x="4444152" y="4508080"/>
                  <a:pt x="4444152" y="4497867"/>
                </a:cubicBezTo>
                <a:cubicBezTo>
                  <a:pt x="4444152" y="4486146"/>
                  <a:pt x="4441305" y="4476205"/>
                  <a:pt x="4435613" y="4468043"/>
                </a:cubicBezTo>
                <a:cubicBezTo>
                  <a:pt x="4429920" y="4459881"/>
                  <a:pt x="4422428" y="4454293"/>
                  <a:pt x="4413136" y="4451279"/>
                </a:cubicBezTo>
                <a:cubicBezTo>
                  <a:pt x="4403843" y="4448265"/>
                  <a:pt x="4390406" y="4446758"/>
                  <a:pt x="4372826" y="4446758"/>
                </a:cubicBezTo>
                <a:close/>
                <a:moveTo>
                  <a:pt x="3820190" y="4446758"/>
                </a:moveTo>
                <a:lnTo>
                  <a:pt x="3820190" y="4556437"/>
                </a:lnTo>
                <a:cubicBezTo>
                  <a:pt x="3820190" y="4565472"/>
                  <a:pt x="3821948" y="4575845"/>
                  <a:pt x="3825464" y="4587558"/>
                </a:cubicBezTo>
                <a:cubicBezTo>
                  <a:pt x="3827641" y="4594836"/>
                  <a:pt x="3831680" y="4601905"/>
                  <a:pt x="3837582" y="4608765"/>
                </a:cubicBezTo>
                <a:cubicBezTo>
                  <a:pt x="3843484" y="4615625"/>
                  <a:pt x="3849993" y="4620916"/>
                  <a:pt x="3857109" y="4624639"/>
                </a:cubicBezTo>
                <a:cubicBezTo>
                  <a:pt x="3864225" y="4628362"/>
                  <a:pt x="3873078" y="4630851"/>
                  <a:pt x="3883668" y="4632106"/>
                </a:cubicBezTo>
                <a:cubicBezTo>
                  <a:pt x="3894258" y="4633361"/>
                  <a:pt x="3904031" y="4633989"/>
                  <a:pt x="3912989" y="4633989"/>
                </a:cubicBezTo>
                <a:cubicBezTo>
                  <a:pt x="3928477" y="4633989"/>
                  <a:pt x="3941746" y="4631939"/>
                  <a:pt x="3952796" y="4627839"/>
                </a:cubicBezTo>
                <a:cubicBezTo>
                  <a:pt x="3960749" y="4624912"/>
                  <a:pt x="3968346" y="4619830"/>
                  <a:pt x="3975587" y="4612593"/>
                </a:cubicBezTo>
                <a:cubicBezTo>
                  <a:pt x="3982829" y="4605356"/>
                  <a:pt x="3988145" y="4596906"/>
                  <a:pt x="3991535" y="4587244"/>
                </a:cubicBezTo>
                <a:cubicBezTo>
                  <a:pt x="3994926" y="4577581"/>
                  <a:pt x="3996621" y="4567312"/>
                  <a:pt x="3996621" y="4556437"/>
                </a:cubicBezTo>
                <a:lnTo>
                  <a:pt x="3996621" y="4446758"/>
                </a:lnTo>
                <a:lnTo>
                  <a:pt x="3939862" y="4446758"/>
                </a:lnTo>
                <a:lnTo>
                  <a:pt x="3939862" y="4559049"/>
                </a:lnTo>
                <a:cubicBezTo>
                  <a:pt x="3939862" y="4569253"/>
                  <a:pt x="3937078" y="4577136"/>
                  <a:pt x="3931511" y="4582699"/>
                </a:cubicBezTo>
                <a:cubicBezTo>
                  <a:pt x="3925944" y="4588261"/>
                  <a:pt x="3918263" y="4591042"/>
                  <a:pt x="3908468" y="4591042"/>
                </a:cubicBezTo>
                <a:cubicBezTo>
                  <a:pt x="3898590" y="4591042"/>
                  <a:pt x="3890867" y="4588220"/>
                  <a:pt x="3885300" y="4582574"/>
                </a:cubicBezTo>
                <a:cubicBezTo>
                  <a:pt x="3879733" y="4576928"/>
                  <a:pt x="3876949" y="4569087"/>
                  <a:pt x="3876949" y="4559049"/>
                </a:cubicBezTo>
                <a:lnTo>
                  <a:pt x="3876949" y="4446758"/>
                </a:lnTo>
                <a:close/>
                <a:moveTo>
                  <a:pt x="2159305" y="4446758"/>
                </a:moveTo>
                <a:lnTo>
                  <a:pt x="2159305" y="4492216"/>
                </a:lnTo>
                <a:lnTo>
                  <a:pt x="2217321" y="4492216"/>
                </a:lnTo>
                <a:lnTo>
                  <a:pt x="2217321" y="4630849"/>
                </a:lnTo>
                <a:lnTo>
                  <a:pt x="2274205" y="4630849"/>
                </a:lnTo>
                <a:lnTo>
                  <a:pt x="2274205" y="4492216"/>
                </a:lnTo>
                <a:lnTo>
                  <a:pt x="2332220" y="4492216"/>
                </a:lnTo>
                <a:lnTo>
                  <a:pt x="2332220" y="4446758"/>
                </a:lnTo>
                <a:close/>
                <a:moveTo>
                  <a:pt x="9337216" y="4443619"/>
                </a:moveTo>
                <a:cubicBezTo>
                  <a:pt x="9307329" y="4443619"/>
                  <a:pt x="9284014" y="4451990"/>
                  <a:pt x="9267271" y="4468734"/>
                </a:cubicBezTo>
                <a:cubicBezTo>
                  <a:pt x="9250528" y="4485477"/>
                  <a:pt x="9242156" y="4508875"/>
                  <a:pt x="9242156" y="4538929"/>
                </a:cubicBezTo>
                <a:cubicBezTo>
                  <a:pt x="9242156" y="4560444"/>
                  <a:pt x="9246384" y="4578359"/>
                  <a:pt x="9254839" y="4592675"/>
                </a:cubicBezTo>
                <a:cubicBezTo>
                  <a:pt x="9263294" y="4606990"/>
                  <a:pt x="9274324" y="4617455"/>
                  <a:pt x="9287928" y="4624068"/>
                </a:cubicBezTo>
                <a:cubicBezTo>
                  <a:pt x="9301532" y="4630682"/>
                  <a:pt x="9318714" y="4633989"/>
                  <a:pt x="9339476" y="4633989"/>
                </a:cubicBezTo>
                <a:cubicBezTo>
                  <a:pt x="9359902" y="4633989"/>
                  <a:pt x="9376960" y="4630159"/>
                  <a:pt x="9390647" y="4622499"/>
                </a:cubicBezTo>
                <a:cubicBezTo>
                  <a:pt x="9404334" y="4614839"/>
                  <a:pt x="9414799" y="4604123"/>
                  <a:pt x="9422040" y="4590352"/>
                </a:cubicBezTo>
                <a:cubicBezTo>
                  <a:pt x="9429282" y="4576580"/>
                  <a:pt x="9432902" y="4558937"/>
                  <a:pt x="9432902" y="4537422"/>
                </a:cubicBezTo>
                <a:cubicBezTo>
                  <a:pt x="9432902" y="4507787"/>
                  <a:pt x="9424615" y="4484744"/>
                  <a:pt x="9408039" y="4468294"/>
                </a:cubicBezTo>
                <a:cubicBezTo>
                  <a:pt x="9391464" y="4451844"/>
                  <a:pt x="9367856" y="4443619"/>
                  <a:pt x="9337216" y="4443619"/>
                </a:cubicBezTo>
                <a:close/>
                <a:moveTo>
                  <a:pt x="6428933" y="4443619"/>
                </a:moveTo>
                <a:cubicBezTo>
                  <a:pt x="6409762" y="4443619"/>
                  <a:pt x="6394672" y="4446026"/>
                  <a:pt x="6383664" y="4450839"/>
                </a:cubicBezTo>
                <a:cubicBezTo>
                  <a:pt x="6372655" y="4455653"/>
                  <a:pt x="6364409" y="4462267"/>
                  <a:pt x="6358926" y="4470680"/>
                </a:cubicBezTo>
                <a:cubicBezTo>
                  <a:pt x="6353442" y="4479093"/>
                  <a:pt x="6350701" y="4488030"/>
                  <a:pt x="6350701" y="4497490"/>
                </a:cubicBezTo>
                <a:cubicBezTo>
                  <a:pt x="6350701" y="4511889"/>
                  <a:pt x="6356058" y="4523735"/>
                  <a:pt x="6366774" y="4533027"/>
                </a:cubicBezTo>
                <a:cubicBezTo>
                  <a:pt x="6377406" y="4542320"/>
                  <a:pt x="6395196" y="4549770"/>
                  <a:pt x="6420143" y="4555379"/>
                </a:cubicBezTo>
                <a:cubicBezTo>
                  <a:pt x="6435379" y="4558728"/>
                  <a:pt x="6445090" y="4562286"/>
                  <a:pt x="6449276" y="4566053"/>
                </a:cubicBezTo>
                <a:cubicBezTo>
                  <a:pt x="6453462" y="4569820"/>
                  <a:pt x="6455555" y="4574090"/>
                  <a:pt x="6455555" y="4578862"/>
                </a:cubicBezTo>
                <a:cubicBezTo>
                  <a:pt x="6455555" y="4583885"/>
                  <a:pt x="6453357" y="4588301"/>
                  <a:pt x="6448962" y="4592110"/>
                </a:cubicBezTo>
                <a:cubicBezTo>
                  <a:pt x="6444567" y="4595919"/>
                  <a:pt x="6438309" y="4597823"/>
                  <a:pt x="6430189" y="4597823"/>
                </a:cubicBezTo>
                <a:cubicBezTo>
                  <a:pt x="6419306" y="4597823"/>
                  <a:pt x="6410934" y="4594098"/>
                  <a:pt x="6405074" y="4586647"/>
                </a:cubicBezTo>
                <a:cubicBezTo>
                  <a:pt x="6401474" y="4582043"/>
                  <a:pt x="6399088" y="4575346"/>
                  <a:pt x="6397917" y="4566555"/>
                </a:cubicBezTo>
                <a:lnTo>
                  <a:pt x="6343794" y="4569946"/>
                </a:lnTo>
                <a:cubicBezTo>
                  <a:pt x="6345385" y="4588531"/>
                  <a:pt x="6352208" y="4603851"/>
                  <a:pt x="6364263" y="4615906"/>
                </a:cubicBezTo>
                <a:cubicBezTo>
                  <a:pt x="6376318" y="4627961"/>
                  <a:pt x="6398000" y="4633989"/>
                  <a:pt x="6429310" y="4633989"/>
                </a:cubicBezTo>
                <a:cubicBezTo>
                  <a:pt x="6447142" y="4633989"/>
                  <a:pt x="6461917" y="4631414"/>
                  <a:pt x="6473638" y="4626266"/>
                </a:cubicBezTo>
                <a:cubicBezTo>
                  <a:pt x="6485357" y="4621117"/>
                  <a:pt x="6494483" y="4613562"/>
                  <a:pt x="6501013" y="4603600"/>
                </a:cubicBezTo>
                <a:cubicBezTo>
                  <a:pt x="6507542" y="4593638"/>
                  <a:pt x="6510807" y="4582754"/>
                  <a:pt x="6510807" y="4570951"/>
                </a:cubicBezTo>
                <a:cubicBezTo>
                  <a:pt x="6510807" y="4560905"/>
                  <a:pt x="6508359" y="4551821"/>
                  <a:pt x="6503461" y="4543701"/>
                </a:cubicBezTo>
                <a:cubicBezTo>
                  <a:pt x="6498564" y="4535581"/>
                  <a:pt x="6490736" y="4528779"/>
                  <a:pt x="6479979" y="4523295"/>
                </a:cubicBezTo>
                <a:cubicBezTo>
                  <a:pt x="6469221" y="4517812"/>
                  <a:pt x="6451411" y="4512391"/>
                  <a:pt x="6426547" y="4507034"/>
                </a:cubicBezTo>
                <a:cubicBezTo>
                  <a:pt x="6416502" y="4504941"/>
                  <a:pt x="6410139" y="4502680"/>
                  <a:pt x="6407460" y="4500253"/>
                </a:cubicBezTo>
                <a:cubicBezTo>
                  <a:pt x="6404698" y="4497909"/>
                  <a:pt x="6403316" y="4495271"/>
                  <a:pt x="6403316" y="4492341"/>
                </a:cubicBezTo>
                <a:cubicBezTo>
                  <a:pt x="6403316" y="4488323"/>
                  <a:pt x="6404990" y="4484912"/>
                  <a:pt x="6408339" y="4482107"/>
                </a:cubicBezTo>
                <a:cubicBezTo>
                  <a:pt x="6411688" y="4479303"/>
                  <a:pt x="6416669" y="4477900"/>
                  <a:pt x="6423283" y="4477900"/>
                </a:cubicBezTo>
                <a:cubicBezTo>
                  <a:pt x="6431319" y="4477900"/>
                  <a:pt x="6437619" y="4479784"/>
                  <a:pt x="6442181" y="4483551"/>
                </a:cubicBezTo>
                <a:cubicBezTo>
                  <a:pt x="6446744" y="4487318"/>
                  <a:pt x="6449736" y="4493346"/>
                  <a:pt x="6451160" y="4501634"/>
                </a:cubicBezTo>
                <a:lnTo>
                  <a:pt x="6504780" y="4498495"/>
                </a:lnTo>
                <a:cubicBezTo>
                  <a:pt x="6502436" y="4479407"/>
                  <a:pt x="6495089" y="4465490"/>
                  <a:pt x="6482742" y="4456741"/>
                </a:cubicBezTo>
                <a:cubicBezTo>
                  <a:pt x="6470393" y="4447993"/>
                  <a:pt x="6452457" y="4443619"/>
                  <a:pt x="6428933" y="4443619"/>
                </a:cubicBezTo>
                <a:close/>
                <a:moveTo>
                  <a:pt x="3450766" y="4443619"/>
                </a:moveTo>
                <a:cubicBezTo>
                  <a:pt x="3420880" y="4443619"/>
                  <a:pt x="3397565" y="4451990"/>
                  <a:pt x="3380822" y="4468734"/>
                </a:cubicBezTo>
                <a:cubicBezTo>
                  <a:pt x="3364078" y="4485477"/>
                  <a:pt x="3355707" y="4508875"/>
                  <a:pt x="3355707" y="4538929"/>
                </a:cubicBezTo>
                <a:cubicBezTo>
                  <a:pt x="3355707" y="4560444"/>
                  <a:pt x="3359935" y="4578359"/>
                  <a:pt x="3368390" y="4592675"/>
                </a:cubicBezTo>
                <a:cubicBezTo>
                  <a:pt x="3376845" y="4606990"/>
                  <a:pt x="3387875" y="4617455"/>
                  <a:pt x="3401478" y="4624068"/>
                </a:cubicBezTo>
                <a:cubicBezTo>
                  <a:pt x="3415082" y="4630682"/>
                  <a:pt x="3432265" y="4633989"/>
                  <a:pt x="3453027" y="4633989"/>
                </a:cubicBezTo>
                <a:cubicBezTo>
                  <a:pt x="3473453" y="4633989"/>
                  <a:pt x="3490510" y="4630159"/>
                  <a:pt x="3504198" y="4622499"/>
                </a:cubicBezTo>
                <a:cubicBezTo>
                  <a:pt x="3517885" y="4614839"/>
                  <a:pt x="3528350" y="4604123"/>
                  <a:pt x="3535591" y="4590352"/>
                </a:cubicBezTo>
                <a:cubicBezTo>
                  <a:pt x="3542833" y="4576580"/>
                  <a:pt x="3546453" y="4558937"/>
                  <a:pt x="3546453" y="4537422"/>
                </a:cubicBezTo>
                <a:cubicBezTo>
                  <a:pt x="3546453" y="4507787"/>
                  <a:pt x="3538166" y="4484744"/>
                  <a:pt x="3521590" y="4468294"/>
                </a:cubicBezTo>
                <a:cubicBezTo>
                  <a:pt x="3505014" y="4451844"/>
                  <a:pt x="3481406" y="4443619"/>
                  <a:pt x="3450766" y="4443619"/>
                </a:cubicBezTo>
                <a:close/>
                <a:moveTo>
                  <a:pt x="2688766" y="4443619"/>
                </a:moveTo>
                <a:cubicBezTo>
                  <a:pt x="2658880" y="4443619"/>
                  <a:pt x="2635565" y="4451990"/>
                  <a:pt x="2618822" y="4468734"/>
                </a:cubicBezTo>
                <a:cubicBezTo>
                  <a:pt x="2602078" y="4485477"/>
                  <a:pt x="2593707" y="4508875"/>
                  <a:pt x="2593707" y="4538929"/>
                </a:cubicBezTo>
                <a:cubicBezTo>
                  <a:pt x="2593707" y="4560444"/>
                  <a:pt x="2597934" y="4578359"/>
                  <a:pt x="2606390" y="4592675"/>
                </a:cubicBezTo>
                <a:cubicBezTo>
                  <a:pt x="2614845" y="4606990"/>
                  <a:pt x="2625875" y="4617455"/>
                  <a:pt x="2639478" y="4624068"/>
                </a:cubicBezTo>
                <a:cubicBezTo>
                  <a:pt x="2653082" y="4630682"/>
                  <a:pt x="2670265" y="4633989"/>
                  <a:pt x="2691026" y="4633989"/>
                </a:cubicBezTo>
                <a:cubicBezTo>
                  <a:pt x="2711453" y="4633989"/>
                  <a:pt x="2728510" y="4630159"/>
                  <a:pt x="2742198" y="4622499"/>
                </a:cubicBezTo>
                <a:cubicBezTo>
                  <a:pt x="2755885" y="4614839"/>
                  <a:pt x="2766350" y="4604123"/>
                  <a:pt x="2773591" y="4590352"/>
                </a:cubicBezTo>
                <a:cubicBezTo>
                  <a:pt x="2780832" y="4576580"/>
                  <a:pt x="2784453" y="4558937"/>
                  <a:pt x="2784453" y="4537422"/>
                </a:cubicBezTo>
                <a:cubicBezTo>
                  <a:pt x="2784453" y="4507787"/>
                  <a:pt x="2776165" y="4484744"/>
                  <a:pt x="2759590" y="4468294"/>
                </a:cubicBezTo>
                <a:cubicBezTo>
                  <a:pt x="2743014" y="4451844"/>
                  <a:pt x="2719406" y="4443619"/>
                  <a:pt x="2688766" y="4443619"/>
                </a:cubicBezTo>
                <a:close/>
                <a:moveTo>
                  <a:pt x="7156202" y="3045456"/>
                </a:moveTo>
                <a:cubicBezTo>
                  <a:pt x="7271561" y="3045456"/>
                  <a:pt x="7369503" y="3086960"/>
                  <a:pt x="7450029" y="3169969"/>
                </a:cubicBezTo>
                <a:cubicBezTo>
                  <a:pt x="7530556" y="3252977"/>
                  <a:pt x="7570819" y="3354385"/>
                  <a:pt x="7570819" y="3474192"/>
                </a:cubicBezTo>
                <a:cubicBezTo>
                  <a:pt x="7570819" y="3594569"/>
                  <a:pt x="7530841" y="3695834"/>
                  <a:pt x="7450885" y="3777987"/>
                </a:cubicBezTo>
                <a:cubicBezTo>
                  <a:pt x="7370929" y="3860140"/>
                  <a:pt x="7274128" y="3901217"/>
                  <a:pt x="7160481" y="3901217"/>
                </a:cubicBezTo>
                <a:cubicBezTo>
                  <a:pt x="7059974" y="3901217"/>
                  <a:pt x="6970886" y="3869554"/>
                  <a:pt x="6893216" y="3806227"/>
                </a:cubicBezTo>
                <a:cubicBezTo>
                  <a:pt x="6793270" y="3725215"/>
                  <a:pt x="6743297" y="3615107"/>
                  <a:pt x="6743297" y="3475903"/>
                </a:cubicBezTo>
                <a:cubicBezTo>
                  <a:pt x="6743297" y="3350962"/>
                  <a:pt x="6782988" y="3247986"/>
                  <a:pt x="6862368" y="3166973"/>
                </a:cubicBezTo>
                <a:cubicBezTo>
                  <a:pt x="6941750" y="3085962"/>
                  <a:pt x="7039694" y="3045456"/>
                  <a:pt x="7156202" y="3045456"/>
                </a:cubicBezTo>
                <a:close/>
                <a:moveTo>
                  <a:pt x="9622824" y="2842640"/>
                </a:moveTo>
                <a:lnTo>
                  <a:pt x="9622824" y="4101465"/>
                </a:lnTo>
                <a:lnTo>
                  <a:pt x="10310000" y="4101465"/>
                </a:lnTo>
                <a:lnTo>
                  <a:pt x="10310000" y="3866131"/>
                </a:lnTo>
                <a:lnTo>
                  <a:pt x="9860725" y="3866131"/>
                </a:lnTo>
                <a:lnTo>
                  <a:pt x="9860725" y="3534951"/>
                </a:lnTo>
                <a:lnTo>
                  <a:pt x="10310000" y="3534951"/>
                </a:lnTo>
                <a:lnTo>
                  <a:pt x="10310000" y="3304751"/>
                </a:lnTo>
                <a:lnTo>
                  <a:pt x="9860725" y="3304751"/>
                </a:lnTo>
                <a:lnTo>
                  <a:pt x="9860725" y="3077118"/>
                </a:lnTo>
                <a:lnTo>
                  <a:pt x="10310000" y="3077118"/>
                </a:lnTo>
                <a:lnTo>
                  <a:pt x="10310000" y="2842640"/>
                </a:lnTo>
                <a:close/>
                <a:moveTo>
                  <a:pt x="8162925" y="2842640"/>
                </a:moveTo>
                <a:lnTo>
                  <a:pt x="7944973" y="4101465"/>
                </a:lnTo>
                <a:lnTo>
                  <a:pt x="8178596" y="4101465"/>
                </a:lnTo>
                <a:lnTo>
                  <a:pt x="8316801" y="3306463"/>
                </a:lnTo>
                <a:lnTo>
                  <a:pt x="8581860" y="4101465"/>
                </a:lnTo>
                <a:lnTo>
                  <a:pt x="8793032" y="4101465"/>
                </a:lnTo>
                <a:lnTo>
                  <a:pt x="9060458" y="3306463"/>
                </a:lnTo>
                <a:lnTo>
                  <a:pt x="9195441" y="4101465"/>
                </a:lnTo>
                <a:lnTo>
                  <a:pt x="9427152" y="4101465"/>
                </a:lnTo>
                <a:lnTo>
                  <a:pt x="9215979" y="2842640"/>
                </a:lnTo>
                <a:lnTo>
                  <a:pt x="8982664" y="2842640"/>
                </a:lnTo>
                <a:lnTo>
                  <a:pt x="8688202" y="3720651"/>
                </a:lnTo>
                <a:lnTo>
                  <a:pt x="8396387" y="2842640"/>
                </a:lnTo>
                <a:close/>
                <a:moveTo>
                  <a:pt x="4430843" y="2842640"/>
                </a:moveTo>
                <a:lnTo>
                  <a:pt x="4430843" y="4101465"/>
                </a:lnTo>
                <a:lnTo>
                  <a:pt x="5019608" y="4101465"/>
                </a:lnTo>
                <a:lnTo>
                  <a:pt x="5019608" y="3872977"/>
                </a:lnTo>
                <a:lnTo>
                  <a:pt x="4670456" y="3872977"/>
                </a:lnTo>
                <a:lnTo>
                  <a:pt x="4670456" y="2842640"/>
                </a:lnTo>
                <a:close/>
                <a:moveTo>
                  <a:pt x="3517299" y="2842640"/>
                </a:moveTo>
                <a:lnTo>
                  <a:pt x="3517299" y="4101465"/>
                </a:lnTo>
                <a:lnTo>
                  <a:pt x="4204476" y="4101465"/>
                </a:lnTo>
                <a:lnTo>
                  <a:pt x="4204476" y="3866131"/>
                </a:lnTo>
                <a:lnTo>
                  <a:pt x="3755201" y="3866131"/>
                </a:lnTo>
                <a:lnTo>
                  <a:pt x="3755201" y="3534951"/>
                </a:lnTo>
                <a:lnTo>
                  <a:pt x="4204476" y="3534951"/>
                </a:lnTo>
                <a:lnTo>
                  <a:pt x="4204476" y="3304751"/>
                </a:lnTo>
                <a:lnTo>
                  <a:pt x="3755201" y="3304751"/>
                </a:lnTo>
                <a:lnTo>
                  <a:pt x="3755201" y="3077118"/>
                </a:lnTo>
                <a:lnTo>
                  <a:pt x="4204476" y="3077118"/>
                </a:lnTo>
                <a:lnTo>
                  <a:pt x="4204476" y="2842640"/>
                </a:lnTo>
                <a:close/>
                <a:moveTo>
                  <a:pt x="1839876" y="2842640"/>
                </a:moveTo>
                <a:lnTo>
                  <a:pt x="2124845" y="4101465"/>
                </a:lnTo>
                <a:lnTo>
                  <a:pt x="2352478" y="4101465"/>
                </a:lnTo>
                <a:lnTo>
                  <a:pt x="2580110" y="3287636"/>
                </a:lnTo>
                <a:lnTo>
                  <a:pt x="2812022" y="4101465"/>
                </a:lnTo>
                <a:lnTo>
                  <a:pt x="3041860" y="4101465"/>
                </a:lnTo>
                <a:lnTo>
                  <a:pt x="3325479" y="2842640"/>
                </a:lnTo>
                <a:lnTo>
                  <a:pt x="3089743" y="2842640"/>
                </a:lnTo>
                <a:lnTo>
                  <a:pt x="2909578" y="3646200"/>
                </a:lnTo>
                <a:lnTo>
                  <a:pt x="2681505" y="2842640"/>
                </a:lnTo>
                <a:lnTo>
                  <a:pt x="2482245" y="2842640"/>
                </a:lnTo>
                <a:lnTo>
                  <a:pt x="2257488" y="3646200"/>
                </a:lnTo>
                <a:lnTo>
                  <a:pt x="2075598" y="2842640"/>
                </a:lnTo>
                <a:close/>
                <a:moveTo>
                  <a:pt x="7158770" y="2810977"/>
                </a:moveTo>
                <a:cubicBezTo>
                  <a:pt x="7041165" y="2810977"/>
                  <a:pt x="6931414" y="2840500"/>
                  <a:pt x="6829515" y="2899548"/>
                </a:cubicBezTo>
                <a:cubicBezTo>
                  <a:pt x="6727617" y="2958595"/>
                  <a:pt x="6647552" y="3038609"/>
                  <a:pt x="6589320" y="3139589"/>
                </a:cubicBezTo>
                <a:cubicBezTo>
                  <a:pt x="6531088" y="3240569"/>
                  <a:pt x="6501972" y="3351248"/>
                  <a:pt x="6501972" y="3471625"/>
                </a:cubicBezTo>
                <a:cubicBezTo>
                  <a:pt x="6501972" y="3651334"/>
                  <a:pt x="6564483" y="3806513"/>
                  <a:pt x="6689505" y="3937159"/>
                </a:cubicBezTo>
                <a:cubicBezTo>
                  <a:pt x="6814526" y="4067805"/>
                  <a:pt x="6971518" y="4133128"/>
                  <a:pt x="7160481" y="4133128"/>
                </a:cubicBezTo>
                <a:cubicBezTo>
                  <a:pt x="7340878" y="4133128"/>
                  <a:pt x="7494301" y="4069517"/>
                  <a:pt x="7620754" y="3942294"/>
                </a:cubicBezTo>
                <a:cubicBezTo>
                  <a:pt x="7747206" y="3815070"/>
                  <a:pt x="7810432" y="3659607"/>
                  <a:pt x="7810432" y="3475903"/>
                </a:cubicBezTo>
                <a:cubicBezTo>
                  <a:pt x="7810432" y="3290489"/>
                  <a:pt x="7746350" y="3133313"/>
                  <a:pt x="7618186" y="3004379"/>
                </a:cubicBezTo>
                <a:cubicBezTo>
                  <a:pt x="7490023" y="2875444"/>
                  <a:pt x="7336884" y="2810977"/>
                  <a:pt x="7158770" y="2810977"/>
                </a:cubicBezTo>
                <a:close/>
                <a:moveTo>
                  <a:pt x="5810815" y="2810977"/>
                </a:moveTo>
                <a:cubicBezTo>
                  <a:pt x="5688727" y="2810977"/>
                  <a:pt x="5574768" y="2840643"/>
                  <a:pt x="5468938" y="2899976"/>
                </a:cubicBezTo>
                <a:cubicBezTo>
                  <a:pt x="5363109" y="2959309"/>
                  <a:pt x="5281811" y="3037753"/>
                  <a:pt x="5225046" y="3135310"/>
                </a:cubicBezTo>
                <a:cubicBezTo>
                  <a:pt x="5168280" y="3232867"/>
                  <a:pt x="5139898" y="3344402"/>
                  <a:pt x="5139898" y="3469913"/>
                </a:cubicBezTo>
                <a:cubicBezTo>
                  <a:pt x="5139898" y="3663886"/>
                  <a:pt x="5202225" y="3822915"/>
                  <a:pt x="5326882" y="3947000"/>
                </a:cubicBezTo>
                <a:cubicBezTo>
                  <a:pt x="5451538" y="4071086"/>
                  <a:pt x="5611708" y="4133128"/>
                  <a:pt x="5807392" y="4133128"/>
                </a:cubicBezTo>
                <a:cubicBezTo>
                  <a:pt x="5913507" y="4133128"/>
                  <a:pt x="6007925" y="4115579"/>
                  <a:pt x="6090649" y="4080479"/>
                </a:cubicBezTo>
                <a:cubicBezTo>
                  <a:pt x="6173373" y="4045379"/>
                  <a:pt x="6261231" y="3982452"/>
                  <a:pt x="6354223" y="3891697"/>
                </a:cubicBezTo>
                <a:lnTo>
                  <a:pt x="6191776" y="3722189"/>
                </a:lnTo>
                <a:cubicBezTo>
                  <a:pt x="6122798" y="3790712"/>
                  <a:pt x="6059525" y="3837966"/>
                  <a:pt x="6001958" y="3863951"/>
                </a:cubicBezTo>
                <a:cubicBezTo>
                  <a:pt x="5944390" y="3889936"/>
                  <a:pt x="5880836" y="3902928"/>
                  <a:pt x="5811297" y="3902928"/>
                </a:cubicBezTo>
                <a:cubicBezTo>
                  <a:pt x="5729785" y="3902928"/>
                  <a:pt x="5655684" y="3884369"/>
                  <a:pt x="5588993" y="3847250"/>
                </a:cubicBezTo>
                <a:cubicBezTo>
                  <a:pt x="5522301" y="3810132"/>
                  <a:pt x="5470714" y="3759020"/>
                  <a:pt x="5434233" y="3693915"/>
                </a:cubicBezTo>
                <a:cubicBezTo>
                  <a:pt x="5397752" y="3628811"/>
                  <a:pt x="5379511" y="3554286"/>
                  <a:pt x="5379511" y="3470341"/>
                </a:cubicBezTo>
                <a:cubicBezTo>
                  <a:pt x="5379511" y="3349839"/>
                  <a:pt x="5420695" y="3248471"/>
                  <a:pt x="5503062" y="3166238"/>
                </a:cubicBezTo>
                <a:cubicBezTo>
                  <a:pt x="5585429" y="3084005"/>
                  <a:pt x="5686748" y="3042888"/>
                  <a:pt x="5807018" y="3042888"/>
                </a:cubicBezTo>
                <a:cubicBezTo>
                  <a:pt x="5949520" y="3042888"/>
                  <a:pt x="6077772" y="3103135"/>
                  <a:pt x="6191776" y="3223627"/>
                </a:cubicBezTo>
                <a:lnTo>
                  <a:pt x="6359358" y="3063868"/>
                </a:lnTo>
                <a:cubicBezTo>
                  <a:pt x="6289756" y="2982989"/>
                  <a:pt x="6206890" y="2920621"/>
                  <a:pt x="6110759" y="2876763"/>
                </a:cubicBezTo>
                <a:cubicBezTo>
                  <a:pt x="6014629" y="2832905"/>
                  <a:pt x="5914648" y="2810977"/>
                  <a:pt x="5810815" y="2810977"/>
                </a:cubicBez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pc="1500" dirty="0"/>
          </a:p>
        </p:txBody>
      </p:sp>
    </p:spTree>
    <p:extLst>
      <p:ext uri="{BB962C8B-B14F-4D97-AF65-F5344CB8AC3E}">
        <p14:creationId xmlns:p14="http://schemas.microsoft.com/office/powerpoint/2010/main" val="142206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3BC88FA-71C3-8DA7-DC5A-C1B39F66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061" y="1431667"/>
            <a:ext cx="10148088" cy="230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A371A-6EC5-5C31-B6D3-123EFCB1701B}"/>
              </a:ext>
            </a:extLst>
          </p:cNvPr>
          <p:cNvSpPr txBox="1"/>
          <p:nvPr/>
        </p:nvSpPr>
        <p:spPr>
          <a:xfrm>
            <a:off x="935061" y="828787"/>
            <a:ext cx="1014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IMPLUSE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A2029A4-C5D6-A954-2FF6-E7FE335F4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061" y="4077072"/>
            <a:ext cx="101480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1FD8E-CEE1-60A8-583D-C10D125387F3}"/>
              </a:ext>
            </a:extLst>
          </p:cNvPr>
          <p:cNvSpPr txBox="1"/>
          <p:nvPr/>
        </p:nvSpPr>
        <p:spPr>
          <a:xfrm>
            <a:off x="117748" y="404664"/>
            <a:ext cx="1180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PRESSUREHIGHT</a:t>
            </a:r>
            <a:endParaRPr lang="en-IN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59472-0FEA-2B28-227F-0011906F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828" y="1412776"/>
            <a:ext cx="1051316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3FE902C9-36FA-7619-AC9E-99CD0F6A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836" y="1412776"/>
            <a:ext cx="10258620" cy="3960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7F67A-FD5E-705C-2E38-3359FDC99E90}"/>
              </a:ext>
            </a:extLst>
          </p:cNvPr>
          <p:cNvSpPr txBox="1"/>
          <p:nvPr/>
        </p:nvSpPr>
        <p:spPr>
          <a:xfrm>
            <a:off x="1020368" y="692696"/>
            <a:ext cx="1014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PRESSURELOW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6458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C91511A1-6ECD-61F2-9076-AA47D86F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369" y="2060848"/>
            <a:ext cx="10148088" cy="3384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DA1A5-B15E-CA4A-063B-0B0F10A782FF}"/>
              </a:ext>
            </a:extLst>
          </p:cNvPr>
          <p:cNvSpPr txBox="1"/>
          <p:nvPr/>
        </p:nvSpPr>
        <p:spPr>
          <a:xfrm>
            <a:off x="1020368" y="908720"/>
            <a:ext cx="1014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GLUCOSE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8600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97B6333D-2611-5AC0-34AE-8B8AE508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368" y="1556792"/>
            <a:ext cx="10148088" cy="374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76DE09-38D8-397A-D66A-774C4211D4C9}"/>
              </a:ext>
            </a:extLst>
          </p:cNvPr>
          <p:cNvSpPr txBox="1"/>
          <p:nvPr/>
        </p:nvSpPr>
        <p:spPr>
          <a:xfrm>
            <a:off x="1020368" y="692696"/>
            <a:ext cx="1014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KCM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9940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6690FDF9-162D-1B9B-03B8-D906080F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860" y="1772816"/>
            <a:ext cx="10148088" cy="3888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42508-9889-2776-8D34-9ABC5B116E26}"/>
              </a:ext>
            </a:extLst>
          </p:cNvPr>
          <p:cNvSpPr txBox="1"/>
          <p:nvPr/>
        </p:nvSpPr>
        <p:spPr>
          <a:xfrm>
            <a:off x="1125860" y="836712"/>
            <a:ext cx="1014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TROPONIN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6826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0D88BD-CE66-7A7A-89E6-61A99EB9C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5" y="2008004"/>
            <a:ext cx="5383397" cy="408529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15" y="174515"/>
            <a:ext cx="11072029" cy="73420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CE5D1-DFEE-E826-2ED2-1158089C9715}"/>
              </a:ext>
            </a:extLst>
          </p:cNvPr>
          <p:cNvSpPr txBox="1"/>
          <p:nvPr/>
        </p:nvSpPr>
        <p:spPr>
          <a:xfrm>
            <a:off x="711015" y="1196752"/>
            <a:ext cx="538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DECISION TREE CLASSIFIER</a:t>
            </a:r>
            <a:endParaRPr lang="en-IN" sz="2800" u="sng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D25493A9-8374-8AF1-80A5-17A29D0B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2051" y="2008004"/>
            <a:ext cx="5383397" cy="4085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D879D-EBC7-BC7C-5CA5-916A1D7B9398}"/>
              </a:ext>
            </a:extLst>
          </p:cNvPr>
          <p:cNvSpPr txBox="1"/>
          <p:nvPr/>
        </p:nvSpPr>
        <p:spPr>
          <a:xfrm>
            <a:off x="6094412" y="1176156"/>
            <a:ext cx="538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RANDOM FOREST CLASSIFIER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80E9AF-0C7A-4207-2892-8650D2DDB959}"/>
              </a:ext>
            </a:extLst>
          </p:cNvPr>
          <p:cNvSpPr txBox="1"/>
          <p:nvPr/>
        </p:nvSpPr>
        <p:spPr>
          <a:xfrm>
            <a:off x="711015" y="1196752"/>
            <a:ext cx="523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KNEIGHBORS CLASSIFIER</a:t>
            </a:r>
            <a:endParaRPr lang="en-IN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A8F5D-9D59-2839-46A8-BFA7B032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4" y="2204864"/>
            <a:ext cx="5239382" cy="3744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3BF9D-8099-2197-969D-3D38CD7CB6C4}"/>
              </a:ext>
            </a:extLst>
          </p:cNvPr>
          <p:cNvSpPr txBox="1"/>
          <p:nvPr/>
        </p:nvSpPr>
        <p:spPr>
          <a:xfrm>
            <a:off x="6454452" y="1196752"/>
            <a:ext cx="502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LOGISTIC REGRESSION</a:t>
            </a:r>
            <a:endParaRPr lang="en-IN" sz="2800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29325D-226D-676A-78D7-C21B6A80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452" y="2204864"/>
            <a:ext cx="502335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6A4730-5AEF-EA11-371E-234D72CB7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012" y="2132856"/>
            <a:ext cx="6984775" cy="4176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5FF2-87EC-CD70-4B2C-5E0BDFFC0BA7}"/>
              </a:ext>
            </a:extLst>
          </p:cNvPr>
          <p:cNvSpPr txBox="1"/>
          <p:nvPr/>
        </p:nvSpPr>
        <p:spPr>
          <a:xfrm>
            <a:off x="2494013" y="112474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SVC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0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0CEAF-F87D-44EE-E1C6-FAF363BB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5740" y="1628800"/>
            <a:ext cx="5817344" cy="4392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A38A1-110B-FFD7-358B-5DE3AC18C944}"/>
              </a:ext>
            </a:extLst>
          </p:cNvPr>
          <p:cNvSpPr txBox="1"/>
          <p:nvPr/>
        </p:nvSpPr>
        <p:spPr>
          <a:xfrm>
            <a:off x="2061964" y="69269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ALL MODEL IN ONE DATAFRAME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4360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60041"/>
            <a:ext cx="12188825" cy="1412775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2"/>
                </a:solidFill>
                <a:effectLst/>
                <a:latin typeface="system-ui"/>
              </a:rPr>
              <a:t>HEART ATTACK PREDICTION</a:t>
            </a:r>
            <a:br>
              <a:rPr lang="en-IN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45915"/>
            <a:ext cx="12188824" cy="720080"/>
          </a:xfrm>
        </p:spPr>
        <p:txBody>
          <a:bodyPr/>
          <a:lstStyle/>
          <a:p>
            <a:r>
              <a:rPr lang="en-US" dirty="0"/>
              <a:t>Using Machine Learning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28622-2A88-6033-44EE-3E22ED612A68}"/>
              </a:ext>
            </a:extLst>
          </p:cNvPr>
          <p:cNvSpPr txBox="1"/>
          <p:nvPr/>
        </p:nvSpPr>
        <p:spPr>
          <a:xfrm>
            <a:off x="3934172" y="263691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: Sameer Warsolkar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CEE76-ADFF-341A-7BC0-30DAD9F3D487}"/>
              </a:ext>
            </a:extLst>
          </p:cNvPr>
          <p:cNvSpPr txBox="1"/>
          <p:nvPr/>
        </p:nvSpPr>
        <p:spPr>
          <a:xfrm>
            <a:off x="3934172" y="340858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Asif Shaikh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1D494-5310-5126-EE43-F540365B9DE2}"/>
              </a:ext>
            </a:extLst>
          </p:cNvPr>
          <p:cNvSpPr txBox="1"/>
          <p:nvPr/>
        </p:nvSpPr>
        <p:spPr>
          <a:xfrm>
            <a:off x="3922204" y="4241506"/>
            <a:ext cx="46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Institute : IT Vedant</a:t>
            </a:r>
          </a:p>
          <a:p>
            <a:r>
              <a:rPr lang="en-US" dirty="0"/>
              <a:t>Course : DS&amp;DA</a:t>
            </a:r>
          </a:p>
          <a:p>
            <a:r>
              <a:rPr lang="en-US" dirty="0"/>
              <a:t>Branch : Thane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7ABF-EFF4-DC34-3CAC-A1367F13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5980" y="188640"/>
            <a:ext cx="7313295" cy="812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b="1" u="sng" dirty="0"/>
              <a:t>CONCLUSION</a:t>
            </a:r>
            <a:endParaRPr lang="en-IN" sz="4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2346-4B23-4461-4179-6F2C1159D957}"/>
              </a:ext>
            </a:extLst>
          </p:cNvPr>
          <p:cNvSpPr txBox="1"/>
          <p:nvPr/>
        </p:nvSpPr>
        <p:spPr>
          <a:xfrm>
            <a:off x="2061965" y="1268760"/>
            <a:ext cx="8064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order of the Best Models Accuracy from top to bottom is : </a:t>
            </a:r>
            <a:r>
              <a:rPr lang="en-US" sz="2800" b="1" dirty="0"/>
              <a:t>DECISION TREE CLASSIFIER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7A6C4-0C19-911F-B604-D9C845CE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072" y="2708920"/>
            <a:ext cx="6120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640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0E7A-AD1C-1240-5050-322C0E6A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1964" y="260648"/>
            <a:ext cx="8064896" cy="812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b="1" u="sng" dirty="0"/>
              <a:t>DEPLOYMENT</a:t>
            </a:r>
            <a:endParaRPr lang="en-IN" sz="4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E31F-BA1B-C3E2-E718-AE7C845E544A}"/>
              </a:ext>
            </a:extLst>
          </p:cNvPr>
          <p:cNvSpPr txBox="1"/>
          <p:nvPr/>
        </p:nvSpPr>
        <p:spPr>
          <a:xfrm>
            <a:off x="6310436" y="2276872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Libraries used-</a:t>
            </a:r>
          </a:p>
          <a:p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r>
              <a:rPr lang="en-US" dirty="0"/>
              <a:t>Anaconda Navigator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/>
              <a:t> Environment Creation</a:t>
            </a:r>
          </a:p>
          <a:p>
            <a:pPr marL="342900" indent="-342900">
              <a:buAutoNum type="arabicParenR"/>
            </a:pPr>
            <a:r>
              <a:rPr lang="en-US" dirty="0"/>
              <a:t>Pickle : Binary Conversion of data</a:t>
            </a:r>
          </a:p>
          <a:p>
            <a:pPr marL="342900" indent="-342900">
              <a:buAutoNum type="arabicParenR"/>
            </a:pPr>
            <a:r>
              <a:rPr lang="en-US" dirty="0"/>
              <a:t>Stream lit : Web App</a:t>
            </a:r>
          </a:p>
          <a:p>
            <a:pPr marL="342900" indent="-342900">
              <a:buAutoNum type="arabicParenR"/>
            </a:pPr>
            <a:r>
              <a:rPr lang="en-US" dirty="0"/>
              <a:t>Scikit-Learn : Linear Model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BEBF8-4BCC-6569-63F5-DA9EEF47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1964" y="1556793"/>
            <a:ext cx="4248472" cy="49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EC5A-1D36-75C5-3721-F96386A1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196752"/>
            <a:ext cx="72728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3773" y="1196752"/>
            <a:ext cx="4896543" cy="497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the Problem(Problem Statement: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Loading.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Exploratory Data Analysis(EDA):-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Identification of variables and data 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Graphical Univariate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 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E5371-1987-1A0E-60A5-706ABE67E68D}"/>
              </a:ext>
            </a:extLst>
          </p:cNvPr>
          <p:cNvSpPr txBox="1"/>
          <p:nvPr/>
        </p:nvSpPr>
        <p:spPr>
          <a:xfrm>
            <a:off x="6454452" y="1196752"/>
            <a:ext cx="4248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Seperation of x and 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Test Split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Choose a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Model Deployment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BB81F-749D-6628-D2AB-3FD9069F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6825" cy="976536"/>
          </a:xfrm>
        </p:spPr>
        <p:txBody>
          <a:bodyPr/>
          <a:lstStyle/>
          <a:p>
            <a:pPr algn="ctr"/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AC04-2776-92C6-DD8E-60F6F9F1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6350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Heart disease is one of the leading causes of mortality worldwide, making early detection and prevention critical for reducing the associated risks.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Developing a reliable predictive model for heart attack risk assessment can significantly aid healthcare professionals in identifying individuals at high risk and implementing preventive measures. 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 aim of this project is to leverage machine learning techniques to predict the likelihood of a heart attack based on various medical and lifestyle factors.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377703" cy="904528"/>
          </a:xfrm>
        </p:spPr>
        <p:txBody>
          <a:bodyPr/>
          <a:lstStyle/>
          <a:p>
            <a:pPr algn="ctr"/>
            <a:r>
              <a:rPr lang="en-US" b="1" u="sng" dirty="0"/>
              <a:t>Data Collection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7C38F-ABDF-085D-CADF-FAF7A2ABF2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7978" y="1700808"/>
            <a:ext cx="7712868" cy="4752528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564-E138-F026-7499-1252E99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188640"/>
            <a:ext cx="10157354" cy="1008112"/>
          </a:xfrm>
        </p:spPr>
        <p:txBody>
          <a:bodyPr/>
          <a:lstStyle/>
          <a:p>
            <a:pPr algn="ctr"/>
            <a:r>
              <a:rPr lang="en-US" b="1" u="sng" dirty="0"/>
              <a:t>DATA DICTIONARY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4E07-517E-900C-87ED-75F8E3A3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3952" y="1700808"/>
            <a:ext cx="8280920" cy="4471392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age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Numbers wise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gender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Male or Female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impluse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US" dirty="0"/>
              <a:t>The heart's electrical system produces electrical signals, or impulses, that cause the heart muscle to contract</a:t>
            </a:r>
            <a:r>
              <a:rPr lang="en-US" b="0" i="0" dirty="0">
                <a:solidFill>
                  <a:srgbClr val="FFECED"/>
                </a:solidFill>
                <a:effectLst/>
                <a:latin typeface="Google Sans"/>
              </a:rPr>
              <a:t>..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pressurehight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IN" b="0" i="0" dirty="0">
                <a:solidFill>
                  <a:srgbClr val="FFECED"/>
                </a:solidFill>
                <a:effectLst/>
                <a:latin typeface="Google Sans"/>
              </a:rPr>
              <a:t> </a:t>
            </a:r>
            <a:r>
              <a:rPr lang="en-IN" b="0" i="0" dirty="0">
                <a:effectLst/>
                <a:latin typeface="Google Sans"/>
              </a:rPr>
              <a:t>High blood pressure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pressurelow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IN" b="0" i="0" dirty="0">
                <a:solidFill>
                  <a:srgbClr val="FFECED"/>
                </a:solidFill>
                <a:effectLst/>
                <a:latin typeface="Google Sans"/>
              </a:rPr>
              <a:t> </a:t>
            </a:r>
            <a:r>
              <a:rPr lang="en-IN" b="0" i="0" dirty="0">
                <a:effectLst/>
                <a:latin typeface="Google Sans"/>
              </a:rPr>
              <a:t>Low blood pressure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glucose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dirty="0"/>
              <a:t> Glucose and fatty acids are both fuel sources for the heart, helping it produce energy</a:t>
            </a:r>
            <a:r>
              <a:rPr lang="en-US" b="0" i="0" dirty="0">
                <a:solidFill>
                  <a:srgbClr val="F6EDFF"/>
                </a:solidFill>
                <a:effectLst/>
                <a:latin typeface="Google Sans"/>
              </a:rPr>
              <a:t>.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 err="1">
                <a:effectLst/>
                <a:latin typeface="system-ui"/>
              </a:rPr>
              <a:t>kcm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 term or acronym related to heart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troponin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Troponin is a protein complex found in skeletal and cardiac muscle cells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ystem-ui"/>
              </a:rPr>
              <a:t>class</a:t>
            </a:r>
            <a:r>
              <a:rPr lang="en-US" b="1" i="0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classification of something as negative or positive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47603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0997"/>
          </a:xfrm>
        </p:spPr>
        <p:txBody>
          <a:bodyPr/>
          <a:lstStyle/>
          <a:p>
            <a:pPr algn="ctr"/>
            <a:r>
              <a:rPr lang="en-US" b="1" u="sng" dirty="0"/>
              <a:t>Data Info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77B6EE-E55B-DE49-B3BF-E2EB8DAB6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624" y="2276872"/>
            <a:ext cx="4398926" cy="3822328"/>
          </a:xfr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6368F1CD-ED06-C983-E8A6-59E651F9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0275" y="2276872"/>
            <a:ext cx="4398926" cy="382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70093-38A1-A9FA-814C-D4BAEE183CF2}"/>
              </a:ext>
            </a:extLst>
          </p:cNvPr>
          <p:cNvSpPr txBox="1"/>
          <p:nvPr/>
        </p:nvSpPr>
        <p:spPr>
          <a:xfrm>
            <a:off x="1109624" y="1628800"/>
            <a:ext cx="439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of Variables and data types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5B386-7C84-0147-CE7A-C0BCFDF23B79}"/>
              </a:ext>
            </a:extLst>
          </p:cNvPr>
          <p:cNvSpPr txBox="1"/>
          <p:nvPr/>
        </p:nvSpPr>
        <p:spPr>
          <a:xfrm>
            <a:off x="6680275" y="1672626"/>
            <a:ext cx="439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Non-Graphical Univariable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IN" b="1" i="0" u="sng" dirty="0">
                <a:effectLst/>
                <a:latin typeface="tahoma" panose="020B0604030504040204" pitchFamily="34" charset="0"/>
              </a:rPr>
              <a:t>Data Visualization</a:t>
            </a:r>
            <a:endParaRPr lang="en-US" b="1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542377" y="1484784"/>
            <a:ext cx="5104070" cy="72008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AGE</a:t>
            </a:r>
            <a:endParaRPr lang="en-US" sz="2800" b="0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F193AD-E189-1F7B-3D63-C061EC649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309" y="2420888"/>
            <a:ext cx="10157354" cy="3641100"/>
          </a:xfr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980728"/>
            <a:ext cx="11233248" cy="640040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GENDER</a:t>
            </a:r>
            <a:endParaRPr lang="en-US" sz="2800" u="sng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89CC405-D234-F73A-FEFD-C04AC32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5880" y="1700808"/>
            <a:ext cx="957706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904</TotalTime>
  <Words>337</Words>
  <Application>Microsoft Office PowerPoint</Application>
  <PresentationFormat>Custom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Century Gothic</vt:lpstr>
      <vt:lpstr>Google Sans</vt:lpstr>
      <vt:lpstr>Söhne</vt:lpstr>
      <vt:lpstr>system-ui</vt:lpstr>
      <vt:lpstr>tahoma</vt:lpstr>
      <vt:lpstr>Tw Cen MT</vt:lpstr>
      <vt:lpstr>Wingdings</vt:lpstr>
      <vt:lpstr>Droplet</vt:lpstr>
      <vt:lpstr>PowerPoint Presentation</vt:lpstr>
      <vt:lpstr>HEART ATTACK PREDICTION </vt:lpstr>
      <vt:lpstr>Steps</vt:lpstr>
      <vt:lpstr>Problem Statement</vt:lpstr>
      <vt:lpstr>Data Collection</vt:lpstr>
      <vt:lpstr>DATA DICTIONARY</vt:lpstr>
      <vt:lpstr>Data Info</vt:lpstr>
      <vt:lpstr>Data Visualization</vt:lpstr>
      <vt:lpstr>GENDER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PREDICTION</dc:title>
  <dc:creator>karan gupta</dc:creator>
  <cp:lastModifiedBy>Asif Shaikh</cp:lastModifiedBy>
  <cp:revision>16</cp:revision>
  <dcterms:created xsi:type="dcterms:W3CDTF">2024-03-04T17:05:49Z</dcterms:created>
  <dcterms:modified xsi:type="dcterms:W3CDTF">2024-03-09T03:57:03Z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