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B92C1-34AD-4FEB-ADF8-AF674F44512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5A70B6-E959-4EC7-846F-30B0C581D7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Enhanced understanding of sales dynamics performance drivers.</a:t>
          </a:r>
        </a:p>
      </dgm:t>
    </dgm:pt>
    <dgm:pt modelId="{DA78AA27-8749-4B7E-BA8D-BB7979E7704E}" type="parTrans" cxnId="{6363A397-10FB-401E-B5C3-52D3F3F1EC5B}">
      <dgm:prSet/>
      <dgm:spPr/>
      <dgm:t>
        <a:bodyPr/>
        <a:lstStyle/>
        <a:p>
          <a:endParaRPr lang="en-US"/>
        </a:p>
      </dgm:t>
    </dgm:pt>
    <dgm:pt modelId="{290CC691-8402-47CC-8B0C-81768A9AF609}" type="sibTrans" cxnId="{6363A397-10FB-401E-B5C3-52D3F3F1EC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C7F7E7-3CF0-4AEC-8347-614AF67653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Identification of geographical areas with high and low sales potential.</a:t>
          </a:r>
        </a:p>
      </dgm:t>
    </dgm:pt>
    <dgm:pt modelId="{256B9223-EC9B-43DE-B18C-348D96D52DE8}" type="parTrans" cxnId="{3168A1B5-594A-4C7D-9A0C-A45A245E009B}">
      <dgm:prSet/>
      <dgm:spPr/>
      <dgm:t>
        <a:bodyPr/>
        <a:lstStyle/>
        <a:p>
          <a:endParaRPr lang="en-US"/>
        </a:p>
      </dgm:t>
    </dgm:pt>
    <dgm:pt modelId="{FDDA0B9A-4934-44A0-BAD2-B2145E82DB3A}" type="sibTrans" cxnId="{3168A1B5-594A-4C7D-9A0C-A45A245E0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E62248-9F87-41AB-8D2C-4358603E9F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Insights into product performance, aiding in inventory and marketing decisions.</a:t>
          </a:r>
        </a:p>
      </dgm:t>
    </dgm:pt>
    <dgm:pt modelId="{430DA3C3-E6A4-4199-99BD-843F09A123CA}" type="parTrans" cxnId="{8A2EF9B5-3D81-4C9C-BD85-3BE626561C82}">
      <dgm:prSet/>
      <dgm:spPr/>
      <dgm:t>
        <a:bodyPr/>
        <a:lstStyle/>
        <a:p>
          <a:endParaRPr lang="en-US"/>
        </a:p>
      </dgm:t>
    </dgm:pt>
    <dgm:pt modelId="{6C6B2A2F-21A5-4FCB-A964-526A9B682159}" type="sibTrans" cxnId="{8A2EF9B5-3D81-4C9C-BD85-3BE626561C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444222-9FEA-45EF-B68C-FE48910EF9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Informed pricing and margin strategies for improved profitability.</a:t>
          </a:r>
        </a:p>
      </dgm:t>
    </dgm:pt>
    <dgm:pt modelId="{C8A0BB9D-B47F-43C0-B30F-621B99933613}" type="parTrans" cxnId="{20173AAF-A7AF-4974-9500-7F1BE8BEA823}">
      <dgm:prSet/>
      <dgm:spPr/>
      <dgm:t>
        <a:bodyPr/>
        <a:lstStyle/>
        <a:p>
          <a:endParaRPr lang="en-US"/>
        </a:p>
      </dgm:t>
    </dgm:pt>
    <dgm:pt modelId="{EA1B3D26-F947-4089-8B3B-09EEF7BD9732}" type="sibTrans" cxnId="{20173AAF-A7AF-4974-9500-7F1BE8BEA8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40597E-6AE3-46B2-A3D3-D2707D8A0F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Actionable recommendations for optimizing sales and profit across various dimensions.</a:t>
          </a:r>
        </a:p>
      </dgm:t>
    </dgm:pt>
    <dgm:pt modelId="{99D8AF54-6BAF-4829-B3CF-C89FA5186D8E}" type="parTrans" cxnId="{3EEE2B4F-46CE-4F6B-A9F4-CD7665EF4719}">
      <dgm:prSet/>
      <dgm:spPr/>
      <dgm:t>
        <a:bodyPr/>
        <a:lstStyle/>
        <a:p>
          <a:endParaRPr lang="en-US"/>
        </a:p>
      </dgm:t>
    </dgm:pt>
    <dgm:pt modelId="{2617A517-BF31-404E-8FC1-618F5FE66559}" type="sibTrans" cxnId="{3EEE2B4F-46CE-4F6B-A9F4-CD7665EF4719}">
      <dgm:prSet/>
      <dgm:spPr/>
      <dgm:t>
        <a:bodyPr/>
        <a:lstStyle/>
        <a:p>
          <a:endParaRPr lang="en-US"/>
        </a:p>
      </dgm:t>
    </dgm:pt>
    <dgm:pt modelId="{4B995A85-3E18-46E3-9CBA-E19B5922B2EB}" type="pres">
      <dgm:prSet presAssocID="{A3DB92C1-34AD-4FEB-ADF8-AF674F445129}" presName="root" presStyleCnt="0">
        <dgm:presLayoutVars>
          <dgm:dir/>
          <dgm:resizeHandles val="exact"/>
        </dgm:presLayoutVars>
      </dgm:prSet>
      <dgm:spPr/>
    </dgm:pt>
    <dgm:pt modelId="{28C96157-CFAC-495D-9DB7-268B51FFD071}" type="pres">
      <dgm:prSet presAssocID="{A3DB92C1-34AD-4FEB-ADF8-AF674F445129}" presName="container" presStyleCnt="0">
        <dgm:presLayoutVars>
          <dgm:dir/>
          <dgm:resizeHandles val="exact"/>
        </dgm:presLayoutVars>
      </dgm:prSet>
      <dgm:spPr/>
    </dgm:pt>
    <dgm:pt modelId="{C2F28CE5-64AA-4386-B927-CC9374C794A8}" type="pres">
      <dgm:prSet presAssocID="{825A70B6-E959-4EC7-846F-30B0C581D718}" presName="compNode" presStyleCnt="0"/>
      <dgm:spPr/>
    </dgm:pt>
    <dgm:pt modelId="{EC718CF5-8477-4F20-ACC8-8E50D597A0D4}" type="pres">
      <dgm:prSet presAssocID="{825A70B6-E959-4EC7-846F-30B0C581D718}" presName="iconBgRect" presStyleLbl="bgShp" presStyleIdx="0" presStyleCnt="5"/>
      <dgm:spPr/>
    </dgm:pt>
    <dgm:pt modelId="{5F5C2601-5075-4958-87DA-68ABCB410C0C}" type="pres">
      <dgm:prSet presAssocID="{825A70B6-E959-4EC7-846F-30B0C581D7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D832204-449A-4665-8A8D-81CEF1A4C0B6}" type="pres">
      <dgm:prSet presAssocID="{825A70B6-E959-4EC7-846F-30B0C581D718}" presName="spaceRect" presStyleCnt="0"/>
      <dgm:spPr/>
    </dgm:pt>
    <dgm:pt modelId="{B6905EBF-9F18-4817-B59F-9D079A97E437}" type="pres">
      <dgm:prSet presAssocID="{825A70B6-E959-4EC7-846F-30B0C581D718}" presName="textRect" presStyleLbl="revTx" presStyleIdx="0" presStyleCnt="5">
        <dgm:presLayoutVars>
          <dgm:chMax val="1"/>
          <dgm:chPref val="1"/>
        </dgm:presLayoutVars>
      </dgm:prSet>
      <dgm:spPr/>
    </dgm:pt>
    <dgm:pt modelId="{AA641EA4-68A9-4A11-8BDA-D15E4A3B274E}" type="pres">
      <dgm:prSet presAssocID="{290CC691-8402-47CC-8B0C-81768A9AF609}" presName="sibTrans" presStyleLbl="sibTrans2D1" presStyleIdx="0" presStyleCnt="0"/>
      <dgm:spPr/>
    </dgm:pt>
    <dgm:pt modelId="{9AD80ACC-6B50-4B32-B6FB-0D26B23191C0}" type="pres">
      <dgm:prSet presAssocID="{CBC7F7E7-3CF0-4AEC-8347-614AF6765370}" presName="compNode" presStyleCnt="0"/>
      <dgm:spPr/>
    </dgm:pt>
    <dgm:pt modelId="{2916B472-3DD6-4808-841E-97A534FB5575}" type="pres">
      <dgm:prSet presAssocID="{CBC7F7E7-3CF0-4AEC-8347-614AF6765370}" presName="iconBgRect" presStyleLbl="bgShp" presStyleIdx="1" presStyleCnt="5"/>
      <dgm:spPr/>
    </dgm:pt>
    <dgm:pt modelId="{6B5AD9E9-1CB0-4466-957F-D94C468CED5A}" type="pres">
      <dgm:prSet presAssocID="{CBC7F7E7-3CF0-4AEC-8347-614AF67653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8C19819-41A8-4032-ABE5-03177CE36BC4}" type="pres">
      <dgm:prSet presAssocID="{CBC7F7E7-3CF0-4AEC-8347-614AF6765370}" presName="spaceRect" presStyleCnt="0"/>
      <dgm:spPr/>
    </dgm:pt>
    <dgm:pt modelId="{84E418D1-5191-4BB7-B224-5DD2F61185F2}" type="pres">
      <dgm:prSet presAssocID="{CBC7F7E7-3CF0-4AEC-8347-614AF6765370}" presName="textRect" presStyleLbl="revTx" presStyleIdx="1" presStyleCnt="5">
        <dgm:presLayoutVars>
          <dgm:chMax val="1"/>
          <dgm:chPref val="1"/>
        </dgm:presLayoutVars>
      </dgm:prSet>
      <dgm:spPr/>
    </dgm:pt>
    <dgm:pt modelId="{8F86CA74-331E-4678-9A84-448D116346E3}" type="pres">
      <dgm:prSet presAssocID="{FDDA0B9A-4934-44A0-BAD2-B2145E82DB3A}" presName="sibTrans" presStyleLbl="sibTrans2D1" presStyleIdx="0" presStyleCnt="0"/>
      <dgm:spPr/>
    </dgm:pt>
    <dgm:pt modelId="{35BBF3BC-8D0B-40C0-9CCA-733BB4BC0D8F}" type="pres">
      <dgm:prSet presAssocID="{A2E62248-9F87-41AB-8D2C-4358603E9F2A}" presName="compNode" presStyleCnt="0"/>
      <dgm:spPr/>
    </dgm:pt>
    <dgm:pt modelId="{8475AC62-21E1-45B6-B36F-3193A6440666}" type="pres">
      <dgm:prSet presAssocID="{A2E62248-9F87-41AB-8D2C-4358603E9F2A}" presName="iconBgRect" presStyleLbl="bgShp" presStyleIdx="2" presStyleCnt="5"/>
      <dgm:spPr/>
    </dgm:pt>
    <dgm:pt modelId="{A4B79C78-D4BC-4E2F-8DB3-E28D3D412997}" type="pres">
      <dgm:prSet presAssocID="{A2E62248-9F87-41AB-8D2C-4358603E9F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0D25FBD-F665-4158-8536-9A455705BA34}" type="pres">
      <dgm:prSet presAssocID="{A2E62248-9F87-41AB-8D2C-4358603E9F2A}" presName="spaceRect" presStyleCnt="0"/>
      <dgm:spPr/>
    </dgm:pt>
    <dgm:pt modelId="{9DAFE809-94B6-4EF4-94B4-ED7C9FC0EBD4}" type="pres">
      <dgm:prSet presAssocID="{A2E62248-9F87-41AB-8D2C-4358603E9F2A}" presName="textRect" presStyleLbl="revTx" presStyleIdx="2" presStyleCnt="5">
        <dgm:presLayoutVars>
          <dgm:chMax val="1"/>
          <dgm:chPref val="1"/>
        </dgm:presLayoutVars>
      </dgm:prSet>
      <dgm:spPr/>
    </dgm:pt>
    <dgm:pt modelId="{A590F02B-6BE8-4623-BEBD-8A7D7A109BDB}" type="pres">
      <dgm:prSet presAssocID="{6C6B2A2F-21A5-4FCB-A964-526A9B682159}" presName="sibTrans" presStyleLbl="sibTrans2D1" presStyleIdx="0" presStyleCnt="0"/>
      <dgm:spPr/>
    </dgm:pt>
    <dgm:pt modelId="{2D6B0DD8-6008-493E-A86F-C99F376D055F}" type="pres">
      <dgm:prSet presAssocID="{CE444222-9FEA-45EF-B68C-FE48910EF9C9}" presName="compNode" presStyleCnt="0"/>
      <dgm:spPr/>
    </dgm:pt>
    <dgm:pt modelId="{67E4A310-FF7D-4BDB-B324-BB83EFE4CAEC}" type="pres">
      <dgm:prSet presAssocID="{CE444222-9FEA-45EF-B68C-FE48910EF9C9}" presName="iconBgRect" presStyleLbl="bgShp" presStyleIdx="3" presStyleCnt="5"/>
      <dgm:spPr/>
    </dgm:pt>
    <dgm:pt modelId="{7DA99A60-0118-4954-9BBC-C1606AF49CDC}" type="pres">
      <dgm:prSet presAssocID="{CE444222-9FEA-45EF-B68C-FE48910EF9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EEF1DEB-B42F-4830-8BCA-3576B27B6F64}" type="pres">
      <dgm:prSet presAssocID="{CE444222-9FEA-45EF-B68C-FE48910EF9C9}" presName="spaceRect" presStyleCnt="0"/>
      <dgm:spPr/>
    </dgm:pt>
    <dgm:pt modelId="{9DCADD69-DC6A-45FF-B17A-D12C936992C7}" type="pres">
      <dgm:prSet presAssocID="{CE444222-9FEA-45EF-B68C-FE48910EF9C9}" presName="textRect" presStyleLbl="revTx" presStyleIdx="3" presStyleCnt="5">
        <dgm:presLayoutVars>
          <dgm:chMax val="1"/>
          <dgm:chPref val="1"/>
        </dgm:presLayoutVars>
      </dgm:prSet>
      <dgm:spPr/>
    </dgm:pt>
    <dgm:pt modelId="{AF94D3F2-DB7E-4693-84E0-A1DF0181B791}" type="pres">
      <dgm:prSet presAssocID="{EA1B3D26-F947-4089-8B3B-09EEF7BD9732}" presName="sibTrans" presStyleLbl="sibTrans2D1" presStyleIdx="0" presStyleCnt="0"/>
      <dgm:spPr/>
    </dgm:pt>
    <dgm:pt modelId="{E0196E25-A87A-4759-A33D-6FFEF678742C}" type="pres">
      <dgm:prSet presAssocID="{AA40597E-6AE3-46B2-A3D3-D2707D8A0FC3}" presName="compNode" presStyleCnt="0"/>
      <dgm:spPr/>
    </dgm:pt>
    <dgm:pt modelId="{44CE74A1-E534-4117-9515-F859CC9B783B}" type="pres">
      <dgm:prSet presAssocID="{AA40597E-6AE3-46B2-A3D3-D2707D8A0FC3}" presName="iconBgRect" presStyleLbl="bgShp" presStyleIdx="4" presStyleCnt="5"/>
      <dgm:spPr/>
    </dgm:pt>
    <dgm:pt modelId="{11A7B59F-2A6A-41B1-90E9-C8E6D1C34064}" type="pres">
      <dgm:prSet presAssocID="{AA40597E-6AE3-46B2-A3D3-D2707D8A0F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2E9A94-12E4-4312-B650-CA5DD058E02E}" type="pres">
      <dgm:prSet presAssocID="{AA40597E-6AE3-46B2-A3D3-D2707D8A0FC3}" presName="spaceRect" presStyleCnt="0"/>
      <dgm:spPr/>
    </dgm:pt>
    <dgm:pt modelId="{096133A9-185C-401B-B6AE-832F48063300}" type="pres">
      <dgm:prSet presAssocID="{AA40597E-6AE3-46B2-A3D3-D2707D8A0FC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A03B3C-8EBE-4CF2-B3EF-BCBC97A90402}" type="presOf" srcId="{825A70B6-E959-4EC7-846F-30B0C581D718}" destId="{B6905EBF-9F18-4817-B59F-9D079A97E437}" srcOrd="0" destOrd="0" presId="urn:microsoft.com/office/officeart/2018/2/layout/IconCircleList"/>
    <dgm:cxn modelId="{9DAAF23D-851C-4442-B343-26C060460798}" type="presOf" srcId="{CE444222-9FEA-45EF-B68C-FE48910EF9C9}" destId="{9DCADD69-DC6A-45FF-B17A-D12C936992C7}" srcOrd="0" destOrd="0" presId="urn:microsoft.com/office/officeart/2018/2/layout/IconCircleList"/>
    <dgm:cxn modelId="{FC53E464-3028-4FF9-8429-9C665EF16AF9}" type="presOf" srcId="{A3DB92C1-34AD-4FEB-ADF8-AF674F445129}" destId="{4B995A85-3E18-46E3-9CBA-E19B5922B2EB}" srcOrd="0" destOrd="0" presId="urn:microsoft.com/office/officeart/2018/2/layout/IconCircleList"/>
    <dgm:cxn modelId="{53CFC94C-BBFE-42EB-90D2-54FA6C86E108}" type="presOf" srcId="{EA1B3D26-F947-4089-8B3B-09EEF7BD9732}" destId="{AF94D3F2-DB7E-4693-84E0-A1DF0181B791}" srcOrd="0" destOrd="0" presId="urn:microsoft.com/office/officeart/2018/2/layout/IconCircleList"/>
    <dgm:cxn modelId="{3EEE2B4F-46CE-4F6B-A9F4-CD7665EF4719}" srcId="{A3DB92C1-34AD-4FEB-ADF8-AF674F445129}" destId="{AA40597E-6AE3-46B2-A3D3-D2707D8A0FC3}" srcOrd="4" destOrd="0" parTransId="{99D8AF54-6BAF-4829-B3CF-C89FA5186D8E}" sibTransId="{2617A517-BF31-404E-8FC1-618F5FE66559}"/>
    <dgm:cxn modelId="{E920D150-9885-4A07-A41B-69A02FCB6876}" type="presOf" srcId="{AA40597E-6AE3-46B2-A3D3-D2707D8A0FC3}" destId="{096133A9-185C-401B-B6AE-832F48063300}" srcOrd="0" destOrd="0" presId="urn:microsoft.com/office/officeart/2018/2/layout/IconCircleList"/>
    <dgm:cxn modelId="{6363A397-10FB-401E-B5C3-52D3F3F1EC5B}" srcId="{A3DB92C1-34AD-4FEB-ADF8-AF674F445129}" destId="{825A70B6-E959-4EC7-846F-30B0C581D718}" srcOrd="0" destOrd="0" parTransId="{DA78AA27-8749-4B7E-BA8D-BB7979E7704E}" sibTransId="{290CC691-8402-47CC-8B0C-81768A9AF609}"/>
    <dgm:cxn modelId="{20173AAF-A7AF-4974-9500-7F1BE8BEA823}" srcId="{A3DB92C1-34AD-4FEB-ADF8-AF674F445129}" destId="{CE444222-9FEA-45EF-B68C-FE48910EF9C9}" srcOrd="3" destOrd="0" parTransId="{C8A0BB9D-B47F-43C0-B30F-621B99933613}" sibTransId="{EA1B3D26-F947-4089-8B3B-09EEF7BD9732}"/>
    <dgm:cxn modelId="{1F3B51B2-2A29-49CD-8E97-D5968F588C17}" type="presOf" srcId="{290CC691-8402-47CC-8B0C-81768A9AF609}" destId="{AA641EA4-68A9-4A11-8BDA-D15E4A3B274E}" srcOrd="0" destOrd="0" presId="urn:microsoft.com/office/officeart/2018/2/layout/IconCircleList"/>
    <dgm:cxn modelId="{3168A1B5-594A-4C7D-9A0C-A45A245E009B}" srcId="{A3DB92C1-34AD-4FEB-ADF8-AF674F445129}" destId="{CBC7F7E7-3CF0-4AEC-8347-614AF6765370}" srcOrd="1" destOrd="0" parTransId="{256B9223-EC9B-43DE-B18C-348D96D52DE8}" sibTransId="{FDDA0B9A-4934-44A0-BAD2-B2145E82DB3A}"/>
    <dgm:cxn modelId="{8A2EF9B5-3D81-4C9C-BD85-3BE626561C82}" srcId="{A3DB92C1-34AD-4FEB-ADF8-AF674F445129}" destId="{A2E62248-9F87-41AB-8D2C-4358603E9F2A}" srcOrd="2" destOrd="0" parTransId="{430DA3C3-E6A4-4199-99BD-843F09A123CA}" sibTransId="{6C6B2A2F-21A5-4FCB-A964-526A9B682159}"/>
    <dgm:cxn modelId="{DED2B9CB-AB11-4C40-B8F6-EFD5B466D646}" type="presOf" srcId="{FDDA0B9A-4934-44A0-BAD2-B2145E82DB3A}" destId="{8F86CA74-331E-4678-9A84-448D116346E3}" srcOrd="0" destOrd="0" presId="urn:microsoft.com/office/officeart/2018/2/layout/IconCircleList"/>
    <dgm:cxn modelId="{7795B0CF-9A7F-4488-9E5A-DBB0FDDB8972}" type="presOf" srcId="{6C6B2A2F-21A5-4FCB-A964-526A9B682159}" destId="{A590F02B-6BE8-4623-BEBD-8A7D7A109BDB}" srcOrd="0" destOrd="0" presId="urn:microsoft.com/office/officeart/2018/2/layout/IconCircleList"/>
    <dgm:cxn modelId="{921743F3-386A-4E1C-B5C7-4F41D4018133}" type="presOf" srcId="{CBC7F7E7-3CF0-4AEC-8347-614AF6765370}" destId="{84E418D1-5191-4BB7-B224-5DD2F61185F2}" srcOrd="0" destOrd="0" presId="urn:microsoft.com/office/officeart/2018/2/layout/IconCircleList"/>
    <dgm:cxn modelId="{906A7EFD-9048-4B1D-8E95-42B449C1DEA5}" type="presOf" srcId="{A2E62248-9F87-41AB-8D2C-4358603E9F2A}" destId="{9DAFE809-94B6-4EF4-94B4-ED7C9FC0EBD4}" srcOrd="0" destOrd="0" presId="urn:microsoft.com/office/officeart/2018/2/layout/IconCircleList"/>
    <dgm:cxn modelId="{1F79E103-6C8F-4B17-BD5F-B52CC30C4694}" type="presParOf" srcId="{4B995A85-3E18-46E3-9CBA-E19B5922B2EB}" destId="{28C96157-CFAC-495D-9DB7-268B51FFD071}" srcOrd="0" destOrd="0" presId="urn:microsoft.com/office/officeart/2018/2/layout/IconCircleList"/>
    <dgm:cxn modelId="{0DAFB485-968F-43E1-99EB-75C2EE118701}" type="presParOf" srcId="{28C96157-CFAC-495D-9DB7-268B51FFD071}" destId="{C2F28CE5-64AA-4386-B927-CC9374C794A8}" srcOrd="0" destOrd="0" presId="urn:microsoft.com/office/officeart/2018/2/layout/IconCircleList"/>
    <dgm:cxn modelId="{5433D702-4434-440B-84FA-56B8683678CD}" type="presParOf" srcId="{C2F28CE5-64AA-4386-B927-CC9374C794A8}" destId="{EC718CF5-8477-4F20-ACC8-8E50D597A0D4}" srcOrd="0" destOrd="0" presId="urn:microsoft.com/office/officeart/2018/2/layout/IconCircleList"/>
    <dgm:cxn modelId="{2A8206EF-534E-4BE4-BF88-20CB00C39BE7}" type="presParOf" srcId="{C2F28CE5-64AA-4386-B927-CC9374C794A8}" destId="{5F5C2601-5075-4958-87DA-68ABCB410C0C}" srcOrd="1" destOrd="0" presId="urn:microsoft.com/office/officeart/2018/2/layout/IconCircleList"/>
    <dgm:cxn modelId="{C10E091D-DD36-40B7-9A14-FB75BB261B1A}" type="presParOf" srcId="{C2F28CE5-64AA-4386-B927-CC9374C794A8}" destId="{6D832204-449A-4665-8A8D-81CEF1A4C0B6}" srcOrd="2" destOrd="0" presId="urn:microsoft.com/office/officeart/2018/2/layout/IconCircleList"/>
    <dgm:cxn modelId="{85B63E55-880D-4A66-A1F3-80D688C8714D}" type="presParOf" srcId="{C2F28CE5-64AA-4386-B927-CC9374C794A8}" destId="{B6905EBF-9F18-4817-B59F-9D079A97E437}" srcOrd="3" destOrd="0" presId="urn:microsoft.com/office/officeart/2018/2/layout/IconCircleList"/>
    <dgm:cxn modelId="{7CE64526-E9A8-470B-99B0-B555B3E49A08}" type="presParOf" srcId="{28C96157-CFAC-495D-9DB7-268B51FFD071}" destId="{AA641EA4-68A9-4A11-8BDA-D15E4A3B274E}" srcOrd="1" destOrd="0" presId="urn:microsoft.com/office/officeart/2018/2/layout/IconCircleList"/>
    <dgm:cxn modelId="{85F4B8F6-0A04-49DB-AEA1-133C6AF1322B}" type="presParOf" srcId="{28C96157-CFAC-495D-9DB7-268B51FFD071}" destId="{9AD80ACC-6B50-4B32-B6FB-0D26B23191C0}" srcOrd="2" destOrd="0" presId="urn:microsoft.com/office/officeart/2018/2/layout/IconCircleList"/>
    <dgm:cxn modelId="{F7F4E848-EFA7-40EF-A025-07F0A166C584}" type="presParOf" srcId="{9AD80ACC-6B50-4B32-B6FB-0D26B23191C0}" destId="{2916B472-3DD6-4808-841E-97A534FB5575}" srcOrd="0" destOrd="0" presId="urn:microsoft.com/office/officeart/2018/2/layout/IconCircleList"/>
    <dgm:cxn modelId="{9CDB417E-36A2-4084-AC96-E73AA9CFC236}" type="presParOf" srcId="{9AD80ACC-6B50-4B32-B6FB-0D26B23191C0}" destId="{6B5AD9E9-1CB0-4466-957F-D94C468CED5A}" srcOrd="1" destOrd="0" presId="urn:microsoft.com/office/officeart/2018/2/layout/IconCircleList"/>
    <dgm:cxn modelId="{6139F599-91AA-4F9D-8176-A9096A21F1FE}" type="presParOf" srcId="{9AD80ACC-6B50-4B32-B6FB-0D26B23191C0}" destId="{C8C19819-41A8-4032-ABE5-03177CE36BC4}" srcOrd="2" destOrd="0" presId="urn:microsoft.com/office/officeart/2018/2/layout/IconCircleList"/>
    <dgm:cxn modelId="{64AF0654-C447-41BC-9F97-2EC0236B6CD2}" type="presParOf" srcId="{9AD80ACC-6B50-4B32-B6FB-0D26B23191C0}" destId="{84E418D1-5191-4BB7-B224-5DD2F61185F2}" srcOrd="3" destOrd="0" presId="urn:microsoft.com/office/officeart/2018/2/layout/IconCircleList"/>
    <dgm:cxn modelId="{07DFBFD4-793B-48D3-9BAE-988AD007AEA0}" type="presParOf" srcId="{28C96157-CFAC-495D-9DB7-268B51FFD071}" destId="{8F86CA74-331E-4678-9A84-448D116346E3}" srcOrd="3" destOrd="0" presId="urn:microsoft.com/office/officeart/2018/2/layout/IconCircleList"/>
    <dgm:cxn modelId="{81FAB9AE-84E5-42AB-B9DD-9F9DCC5A1664}" type="presParOf" srcId="{28C96157-CFAC-495D-9DB7-268B51FFD071}" destId="{35BBF3BC-8D0B-40C0-9CCA-733BB4BC0D8F}" srcOrd="4" destOrd="0" presId="urn:microsoft.com/office/officeart/2018/2/layout/IconCircleList"/>
    <dgm:cxn modelId="{ECFF5223-B429-4A1E-9ADC-189B984DC227}" type="presParOf" srcId="{35BBF3BC-8D0B-40C0-9CCA-733BB4BC0D8F}" destId="{8475AC62-21E1-45B6-B36F-3193A6440666}" srcOrd="0" destOrd="0" presId="urn:microsoft.com/office/officeart/2018/2/layout/IconCircleList"/>
    <dgm:cxn modelId="{2F8B7C4A-DA72-47AF-AFAA-73D654245C32}" type="presParOf" srcId="{35BBF3BC-8D0B-40C0-9CCA-733BB4BC0D8F}" destId="{A4B79C78-D4BC-4E2F-8DB3-E28D3D412997}" srcOrd="1" destOrd="0" presId="urn:microsoft.com/office/officeart/2018/2/layout/IconCircleList"/>
    <dgm:cxn modelId="{9DEDA1C6-F1B8-48D8-B130-117A47DD8597}" type="presParOf" srcId="{35BBF3BC-8D0B-40C0-9CCA-733BB4BC0D8F}" destId="{50D25FBD-F665-4158-8536-9A455705BA34}" srcOrd="2" destOrd="0" presId="urn:microsoft.com/office/officeart/2018/2/layout/IconCircleList"/>
    <dgm:cxn modelId="{F06DC722-465C-414A-9202-15776500AAD5}" type="presParOf" srcId="{35BBF3BC-8D0B-40C0-9CCA-733BB4BC0D8F}" destId="{9DAFE809-94B6-4EF4-94B4-ED7C9FC0EBD4}" srcOrd="3" destOrd="0" presId="urn:microsoft.com/office/officeart/2018/2/layout/IconCircleList"/>
    <dgm:cxn modelId="{89A69542-B7A2-4D0B-AF28-1CCFC3AB41E1}" type="presParOf" srcId="{28C96157-CFAC-495D-9DB7-268B51FFD071}" destId="{A590F02B-6BE8-4623-BEBD-8A7D7A109BDB}" srcOrd="5" destOrd="0" presId="urn:microsoft.com/office/officeart/2018/2/layout/IconCircleList"/>
    <dgm:cxn modelId="{BFBA5BDA-E319-4B8B-8A66-24003D76F6AB}" type="presParOf" srcId="{28C96157-CFAC-495D-9DB7-268B51FFD071}" destId="{2D6B0DD8-6008-493E-A86F-C99F376D055F}" srcOrd="6" destOrd="0" presId="urn:microsoft.com/office/officeart/2018/2/layout/IconCircleList"/>
    <dgm:cxn modelId="{844F88AE-5C42-4767-AFE4-032BC407F512}" type="presParOf" srcId="{2D6B0DD8-6008-493E-A86F-C99F376D055F}" destId="{67E4A310-FF7D-4BDB-B324-BB83EFE4CAEC}" srcOrd="0" destOrd="0" presId="urn:microsoft.com/office/officeart/2018/2/layout/IconCircleList"/>
    <dgm:cxn modelId="{FE46ADFE-261A-4B5F-9530-B4227BEB936E}" type="presParOf" srcId="{2D6B0DD8-6008-493E-A86F-C99F376D055F}" destId="{7DA99A60-0118-4954-9BBC-C1606AF49CDC}" srcOrd="1" destOrd="0" presId="urn:microsoft.com/office/officeart/2018/2/layout/IconCircleList"/>
    <dgm:cxn modelId="{6A2DE7BA-C507-4943-902B-E67E7ACCEB29}" type="presParOf" srcId="{2D6B0DD8-6008-493E-A86F-C99F376D055F}" destId="{8EEF1DEB-B42F-4830-8BCA-3576B27B6F64}" srcOrd="2" destOrd="0" presId="urn:microsoft.com/office/officeart/2018/2/layout/IconCircleList"/>
    <dgm:cxn modelId="{2C72E26C-4AC9-4BBC-B12A-7AF40E215247}" type="presParOf" srcId="{2D6B0DD8-6008-493E-A86F-C99F376D055F}" destId="{9DCADD69-DC6A-45FF-B17A-D12C936992C7}" srcOrd="3" destOrd="0" presId="urn:microsoft.com/office/officeart/2018/2/layout/IconCircleList"/>
    <dgm:cxn modelId="{2346FDFB-DB3E-44AD-96F9-1ACE2F712992}" type="presParOf" srcId="{28C96157-CFAC-495D-9DB7-268B51FFD071}" destId="{AF94D3F2-DB7E-4693-84E0-A1DF0181B791}" srcOrd="7" destOrd="0" presId="urn:microsoft.com/office/officeart/2018/2/layout/IconCircleList"/>
    <dgm:cxn modelId="{D3079C43-CAF1-4534-BAB9-F94AAB8B6B17}" type="presParOf" srcId="{28C96157-CFAC-495D-9DB7-268B51FFD071}" destId="{E0196E25-A87A-4759-A33D-6FFEF678742C}" srcOrd="8" destOrd="0" presId="urn:microsoft.com/office/officeart/2018/2/layout/IconCircleList"/>
    <dgm:cxn modelId="{3A1EA9AA-8C35-45AD-A6CA-FB2A116BCB7E}" type="presParOf" srcId="{E0196E25-A87A-4759-A33D-6FFEF678742C}" destId="{44CE74A1-E534-4117-9515-F859CC9B783B}" srcOrd="0" destOrd="0" presId="urn:microsoft.com/office/officeart/2018/2/layout/IconCircleList"/>
    <dgm:cxn modelId="{DB9BEFD6-A361-4BA5-87D3-1E7F68F493AF}" type="presParOf" srcId="{E0196E25-A87A-4759-A33D-6FFEF678742C}" destId="{11A7B59F-2A6A-41B1-90E9-C8E6D1C34064}" srcOrd="1" destOrd="0" presId="urn:microsoft.com/office/officeart/2018/2/layout/IconCircleList"/>
    <dgm:cxn modelId="{21F2AC61-7796-40F2-9A64-78BDAB80BF4F}" type="presParOf" srcId="{E0196E25-A87A-4759-A33D-6FFEF678742C}" destId="{552E9A94-12E4-4312-B650-CA5DD058E02E}" srcOrd="2" destOrd="0" presId="urn:microsoft.com/office/officeart/2018/2/layout/IconCircleList"/>
    <dgm:cxn modelId="{B6A7514D-87A2-4E2F-8DAB-DEFDE44D7512}" type="presParOf" srcId="{E0196E25-A87A-4759-A33D-6FFEF678742C}" destId="{096133A9-185C-401B-B6AE-832F480633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55C25A-2422-400D-9E54-BBCE619AAE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1D73BA-81E6-4F0A-B069-B9CECC0D7903}">
      <dgm:prSet/>
      <dgm:spPr/>
      <dgm:t>
        <a:bodyPr/>
        <a:lstStyle/>
        <a:p>
          <a:r>
            <a:rPr lang="en-US" b="1" dirty="0"/>
            <a:t>1. Total Sales Analysis:</a:t>
          </a:r>
        </a:p>
      </dgm:t>
    </dgm:pt>
    <dgm:pt modelId="{81293278-9866-4F5B-BB55-6FE6AB1466D3}" type="parTrans" cxnId="{0627F6EA-CCEC-4DF1-810E-6F4A72AF25AC}">
      <dgm:prSet/>
      <dgm:spPr/>
      <dgm:t>
        <a:bodyPr/>
        <a:lstStyle/>
        <a:p>
          <a:endParaRPr lang="en-US"/>
        </a:p>
      </dgm:t>
    </dgm:pt>
    <dgm:pt modelId="{53CA9DB0-B90F-48C2-971F-21C6E317F039}" type="sibTrans" cxnId="{0627F6EA-CCEC-4DF1-810E-6F4A72AF25AC}">
      <dgm:prSet/>
      <dgm:spPr/>
      <dgm:t>
        <a:bodyPr/>
        <a:lstStyle/>
        <a:p>
          <a:endParaRPr lang="en-US"/>
        </a:p>
      </dgm:t>
    </dgm:pt>
    <dgm:pt modelId="{46FA2AC6-8901-4C2A-80F1-B45A5C8DE903}">
      <dgm:prSet/>
      <dgm:spPr/>
      <dgm:t>
        <a:bodyPr/>
        <a:lstStyle/>
        <a:p>
          <a:r>
            <a:rPr lang="en-US" dirty="0"/>
            <a:t>Understand the overall sales performance of Adidas over time.</a:t>
          </a:r>
        </a:p>
      </dgm:t>
    </dgm:pt>
    <dgm:pt modelId="{BCF8CC36-5BF8-4098-A006-268CDEB9811D}" type="parTrans" cxnId="{B1367E18-9CD8-4F24-9C93-D3E0009D8409}">
      <dgm:prSet/>
      <dgm:spPr/>
      <dgm:t>
        <a:bodyPr/>
        <a:lstStyle/>
        <a:p>
          <a:endParaRPr lang="en-US"/>
        </a:p>
      </dgm:t>
    </dgm:pt>
    <dgm:pt modelId="{A6D787CA-181B-48E6-ABE8-75AC3E3C68C8}" type="sibTrans" cxnId="{B1367E18-9CD8-4F24-9C93-D3E0009D8409}">
      <dgm:prSet/>
      <dgm:spPr/>
      <dgm:t>
        <a:bodyPr/>
        <a:lstStyle/>
        <a:p>
          <a:endParaRPr lang="en-US"/>
        </a:p>
      </dgm:t>
    </dgm:pt>
    <dgm:pt modelId="{473AD27F-0365-4826-A683-7E5970238A42}">
      <dgm:prSet/>
      <dgm:spPr/>
      <dgm:t>
        <a:bodyPr/>
        <a:lstStyle/>
        <a:p>
          <a:r>
            <a:rPr lang="en-US" b="1" dirty="0"/>
            <a:t>2. Profitability Analysis:</a:t>
          </a:r>
        </a:p>
      </dgm:t>
    </dgm:pt>
    <dgm:pt modelId="{1363F240-D1BA-4D50-90C3-B4C5C8B29333}" type="parTrans" cxnId="{C9BD4446-9831-4527-AE0F-9086938330F6}">
      <dgm:prSet/>
      <dgm:spPr/>
      <dgm:t>
        <a:bodyPr/>
        <a:lstStyle/>
        <a:p>
          <a:endParaRPr lang="en-US"/>
        </a:p>
      </dgm:t>
    </dgm:pt>
    <dgm:pt modelId="{4CC0630A-8718-4249-ABB8-392A9FE6DE4F}" type="sibTrans" cxnId="{C9BD4446-9831-4527-AE0F-9086938330F6}">
      <dgm:prSet/>
      <dgm:spPr/>
      <dgm:t>
        <a:bodyPr/>
        <a:lstStyle/>
        <a:p>
          <a:endParaRPr lang="en-US"/>
        </a:p>
      </dgm:t>
    </dgm:pt>
    <dgm:pt modelId="{B573B78D-91D4-4087-9C42-FA4C6F26D830}">
      <dgm:prSet/>
      <dgm:spPr/>
      <dgm:t>
        <a:bodyPr/>
        <a:lstStyle/>
        <a:p>
          <a:r>
            <a:rPr lang="en-US"/>
            <a:t>Evaluate the total profit generated by Adidas across different dimensions.</a:t>
          </a:r>
        </a:p>
      </dgm:t>
    </dgm:pt>
    <dgm:pt modelId="{86624D8F-5C9A-4531-9DE8-CB47CF4C4066}" type="parTrans" cxnId="{C5410658-626B-4F59-9D24-F81FB67D7305}">
      <dgm:prSet/>
      <dgm:spPr/>
      <dgm:t>
        <a:bodyPr/>
        <a:lstStyle/>
        <a:p>
          <a:endParaRPr lang="en-US"/>
        </a:p>
      </dgm:t>
    </dgm:pt>
    <dgm:pt modelId="{73DF4B65-BF9C-40AF-8134-43390D92AE9F}" type="sibTrans" cxnId="{C5410658-626B-4F59-9D24-F81FB67D7305}">
      <dgm:prSet/>
      <dgm:spPr/>
      <dgm:t>
        <a:bodyPr/>
        <a:lstStyle/>
        <a:p>
          <a:endParaRPr lang="en-US"/>
        </a:p>
      </dgm:t>
    </dgm:pt>
    <dgm:pt modelId="{0DC7DDEB-2989-4421-9605-F005ECDDA7C2}">
      <dgm:prSet/>
      <dgm:spPr/>
      <dgm:t>
        <a:bodyPr/>
        <a:lstStyle/>
        <a:p>
          <a:r>
            <a:rPr lang="en-US" b="1" dirty="0"/>
            <a:t>3. Sales Volume Analysis:</a:t>
          </a:r>
        </a:p>
      </dgm:t>
    </dgm:pt>
    <dgm:pt modelId="{BD72C1C3-C68E-4CA9-BB2B-29D10B6D057D}" type="parTrans" cxnId="{D06D731F-C453-4693-A7A9-4D35D9610895}">
      <dgm:prSet/>
      <dgm:spPr/>
      <dgm:t>
        <a:bodyPr/>
        <a:lstStyle/>
        <a:p>
          <a:endParaRPr lang="en-US"/>
        </a:p>
      </dgm:t>
    </dgm:pt>
    <dgm:pt modelId="{902C3340-D56F-4C63-BFC7-B7452C3C6261}" type="sibTrans" cxnId="{D06D731F-C453-4693-A7A9-4D35D9610895}">
      <dgm:prSet/>
      <dgm:spPr/>
      <dgm:t>
        <a:bodyPr/>
        <a:lstStyle/>
        <a:p>
          <a:endParaRPr lang="en-US"/>
        </a:p>
      </dgm:t>
    </dgm:pt>
    <dgm:pt modelId="{4CC56E4D-129E-42C6-AF32-2729AEA599DF}">
      <dgm:prSet/>
      <dgm:spPr/>
      <dgm:t>
        <a:bodyPr/>
        <a:lstStyle/>
        <a:p>
          <a:r>
            <a:rPr lang="en-US"/>
            <a:t>Examine the total units sold to gain insights into product demand.</a:t>
          </a:r>
        </a:p>
      </dgm:t>
    </dgm:pt>
    <dgm:pt modelId="{DF030348-4F3E-446B-B556-768C22A5EA78}" type="parTrans" cxnId="{17FB0E45-AB87-4527-8DC9-6673597ECFFC}">
      <dgm:prSet/>
      <dgm:spPr/>
      <dgm:t>
        <a:bodyPr/>
        <a:lstStyle/>
        <a:p>
          <a:endParaRPr lang="en-US"/>
        </a:p>
      </dgm:t>
    </dgm:pt>
    <dgm:pt modelId="{124A93B6-8473-4420-B1AC-FE88993F13D0}" type="sibTrans" cxnId="{17FB0E45-AB87-4527-8DC9-6673597ECFFC}">
      <dgm:prSet/>
      <dgm:spPr/>
      <dgm:t>
        <a:bodyPr/>
        <a:lstStyle/>
        <a:p>
          <a:endParaRPr lang="en-US"/>
        </a:p>
      </dgm:t>
    </dgm:pt>
    <dgm:pt modelId="{421EE1DF-4E62-45CC-8CF5-096F4605F4B5}">
      <dgm:prSet/>
      <dgm:spPr/>
      <dgm:t>
        <a:bodyPr/>
        <a:lstStyle/>
        <a:p>
          <a:r>
            <a:rPr lang="en-US" b="1" dirty="0"/>
            <a:t>4. Pricing Strategy:</a:t>
          </a:r>
        </a:p>
      </dgm:t>
    </dgm:pt>
    <dgm:pt modelId="{A0AEF679-0D5C-441D-A260-E78F34A4103C}" type="parTrans" cxnId="{4899BF7F-4EB2-4254-8853-4D63AFBF13BC}">
      <dgm:prSet/>
      <dgm:spPr/>
      <dgm:t>
        <a:bodyPr/>
        <a:lstStyle/>
        <a:p>
          <a:endParaRPr lang="en-US"/>
        </a:p>
      </dgm:t>
    </dgm:pt>
    <dgm:pt modelId="{70137B4D-7319-4654-984D-1F738AFC78C6}" type="sibTrans" cxnId="{4899BF7F-4EB2-4254-8853-4D63AFBF13BC}">
      <dgm:prSet/>
      <dgm:spPr/>
      <dgm:t>
        <a:bodyPr/>
        <a:lstStyle/>
        <a:p>
          <a:endParaRPr lang="en-US"/>
        </a:p>
      </dgm:t>
    </dgm:pt>
    <dgm:pt modelId="{2C7171C0-D7B6-463E-A029-4CBC0A42622E}">
      <dgm:prSet/>
      <dgm:spPr/>
      <dgm:t>
        <a:bodyPr/>
        <a:lstStyle/>
        <a:p>
          <a:r>
            <a:rPr lang="en-US"/>
            <a:t>Determine the average price per unit to assess the pricing strategy.</a:t>
          </a:r>
        </a:p>
      </dgm:t>
    </dgm:pt>
    <dgm:pt modelId="{8603DB3A-341D-4269-9730-E54BC5BAD848}" type="parTrans" cxnId="{01E4FC7C-9EFE-477F-807D-039EE46003EA}">
      <dgm:prSet/>
      <dgm:spPr/>
      <dgm:t>
        <a:bodyPr/>
        <a:lstStyle/>
        <a:p>
          <a:endParaRPr lang="en-US"/>
        </a:p>
      </dgm:t>
    </dgm:pt>
    <dgm:pt modelId="{1A4BA64B-54C5-4782-9F6B-D077DCA24981}" type="sibTrans" cxnId="{01E4FC7C-9EFE-477F-807D-039EE46003EA}">
      <dgm:prSet/>
      <dgm:spPr/>
      <dgm:t>
        <a:bodyPr/>
        <a:lstStyle/>
        <a:p>
          <a:endParaRPr lang="en-US"/>
        </a:p>
      </dgm:t>
    </dgm:pt>
    <dgm:pt modelId="{B4DA3E87-191B-4190-B973-74D095DDAE4F}">
      <dgm:prSet/>
      <dgm:spPr/>
      <dgm:t>
        <a:bodyPr/>
        <a:lstStyle/>
        <a:p>
          <a:r>
            <a:rPr lang="en-US" b="1" dirty="0"/>
            <a:t>5. Margin Analysis:</a:t>
          </a:r>
        </a:p>
      </dgm:t>
    </dgm:pt>
    <dgm:pt modelId="{DAA20087-B2EF-4BD0-B92F-A0E02CBA476E}" type="parTrans" cxnId="{47DAF5F2-E63B-4493-9A16-338362F11761}">
      <dgm:prSet/>
      <dgm:spPr/>
      <dgm:t>
        <a:bodyPr/>
        <a:lstStyle/>
        <a:p>
          <a:endParaRPr lang="en-US"/>
        </a:p>
      </dgm:t>
    </dgm:pt>
    <dgm:pt modelId="{A13AF337-2224-4C91-81CC-F362D1E1F07E}" type="sibTrans" cxnId="{47DAF5F2-E63B-4493-9A16-338362F11761}">
      <dgm:prSet/>
      <dgm:spPr/>
      <dgm:t>
        <a:bodyPr/>
        <a:lstStyle/>
        <a:p>
          <a:endParaRPr lang="en-US"/>
        </a:p>
      </dgm:t>
    </dgm:pt>
    <dgm:pt modelId="{04448A87-88F4-4351-8D15-BE215A8619B7}">
      <dgm:prSet/>
      <dgm:spPr/>
      <dgm:t>
        <a:bodyPr/>
        <a:lstStyle/>
        <a:p>
          <a:r>
            <a:rPr lang="en-US" dirty="0"/>
            <a:t>Evaluate the average margin to understand the overall profitability of sales.</a:t>
          </a:r>
        </a:p>
      </dgm:t>
    </dgm:pt>
    <dgm:pt modelId="{C72A2300-CAE5-435A-8825-757A8FB694AE}" type="parTrans" cxnId="{71D7EC01-B2C0-4CFB-8DC7-F8242FB59682}">
      <dgm:prSet/>
      <dgm:spPr/>
      <dgm:t>
        <a:bodyPr/>
        <a:lstStyle/>
        <a:p>
          <a:endParaRPr lang="en-US"/>
        </a:p>
      </dgm:t>
    </dgm:pt>
    <dgm:pt modelId="{7B368F3F-2EB6-443E-9AFC-E9D8406704A2}" type="sibTrans" cxnId="{71D7EC01-B2C0-4CFB-8DC7-F8242FB59682}">
      <dgm:prSet/>
      <dgm:spPr/>
      <dgm:t>
        <a:bodyPr/>
        <a:lstStyle/>
        <a:p>
          <a:endParaRPr lang="en-US"/>
        </a:p>
      </dgm:t>
    </dgm:pt>
    <dgm:pt modelId="{83EC2246-0B7C-4BDF-BE7A-1AC000A20F80}" type="pres">
      <dgm:prSet presAssocID="{7A55C25A-2422-400D-9E54-BBCE619AAEE6}" presName="vert0" presStyleCnt="0">
        <dgm:presLayoutVars>
          <dgm:dir/>
          <dgm:animOne val="branch"/>
          <dgm:animLvl val="lvl"/>
        </dgm:presLayoutVars>
      </dgm:prSet>
      <dgm:spPr/>
    </dgm:pt>
    <dgm:pt modelId="{B5BC289F-5A9C-4118-8AB4-578BC4C7E673}" type="pres">
      <dgm:prSet presAssocID="{2F1D73BA-81E6-4F0A-B069-B9CECC0D7903}" presName="thickLine" presStyleLbl="alignNode1" presStyleIdx="0" presStyleCnt="10"/>
      <dgm:spPr/>
    </dgm:pt>
    <dgm:pt modelId="{81A10EF2-EF27-438D-A11D-BF662DC81794}" type="pres">
      <dgm:prSet presAssocID="{2F1D73BA-81E6-4F0A-B069-B9CECC0D7903}" presName="horz1" presStyleCnt="0"/>
      <dgm:spPr/>
    </dgm:pt>
    <dgm:pt modelId="{554C9238-3AF1-49D7-B582-A3BEDEB62970}" type="pres">
      <dgm:prSet presAssocID="{2F1D73BA-81E6-4F0A-B069-B9CECC0D7903}" presName="tx1" presStyleLbl="revTx" presStyleIdx="0" presStyleCnt="10"/>
      <dgm:spPr/>
    </dgm:pt>
    <dgm:pt modelId="{04135E62-15D1-40F2-AB1E-F66E1BA1F64E}" type="pres">
      <dgm:prSet presAssocID="{2F1D73BA-81E6-4F0A-B069-B9CECC0D7903}" presName="vert1" presStyleCnt="0"/>
      <dgm:spPr/>
    </dgm:pt>
    <dgm:pt modelId="{7C43C1BA-D028-4FCB-A601-6B7A9E76B601}" type="pres">
      <dgm:prSet presAssocID="{46FA2AC6-8901-4C2A-80F1-B45A5C8DE903}" presName="thickLine" presStyleLbl="alignNode1" presStyleIdx="1" presStyleCnt="10"/>
      <dgm:spPr/>
    </dgm:pt>
    <dgm:pt modelId="{4112C687-C942-4F15-A4B7-25FD99EA3A71}" type="pres">
      <dgm:prSet presAssocID="{46FA2AC6-8901-4C2A-80F1-B45A5C8DE903}" presName="horz1" presStyleCnt="0"/>
      <dgm:spPr/>
    </dgm:pt>
    <dgm:pt modelId="{10A529E3-7224-4D8D-A4CC-0995B9ECD277}" type="pres">
      <dgm:prSet presAssocID="{46FA2AC6-8901-4C2A-80F1-B45A5C8DE903}" presName="tx1" presStyleLbl="revTx" presStyleIdx="1" presStyleCnt="10"/>
      <dgm:spPr/>
    </dgm:pt>
    <dgm:pt modelId="{D8E74FFE-5ACF-4229-AFC0-FD6D0863FF1F}" type="pres">
      <dgm:prSet presAssocID="{46FA2AC6-8901-4C2A-80F1-B45A5C8DE903}" presName="vert1" presStyleCnt="0"/>
      <dgm:spPr/>
    </dgm:pt>
    <dgm:pt modelId="{03342231-C213-4D36-B647-302794B92DA7}" type="pres">
      <dgm:prSet presAssocID="{473AD27F-0365-4826-A683-7E5970238A42}" presName="thickLine" presStyleLbl="alignNode1" presStyleIdx="2" presStyleCnt="10"/>
      <dgm:spPr/>
    </dgm:pt>
    <dgm:pt modelId="{5D3D9542-9A56-45F1-A844-4AF1A8A45B9C}" type="pres">
      <dgm:prSet presAssocID="{473AD27F-0365-4826-A683-7E5970238A42}" presName="horz1" presStyleCnt="0"/>
      <dgm:spPr/>
    </dgm:pt>
    <dgm:pt modelId="{E8B38FDD-5250-4B88-BDCB-149CBA305D64}" type="pres">
      <dgm:prSet presAssocID="{473AD27F-0365-4826-A683-7E5970238A42}" presName="tx1" presStyleLbl="revTx" presStyleIdx="2" presStyleCnt="10"/>
      <dgm:spPr/>
    </dgm:pt>
    <dgm:pt modelId="{67882E6E-A775-4F1F-A181-1875EDF51ACF}" type="pres">
      <dgm:prSet presAssocID="{473AD27F-0365-4826-A683-7E5970238A42}" presName="vert1" presStyleCnt="0"/>
      <dgm:spPr/>
    </dgm:pt>
    <dgm:pt modelId="{97C2CC55-81CA-45DC-8DD9-C70EFBE1A5D2}" type="pres">
      <dgm:prSet presAssocID="{B573B78D-91D4-4087-9C42-FA4C6F26D830}" presName="thickLine" presStyleLbl="alignNode1" presStyleIdx="3" presStyleCnt="10"/>
      <dgm:spPr/>
    </dgm:pt>
    <dgm:pt modelId="{32D094CD-EDEB-4A61-A3FA-AEEA62465A9C}" type="pres">
      <dgm:prSet presAssocID="{B573B78D-91D4-4087-9C42-FA4C6F26D830}" presName="horz1" presStyleCnt="0"/>
      <dgm:spPr/>
    </dgm:pt>
    <dgm:pt modelId="{84DC2396-FE5A-4D3A-B086-BAC51BDA298C}" type="pres">
      <dgm:prSet presAssocID="{B573B78D-91D4-4087-9C42-FA4C6F26D830}" presName="tx1" presStyleLbl="revTx" presStyleIdx="3" presStyleCnt="10"/>
      <dgm:spPr/>
    </dgm:pt>
    <dgm:pt modelId="{B9EE3AB3-29E2-41A9-B3C8-E435CB8C586E}" type="pres">
      <dgm:prSet presAssocID="{B573B78D-91D4-4087-9C42-FA4C6F26D830}" presName="vert1" presStyleCnt="0"/>
      <dgm:spPr/>
    </dgm:pt>
    <dgm:pt modelId="{1378BC8F-18A7-4595-A906-47AE7C2E6202}" type="pres">
      <dgm:prSet presAssocID="{0DC7DDEB-2989-4421-9605-F005ECDDA7C2}" presName="thickLine" presStyleLbl="alignNode1" presStyleIdx="4" presStyleCnt="10"/>
      <dgm:spPr/>
    </dgm:pt>
    <dgm:pt modelId="{3C2E2E8E-B94F-4E48-A890-583A422FC85C}" type="pres">
      <dgm:prSet presAssocID="{0DC7DDEB-2989-4421-9605-F005ECDDA7C2}" presName="horz1" presStyleCnt="0"/>
      <dgm:spPr/>
    </dgm:pt>
    <dgm:pt modelId="{213F655D-384B-4CAE-A791-48B785B2E1A9}" type="pres">
      <dgm:prSet presAssocID="{0DC7DDEB-2989-4421-9605-F005ECDDA7C2}" presName="tx1" presStyleLbl="revTx" presStyleIdx="4" presStyleCnt="10"/>
      <dgm:spPr/>
    </dgm:pt>
    <dgm:pt modelId="{09FF4D75-6462-4EBE-83F8-DF9C4174EB04}" type="pres">
      <dgm:prSet presAssocID="{0DC7DDEB-2989-4421-9605-F005ECDDA7C2}" presName="vert1" presStyleCnt="0"/>
      <dgm:spPr/>
    </dgm:pt>
    <dgm:pt modelId="{2B487904-AE4B-46C8-9271-F963FC42900A}" type="pres">
      <dgm:prSet presAssocID="{4CC56E4D-129E-42C6-AF32-2729AEA599DF}" presName="thickLine" presStyleLbl="alignNode1" presStyleIdx="5" presStyleCnt="10"/>
      <dgm:spPr/>
    </dgm:pt>
    <dgm:pt modelId="{7EEE6C54-0639-4CB5-B841-BA50470C2457}" type="pres">
      <dgm:prSet presAssocID="{4CC56E4D-129E-42C6-AF32-2729AEA599DF}" presName="horz1" presStyleCnt="0"/>
      <dgm:spPr/>
    </dgm:pt>
    <dgm:pt modelId="{6012A2A7-715E-4895-ABE2-93039CF2DD09}" type="pres">
      <dgm:prSet presAssocID="{4CC56E4D-129E-42C6-AF32-2729AEA599DF}" presName="tx1" presStyleLbl="revTx" presStyleIdx="5" presStyleCnt="10"/>
      <dgm:spPr/>
    </dgm:pt>
    <dgm:pt modelId="{8271F9F1-1F99-4C97-B1B5-DA81B7973CB4}" type="pres">
      <dgm:prSet presAssocID="{4CC56E4D-129E-42C6-AF32-2729AEA599DF}" presName="vert1" presStyleCnt="0"/>
      <dgm:spPr/>
    </dgm:pt>
    <dgm:pt modelId="{BD83510B-242B-4AFC-A26B-3828BB596118}" type="pres">
      <dgm:prSet presAssocID="{421EE1DF-4E62-45CC-8CF5-096F4605F4B5}" presName="thickLine" presStyleLbl="alignNode1" presStyleIdx="6" presStyleCnt="10"/>
      <dgm:spPr/>
    </dgm:pt>
    <dgm:pt modelId="{BBDA5F4A-6ACC-445A-9FB3-737241CC42D9}" type="pres">
      <dgm:prSet presAssocID="{421EE1DF-4E62-45CC-8CF5-096F4605F4B5}" presName="horz1" presStyleCnt="0"/>
      <dgm:spPr/>
    </dgm:pt>
    <dgm:pt modelId="{D7793A73-F1D0-4D18-A464-0C062B83BFD8}" type="pres">
      <dgm:prSet presAssocID="{421EE1DF-4E62-45CC-8CF5-096F4605F4B5}" presName="tx1" presStyleLbl="revTx" presStyleIdx="6" presStyleCnt="10"/>
      <dgm:spPr/>
    </dgm:pt>
    <dgm:pt modelId="{839B70DB-57E1-4BDA-9B0A-C91216EE3E4F}" type="pres">
      <dgm:prSet presAssocID="{421EE1DF-4E62-45CC-8CF5-096F4605F4B5}" presName="vert1" presStyleCnt="0"/>
      <dgm:spPr/>
    </dgm:pt>
    <dgm:pt modelId="{455E6286-A5DC-4B63-B2E6-A9770571E050}" type="pres">
      <dgm:prSet presAssocID="{2C7171C0-D7B6-463E-A029-4CBC0A42622E}" presName="thickLine" presStyleLbl="alignNode1" presStyleIdx="7" presStyleCnt="10"/>
      <dgm:spPr/>
    </dgm:pt>
    <dgm:pt modelId="{2823D592-E774-413B-A5FE-8E8C5849506C}" type="pres">
      <dgm:prSet presAssocID="{2C7171C0-D7B6-463E-A029-4CBC0A42622E}" presName="horz1" presStyleCnt="0"/>
      <dgm:spPr/>
    </dgm:pt>
    <dgm:pt modelId="{69AC1D0A-0629-4AB4-8611-7F762F5AA64A}" type="pres">
      <dgm:prSet presAssocID="{2C7171C0-D7B6-463E-A029-4CBC0A42622E}" presName="tx1" presStyleLbl="revTx" presStyleIdx="7" presStyleCnt="10"/>
      <dgm:spPr/>
    </dgm:pt>
    <dgm:pt modelId="{298C1483-954B-4BB8-A6DD-D0F420BA2192}" type="pres">
      <dgm:prSet presAssocID="{2C7171C0-D7B6-463E-A029-4CBC0A42622E}" presName="vert1" presStyleCnt="0"/>
      <dgm:spPr/>
    </dgm:pt>
    <dgm:pt modelId="{E0757033-8ECC-47AB-9FFD-A961292A0536}" type="pres">
      <dgm:prSet presAssocID="{B4DA3E87-191B-4190-B973-74D095DDAE4F}" presName="thickLine" presStyleLbl="alignNode1" presStyleIdx="8" presStyleCnt="10"/>
      <dgm:spPr/>
    </dgm:pt>
    <dgm:pt modelId="{EF3E2192-1D16-4AD0-85B4-484D3D24D5B6}" type="pres">
      <dgm:prSet presAssocID="{B4DA3E87-191B-4190-B973-74D095DDAE4F}" presName="horz1" presStyleCnt="0"/>
      <dgm:spPr/>
    </dgm:pt>
    <dgm:pt modelId="{11D47E86-EF2A-40B9-A97D-368971B94D39}" type="pres">
      <dgm:prSet presAssocID="{B4DA3E87-191B-4190-B973-74D095DDAE4F}" presName="tx1" presStyleLbl="revTx" presStyleIdx="8" presStyleCnt="10"/>
      <dgm:spPr/>
    </dgm:pt>
    <dgm:pt modelId="{D81648CC-7182-4AEE-910A-01FEAEA8C300}" type="pres">
      <dgm:prSet presAssocID="{B4DA3E87-191B-4190-B973-74D095DDAE4F}" presName="vert1" presStyleCnt="0"/>
      <dgm:spPr/>
    </dgm:pt>
    <dgm:pt modelId="{C421A846-0B09-401F-9901-A7559D6B2BA6}" type="pres">
      <dgm:prSet presAssocID="{04448A87-88F4-4351-8D15-BE215A8619B7}" presName="thickLine" presStyleLbl="alignNode1" presStyleIdx="9" presStyleCnt="10"/>
      <dgm:spPr/>
    </dgm:pt>
    <dgm:pt modelId="{7681D7E4-6496-4473-BC60-E9CCC171D51F}" type="pres">
      <dgm:prSet presAssocID="{04448A87-88F4-4351-8D15-BE215A8619B7}" presName="horz1" presStyleCnt="0"/>
      <dgm:spPr/>
    </dgm:pt>
    <dgm:pt modelId="{C8871BA6-6D5C-45AD-B4E2-52D72FC24201}" type="pres">
      <dgm:prSet presAssocID="{04448A87-88F4-4351-8D15-BE215A8619B7}" presName="tx1" presStyleLbl="revTx" presStyleIdx="9" presStyleCnt="10"/>
      <dgm:spPr/>
    </dgm:pt>
    <dgm:pt modelId="{60021065-DDF8-4DC2-B1DB-D53D550B7196}" type="pres">
      <dgm:prSet presAssocID="{04448A87-88F4-4351-8D15-BE215A8619B7}" presName="vert1" presStyleCnt="0"/>
      <dgm:spPr/>
    </dgm:pt>
  </dgm:ptLst>
  <dgm:cxnLst>
    <dgm:cxn modelId="{71D7EC01-B2C0-4CFB-8DC7-F8242FB59682}" srcId="{7A55C25A-2422-400D-9E54-BBCE619AAEE6}" destId="{04448A87-88F4-4351-8D15-BE215A8619B7}" srcOrd="9" destOrd="0" parTransId="{C72A2300-CAE5-435A-8825-757A8FB694AE}" sibTransId="{7B368F3F-2EB6-443E-9AFC-E9D8406704A2}"/>
    <dgm:cxn modelId="{B1367E18-9CD8-4F24-9C93-D3E0009D8409}" srcId="{7A55C25A-2422-400D-9E54-BBCE619AAEE6}" destId="{46FA2AC6-8901-4C2A-80F1-B45A5C8DE903}" srcOrd="1" destOrd="0" parTransId="{BCF8CC36-5BF8-4098-A006-268CDEB9811D}" sibTransId="{A6D787CA-181B-48E6-ABE8-75AC3E3C68C8}"/>
    <dgm:cxn modelId="{6598351A-A189-477D-A1A0-F622FD8E7969}" type="presOf" srcId="{B573B78D-91D4-4087-9C42-FA4C6F26D830}" destId="{84DC2396-FE5A-4D3A-B086-BAC51BDA298C}" srcOrd="0" destOrd="0" presId="urn:microsoft.com/office/officeart/2008/layout/LinedList"/>
    <dgm:cxn modelId="{A4D6BB1E-9826-435B-A1A4-8666C37BE1A7}" type="presOf" srcId="{2C7171C0-D7B6-463E-A029-4CBC0A42622E}" destId="{69AC1D0A-0629-4AB4-8611-7F762F5AA64A}" srcOrd="0" destOrd="0" presId="urn:microsoft.com/office/officeart/2008/layout/LinedList"/>
    <dgm:cxn modelId="{D06D731F-C453-4693-A7A9-4D35D9610895}" srcId="{7A55C25A-2422-400D-9E54-BBCE619AAEE6}" destId="{0DC7DDEB-2989-4421-9605-F005ECDDA7C2}" srcOrd="4" destOrd="0" parTransId="{BD72C1C3-C68E-4CA9-BB2B-29D10B6D057D}" sibTransId="{902C3340-D56F-4C63-BFC7-B7452C3C6261}"/>
    <dgm:cxn modelId="{17FB0E45-AB87-4527-8DC9-6673597ECFFC}" srcId="{7A55C25A-2422-400D-9E54-BBCE619AAEE6}" destId="{4CC56E4D-129E-42C6-AF32-2729AEA599DF}" srcOrd="5" destOrd="0" parTransId="{DF030348-4F3E-446B-B556-768C22A5EA78}" sibTransId="{124A93B6-8473-4420-B1AC-FE88993F13D0}"/>
    <dgm:cxn modelId="{C9BD4446-9831-4527-AE0F-9086938330F6}" srcId="{7A55C25A-2422-400D-9E54-BBCE619AAEE6}" destId="{473AD27F-0365-4826-A683-7E5970238A42}" srcOrd="2" destOrd="0" parTransId="{1363F240-D1BA-4D50-90C3-B4C5C8B29333}" sibTransId="{4CC0630A-8718-4249-ABB8-392A9FE6DE4F}"/>
    <dgm:cxn modelId="{C99B9C4B-4FAF-44AC-B802-D97A18961139}" type="presOf" srcId="{7A55C25A-2422-400D-9E54-BBCE619AAEE6}" destId="{83EC2246-0B7C-4BDF-BE7A-1AC000A20F80}" srcOrd="0" destOrd="0" presId="urn:microsoft.com/office/officeart/2008/layout/LinedList"/>
    <dgm:cxn modelId="{9047004E-CA8D-4E15-A346-588BE0F7CC59}" type="presOf" srcId="{46FA2AC6-8901-4C2A-80F1-B45A5C8DE903}" destId="{10A529E3-7224-4D8D-A4CC-0995B9ECD277}" srcOrd="0" destOrd="0" presId="urn:microsoft.com/office/officeart/2008/layout/LinedList"/>
    <dgm:cxn modelId="{F207BA74-5B85-47BC-9C2E-629F89270D2C}" type="presOf" srcId="{2F1D73BA-81E6-4F0A-B069-B9CECC0D7903}" destId="{554C9238-3AF1-49D7-B582-A3BEDEB62970}" srcOrd="0" destOrd="0" presId="urn:microsoft.com/office/officeart/2008/layout/LinedList"/>
    <dgm:cxn modelId="{C5410658-626B-4F59-9D24-F81FB67D7305}" srcId="{7A55C25A-2422-400D-9E54-BBCE619AAEE6}" destId="{B573B78D-91D4-4087-9C42-FA4C6F26D830}" srcOrd="3" destOrd="0" parTransId="{86624D8F-5C9A-4531-9DE8-CB47CF4C4066}" sibTransId="{73DF4B65-BF9C-40AF-8134-43390D92AE9F}"/>
    <dgm:cxn modelId="{01E4FC7C-9EFE-477F-807D-039EE46003EA}" srcId="{7A55C25A-2422-400D-9E54-BBCE619AAEE6}" destId="{2C7171C0-D7B6-463E-A029-4CBC0A42622E}" srcOrd="7" destOrd="0" parTransId="{8603DB3A-341D-4269-9730-E54BC5BAD848}" sibTransId="{1A4BA64B-54C5-4782-9F6B-D077DCA24981}"/>
    <dgm:cxn modelId="{AA4E417E-EF6F-4C9B-8AE6-C5A0B414D1B3}" type="presOf" srcId="{4CC56E4D-129E-42C6-AF32-2729AEA599DF}" destId="{6012A2A7-715E-4895-ABE2-93039CF2DD09}" srcOrd="0" destOrd="0" presId="urn:microsoft.com/office/officeart/2008/layout/LinedList"/>
    <dgm:cxn modelId="{4899BF7F-4EB2-4254-8853-4D63AFBF13BC}" srcId="{7A55C25A-2422-400D-9E54-BBCE619AAEE6}" destId="{421EE1DF-4E62-45CC-8CF5-096F4605F4B5}" srcOrd="6" destOrd="0" parTransId="{A0AEF679-0D5C-441D-A260-E78F34A4103C}" sibTransId="{70137B4D-7319-4654-984D-1F738AFC78C6}"/>
    <dgm:cxn modelId="{E1752C9C-907B-490C-AE23-009EFC799920}" type="presOf" srcId="{421EE1DF-4E62-45CC-8CF5-096F4605F4B5}" destId="{D7793A73-F1D0-4D18-A464-0C062B83BFD8}" srcOrd="0" destOrd="0" presId="urn:microsoft.com/office/officeart/2008/layout/LinedList"/>
    <dgm:cxn modelId="{273D4FB2-A404-40D8-84D7-35C418FE9573}" type="presOf" srcId="{04448A87-88F4-4351-8D15-BE215A8619B7}" destId="{C8871BA6-6D5C-45AD-B4E2-52D72FC24201}" srcOrd="0" destOrd="0" presId="urn:microsoft.com/office/officeart/2008/layout/LinedList"/>
    <dgm:cxn modelId="{4927BCE0-5071-4C28-8DCE-A2F6534F12EA}" type="presOf" srcId="{B4DA3E87-191B-4190-B973-74D095DDAE4F}" destId="{11D47E86-EF2A-40B9-A97D-368971B94D39}" srcOrd="0" destOrd="0" presId="urn:microsoft.com/office/officeart/2008/layout/LinedList"/>
    <dgm:cxn modelId="{7491C6E3-0CFB-43C0-BC75-96D96C357AB8}" type="presOf" srcId="{0DC7DDEB-2989-4421-9605-F005ECDDA7C2}" destId="{213F655D-384B-4CAE-A791-48B785B2E1A9}" srcOrd="0" destOrd="0" presId="urn:microsoft.com/office/officeart/2008/layout/LinedList"/>
    <dgm:cxn modelId="{31691DE5-CE4E-4915-93D0-EE675C7E031C}" type="presOf" srcId="{473AD27F-0365-4826-A683-7E5970238A42}" destId="{E8B38FDD-5250-4B88-BDCB-149CBA305D64}" srcOrd="0" destOrd="0" presId="urn:microsoft.com/office/officeart/2008/layout/LinedList"/>
    <dgm:cxn modelId="{0627F6EA-CCEC-4DF1-810E-6F4A72AF25AC}" srcId="{7A55C25A-2422-400D-9E54-BBCE619AAEE6}" destId="{2F1D73BA-81E6-4F0A-B069-B9CECC0D7903}" srcOrd="0" destOrd="0" parTransId="{81293278-9866-4F5B-BB55-6FE6AB1466D3}" sibTransId="{53CA9DB0-B90F-48C2-971F-21C6E317F039}"/>
    <dgm:cxn modelId="{47DAF5F2-E63B-4493-9A16-338362F11761}" srcId="{7A55C25A-2422-400D-9E54-BBCE619AAEE6}" destId="{B4DA3E87-191B-4190-B973-74D095DDAE4F}" srcOrd="8" destOrd="0" parTransId="{DAA20087-B2EF-4BD0-B92F-A0E02CBA476E}" sibTransId="{A13AF337-2224-4C91-81CC-F362D1E1F07E}"/>
    <dgm:cxn modelId="{14A72C94-3688-4C23-8DA5-987D77B40EA1}" type="presParOf" srcId="{83EC2246-0B7C-4BDF-BE7A-1AC000A20F80}" destId="{B5BC289F-5A9C-4118-8AB4-578BC4C7E673}" srcOrd="0" destOrd="0" presId="urn:microsoft.com/office/officeart/2008/layout/LinedList"/>
    <dgm:cxn modelId="{49F09A90-E4D0-4EB7-BDF3-F19173865161}" type="presParOf" srcId="{83EC2246-0B7C-4BDF-BE7A-1AC000A20F80}" destId="{81A10EF2-EF27-438D-A11D-BF662DC81794}" srcOrd="1" destOrd="0" presId="urn:microsoft.com/office/officeart/2008/layout/LinedList"/>
    <dgm:cxn modelId="{554F19C7-95CC-4996-893B-C976FC98F2CF}" type="presParOf" srcId="{81A10EF2-EF27-438D-A11D-BF662DC81794}" destId="{554C9238-3AF1-49D7-B582-A3BEDEB62970}" srcOrd="0" destOrd="0" presId="urn:microsoft.com/office/officeart/2008/layout/LinedList"/>
    <dgm:cxn modelId="{A654602F-498F-4E40-84C4-516029966035}" type="presParOf" srcId="{81A10EF2-EF27-438D-A11D-BF662DC81794}" destId="{04135E62-15D1-40F2-AB1E-F66E1BA1F64E}" srcOrd="1" destOrd="0" presId="urn:microsoft.com/office/officeart/2008/layout/LinedList"/>
    <dgm:cxn modelId="{5A115A5E-66F9-4576-84E6-37D0A67CFD9A}" type="presParOf" srcId="{83EC2246-0B7C-4BDF-BE7A-1AC000A20F80}" destId="{7C43C1BA-D028-4FCB-A601-6B7A9E76B601}" srcOrd="2" destOrd="0" presId="urn:microsoft.com/office/officeart/2008/layout/LinedList"/>
    <dgm:cxn modelId="{2246BC6C-AC83-4040-B47E-5D04F3C3A991}" type="presParOf" srcId="{83EC2246-0B7C-4BDF-BE7A-1AC000A20F80}" destId="{4112C687-C942-4F15-A4B7-25FD99EA3A71}" srcOrd="3" destOrd="0" presId="urn:microsoft.com/office/officeart/2008/layout/LinedList"/>
    <dgm:cxn modelId="{A2FD048A-A993-4BFA-81B5-FF90211BB722}" type="presParOf" srcId="{4112C687-C942-4F15-A4B7-25FD99EA3A71}" destId="{10A529E3-7224-4D8D-A4CC-0995B9ECD277}" srcOrd="0" destOrd="0" presId="urn:microsoft.com/office/officeart/2008/layout/LinedList"/>
    <dgm:cxn modelId="{5FE2EA9F-1028-4184-9822-EAF215E8162D}" type="presParOf" srcId="{4112C687-C942-4F15-A4B7-25FD99EA3A71}" destId="{D8E74FFE-5ACF-4229-AFC0-FD6D0863FF1F}" srcOrd="1" destOrd="0" presId="urn:microsoft.com/office/officeart/2008/layout/LinedList"/>
    <dgm:cxn modelId="{DAD52F3D-7F4D-43A3-BE26-DD0AB7F3A3B0}" type="presParOf" srcId="{83EC2246-0B7C-4BDF-BE7A-1AC000A20F80}" destId="{03342231-C213-4D36-B647-302794B92DA7}" srcOrd="4" destOrd="0" presId="urn:microsoft.com/office/officeart/2008/layout/LinedList"/>
    <dgm:cxn modelId="{88A45BE5-3407-49F8-813B-07AED3D87459}" type="presParOf" srcId="{83EC2246-0B7C-4BDF-BE7A-1AC000A20F80}" destId="{5D3D9542-9A56-45F1-A844-4AF1A8A45B9C}" srcOrd="5" destOrd="0" presId="urn:microsoft.com/office/officeart/2008/layout/LinedList"/>
    <dgm:cxn modelId="{E4C0FF3B-E268-404B-8F19-A2206A59E230}" type="presParOf" srcId="{5D3D9542-9A56-45F1-A844-4AF1A8A45B9C}" destId="{E8B38FDD-5250-4B88-BDCB-149CBA305D64}" srcOrd="0" destOrd="0" presId="urn:microsoft.com/office/officeart/2008/layout/LinedList"/>
    <dgm:cxn modelId="{B7955965-0BD4-4B90-8D27-B23FCB4EACB0}" type="presParOf" srcId="{5D3D9542-9A56-45F1-A844-4AF1A8A45B9C}" destId="{67882E6E-A775-4F1F-A181-1875EDF51ACF}" srcOrd="1" destOrd="0" presId="urn:microsoft.com/office/officeart/2008/layout/LinedList"/>
    <dgm:cxn modelId="{E4ED5BC6-EB6B-4C94-9801-BA16677DB13B}" type="presParOf" srcId="{83EC2246-0B7C-4BDF-BE7A-1AC000A20F80}" destId="{97C2CC55-81CA-45DC-8DD9-C70EFBE1A5D2}" srcOrd="6" destOrd="0" presId="urn:microsoft.com/office/officeart/2008/layout/LinedList"/>
    <dgm:cxn modelId="{162D9B31-42CB-44B3-AE52-F352D7F73A09}" type="presParOf" srcId="{83EC2246-0B7C-4BDF-BE7A-1AC000A20F80}" destId="{32D094CD-EDEB-4A61-A3FA-AEEA62465A9C}" srcOrd="7" destOrd="0" presId="urn:microsoft.com/office/officeart/2008/layout/LinedList"/>
    <dgm:cxn modelId="{D3A6B2DF-06B9-408E-91DB-6A403C71A9BA}" type="presParOf" srcId="{32D094CD-EDEB-4A61-A3FA-AEEA62465A9C}" destId="{84DC2396-FE5A-4D3A-B086-BAC51BDA298C}" srcOrd="0" destOrd="0" presId="urn:microsoft.com/office/officeart/2008/layout/LinedList"/>
    <dgm:cxn modelId="{F248B079-63CF-4935-9B29-7FC04F642712}" type="presParOf" srcId="{32D094CD-EDEB-4A61-A3FA-AEEA62465A9C}" destId="{B9EE3AB3-29E2-41A9-B3C8-E435CB8C586E}" srcOrd="1" destOrd="0" presId="urn:microsoft.com/office/officeart/2008/layout/LinedList"/>
    <dgm:cxn modelId="{8C385274-1365-48FF-9A9D-511D8E4D36A2}" type="presParOf" srcId="{83EC2246-0B7C-4BDF-BE7A-1AC000A20F80}" destId="{1378BC8F-18A7-4595-A906-47AE7C2E6202}" srcOrd="8" destOrd="0" presId="urn:microsoft.com/office/officeart/2008/layout/LinedList"/>
    <dgm:cxn modelId="{CFA75BAD-ED14-4FBB-B53C-80BD71DC9C44}" type="presParOf" srcId="{83EC2246-0B7C-4BDF-BE7A-1AC000A20F80}" destId="{3C2E2E8E-B94F-4E48-A890-583A422FC85C}" srcOrd="9" destOrd="0" presId="urn:microsoft.com/office/officeart/2008/layout/LinedList"/>
    <dgm:cxn modelId="{112868E4-5545-43BB-BD04-21E29C593972}" type="presParOf" srcId="{3C2E2E8E-B94F-4E48-A890-583A422FC85C}" destId="{213F655D-384B-4CAE-A791-48B785B2E1A9}" srcOrd="0" destOrd="0" presId="urn:microsoft.com/office/officeart/2008/layout/LinedList"/>
    <dgm:cxn modelId="{315B3D86-AA26-48F7-845D-BED0735197BE}" type="presParOf" srcId="{3C2E2E8E-B94F-4E48-A890-583A422FC85C}" destId="{09FF4D75-6462-4EBE-83F8-DF9C4174EB04}" srcOrd="1" destOrd="0" presId="urn:microsoft.com/office/officeart/2008/layout/LinedList"/>
    <dgm:cxn modelId="{F2392E3C-2AC5-4E8D-9A1E-87623FB65D84}" type="presParOf" srcId="{83EC2246-0B7C-4BDF-BE7A-1AC000A20F80}" destId="{2B487904-AE4B-46C8-9271-F963FC42900A}" srcOrd="10" destOrd="0" presId="urn:microsoft.com/office/officeart/2008/layout/LinedList"/>
    <dgm:cxn modelId="{A9CF9212-F364-4B8A-A6F1-2B47AD1CE43E}" type="presParOf" srcId="{83EC2246-0B7C-4BDF-BE7A-1AC000A20F80}" destId="{7EEE6C54-0639-4CB5-B841-BA50470C2457}" srcOrd="11" destOrd="0" presId="urn:microsoft.com/office/officeart/2008/layout/LinedList"/>
    <dgm:cxn modelId="{D773A61C-0C5F-440E-942D-EDA23E221F0B}" type="presParOf" srcId="{7EEE6C54-0639-4CB5-B841-BA50470C2457}" destId="{6012A2A7-715E-4895-ABE2-93039CF2DD09}" srcOrd="0" destOrd="0" presId="urn:microsoft.com/office/officeart/2008/layout/LinedList"/>
    <dgm:cxn modelId="{1062E451-0D4B-47A4-BED1-5208E1AFC01B}" type="presParOf" srcId="{7EEE6C54-0639-4CB5-B841-BA50470C2457}" destId="{8271F9F1-1F99-4C97-B1B5-DA81B7973CB4}" srcOrd="1" destOrd="0" presId="urn:microsoft.com/office/officeart/2008/layout/LinedList"/>
    <dgm:cxn modelId="{61E5A414-CDAA-42CA-97B6-7A13CB7A190A}" type="presParOf" srcId="{83EC2246-0B7C-4BDF-BE7A-1AC000A20F80}" destId="{BD83510B-242B-4AFC-A26B-3828BB596118}" srcOrd="12" destOrd="0" presId="urn:microsoft.com/office/officeart/2008/layout/LinedList"/>
    <dgm:cxn modelId="{02C07289-EE4C-4B65-BBC7-4E9D2322EC20}" type="presParOf" srcId="{83EC2246-0B7C-4BDF-BE7A-1AC000A20F80}" destId="{BBDA5F4A-6ACC-445A-9FB3-737241CC42D9}" srcOrd="13" destOrd="0" presId="urn:microsoft.com/office/officeart/2008/layout/LinedList"/>
    <dgm:cxn modelId="{8038B013-C07E-4979-AA45-4BB262220EB4}" type="presParOf" srcId="{BBDA5F4A-6ACC-445A-9FB3-737241CC42D9}" destId="{D7793A73-F1D0-4D18-A464-0C062B83BFD8}" srcOrd="0" destOrd="0" presId="urn:microsoft.com/office/officeart/2008/layout/LinedList"/>
    <dgm:cxn modelId="{EB5319EA-8D4F-4877-ADB8-3BF7C42EBE61}" type="presParOf" srcId="{BBDA5F4A-6ACC-445A-9FB3-737241CC42D9}" destId="{839B70DB-57E1-4BDA-9B0A-C91216EE3E4F}" srcOrd="1" destOrd="0" presId="urn:microsoft.com/office/officeart/2008/layout/LinedList"/>
    <dgm:cxn modelId="{0B6935C3-6E6F-4231-B8AE-6F32785B178B}" type="presParOf" srcId="{83EC2246-0B7C-4BDF-BE7A-1AC000A20F80}" destId="{455E6286-A5DC-4B63-B2E6-A9770571E050}" srcOrd="14" destOrd="0" presId="urn:microsoft.com/office/officeart/2008/layout/LinedList"/>
    <dgm:cxn modelId="{893BED84-18AE-441B-A7A4-3B90904C0AFE}" type="presParOf" srcId="{83EC2246-0B7C-4BDF-BE7A-1AC000A20F80}" destId="{2823D592-E774-413B-A5FE-8E8C5849506C}" srcOrd="15" destOrd="0" presId="urn:microsoft.com/office/officeart/2008/layout/LinedList"/>
    <dgm:cxn modelId="{9E416374-6CA7-4934-B2F7-C979A905754A}" type="presParOf" srcId="{2823D592-E774-413B-A5FE-8E8C5849506C}" destId="{69AC1D0A-0629-4AB4-8611-7F762F5AA64A}" srcOrd="0" destOrd="0" presId="urn:microsoft.com/office/officeart/2008/layout/LinedList"/>
    <dgm:cxn modelId="{B17B9F2A-4FF6-4771-A0D9-E2C8A5D40ACA}" type="presParOf" srcId="{2823D592-E774-413B-A5FE-8E8C5849506C}" destId="{298C1483-954B-4BB8-A6DD-D0F420BA2192}" srcOrd="1" destOrd="0" presId="urn:microsoft.com/office/officeart/2008/layout/LinedList"/>
    <dgm:cxn modelId="{017794E7-195D-4DCB-82C9-8D2E21A7EF76}" type="presParOf" srcId="{83EC2246-0B7C-4BDF-BE7A-1AC000A20F80}" destId="{E0757033-8ECC-47AB-9FFD-A961292A0536}" srcOrd="16" destOrd="0" presId="urn:microsoft.com/office/officeart/2008/layout/LinedList"/>
    <dgm:cxn modelId="{B665FBBF-CF2E-49ED-B19F-8157ACA84808}" type="presParOf" srcId="{83EC2246-0B7C-4BDF-BE7A-1AC000A20F80}" destId="{EF3E2192-1D16-4AD0-85B4-484D3D24D5B6}" srcOrd="17" destOrd="0" presId="urn:microsoft.com/office/officeart/2008/layout/LinedList"/>
    <dgm:cxn modelId="{950381B1-D791-44DE-A3AE-0832173E0013}" type="presParOf" srcId="{EF3E2192-1D16-4AD0-85B4-484D3D24D5B6}" destId="{11D47E86-EF2A-40B9-A97D-368971B94D39}" srcOrd="0" destOrd="0" presId="urn:microsoft.com/office/officeart/2008/layout/LinedList"/>
    <dgm:cxn modelId="{40D9B3A8-FE45-4750-875A-A6C5DA0AE2E2}" type="presParOf" srcId="{EF3E2192-1D16-4AD0-85B4-484D3D24D5B6}" destId="{D81648CC-7182-4AEE-910A-01FEAEA8C300}" srcOrd="1" destOrd="0" presId="urn:microsoft.com/office/officeart/2008/layout/LinedList"/>
    <dgm:cxn modelId="{62CA855A-88C3-41ED-9F23-902701C932A6}" type="presParOf" srcId="{83EC2246-0B7C-4BDF-BE7A-1AC000A20F80}" destId="{C421A846-0B09-401F-9901-A7559D6B2BA6}" srcOrd="18" destOrd="0" presId="urn:microsoft.com/office/officeart/2008/layout/LinedList"/>
    <dgm:cxn modelId="{8313CF63-44AF-4405-BE97-1A5AEE7233FC}" type="presParOf" srcId="{83EC2246-0B7C-4BDF-BE7A-1AC000A20F80}" destId="{7681D7E4-6496-4473-BC60-E9CCC171D51F}" srcOrd="19" destOrd="0" presId="urn:microsoft.com/office/officeart/2008/layout/LinedList"/>
    <dgm:cxn modelId="{F11C78A4-566F-4301-A0EB-92D20E7225EF}" type="presParOf" srcId="{7681D7E4-6496-4473-BC60-E9CCC171D51F}" destId="{C8871BA6-6D5C-45AD-B4E2-52D72FC24201}" srcOrd="0" destOrd="0" presId="urn:microsoft.com/office/officeart/2008/layout/LinedList"/>
    <dgm:cxn modelId="{B76BA68F-5737-4896-AEB6-68EF4EA00692}" type="presParOf" srcId="{7681D7E4-6496-4473-BC60-E9CCC171D51F}" destId="{60021065-DDF8-4DC2-B1DB-D53D550B71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18CF5-8477-4F20-ACC8-8E50D597A0D4}">
      <dsp:nvSpPr>
        <dsp:cNvPr id="0" name=""/>
        <dsp:cNvSpPr/>
      </dsp:nvSpPr>
      <dsp:spPr>
        <a:xfrm>
          <a:off x="137783" y="284140"/>
          <a:ext cx="903722" cy="9037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C2601-5075-4958-87DA-68ABCB410C0C}">
      <dsp:nvSpPr>
        <dsp:cNvPr id="0" name=""/>
        <dsp:cNvSpPr/>
      </dsp:nvSpPr>
      <dsp:spPr>
        <a:xfrm>
          <a:off x="327565" y="473922"/>
          <a:ext cx="524159" cy="524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05EBF-9F18-4817-B59F-9D079A97E437}">
      <dsp:nvSpPr>
        <dsp:cNvPr id="0" name=""/>
        <dsp:cNvSpPr/>
      </dsp:nvSpPr>
      <dsp:spPr>
        <a:xfrm>
          <a:off x="1235161" y="284140"/>
          <a:ext cx="2130204" cy="90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Enhanced understanding of sales dynamics performance drivers.</a:t>
          </a:r>
        </a:p>
      </dsp:txBody>
      <dsp:txXfrm>
        <a:off x="1235161" y="284140"/>
        <a:ext cx="2130204" cy="903722"/>
      </dsp:txXfrm>
    </dsp:sp>
    <dsp:sp modelId="{2916B472-3DD6-4808-841E-97A534FB5575}">
      <dsp:nvSpPr>
        <dsp:cNvPr id="0" name=""/>
        <dsp:cNvSpPr/>
      </dsp:nvSpPr>
      <dsp:spPr>
        <a:xfrm>
          <a:off x="3736537" y="284140"/>
          <a:ext cx="903722" cy="9037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AD9E9-1CB0-4466-957F-D94C468CED5A}">
      <dsp:nvSpPr>
        <dsp:cNvPr id="0" name=""/>
        <dsp:cNvSpPr/>
      </dsp:nvSpPr>
      <dsp:spPr>
        <a:xfrm>
          <a:off x="3926319" y="473922"/>
          <a:ext cx="524159" cy="524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418D1-5191-4BB7-B224-5DD2F61185F2}">
      <dsp:nvSpPr>
        <dsp:cNvPr id="0" name=""/>
        <dsp:cNvSpPr/>
      </dsp:nvSpPr>
      <dsp:spPr>
        <a:xfrm>
          <a:off x="4833915" y="284140"/>
          <a:ext cx="2130204" cy="90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Identification of geographical areas with high and low sales potential.</a:t>
          </a:r>
        </a:p>
      </dsp:txBody>
      <dsp:txXfrm>
        <a:off x="4833915" y="284140"/>
        <a:ext cx="2130204" cy="903722"/>
      </dsp:txXfrm>
    </dsp:sp>
    <dsp:sp modelId="{8475AC62-21E1-45B6-B36F-3193A6440666}">
      <dsp:nvSpPr>
        <dsp:cNvPr id="0" name=""/>
        <dsp:cNvSpPr/>
      </dsp:nvSpPr>
      <dsp:spPr>
        <a:xfrm>
          <a:off x="7335291" y="284140"/>
          <a:ext cx="903722" cy="9037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79C78-D4BC-4E2F-8DB3-E28D3D412997}">
      <dsp:nvSpPr>
        <dsp:cNvPr id="0" name=""/>
        <dsp:cNvSpPr/>
      </dsp:nvSpPr>
      <dsp:spPr>
        <a:xfrm>
          <a:off x="7525073" y="473922"/>
          <a:ext cx="524159" cy="524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FE809-94B6-4EF4-94B4-ED7C9FC0EBD4}">
      <dsp:nvSpPr>
        <dsp:cNvPr id="0" name=""/>
        <dsp:cNvSpPr/>
      </dsp:nvSpPr>
      <dsp:spPr>
        <a:xfrm>
          <a:off x="8432669" y="284140"/>
          <a:ext cx="2130204" cy="90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Insights into product performance, aiding in inventory and marketing decisions.</a:t>
          </a:r>
        </a:p>
      </dsp:txBody>
      <dsp:txXfrm>
        <a:off x="8432669" y="284140"/>
        <a:ext cx="2130204" cy="903722"/>
      </dsp:txXfrm>
    </dsp:sp>
    <dsp:sp modelId="{67E4A310-FF7D-4BDB-B324-BB83EFE4CAEC}">
      <dsp:nvSpPr>
        <dsp:cNvPr id="0" name=""/>
        <dsp:cNvSpPr/>
      </dsp:nvSpPr>
      <dsp:spPr>
        <a:xfrm>
          <a:off x="137783" y="1674458"/>
          <a:ext cx="903722" cy="9037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99A60-0118-4954-9BBC-C1606AF49CDC}">
      <dsp:nvSpPr>
        <dsp:cNvPr id="0" name=""/>
        <dsp:cNvSpPr/>
      </dsp:nvSpPr>
      <dsp:spPr>
        <a:xfrm>
          <a:off x="327565" y="1864240"/>
          <a:ext cx="524159" cy="524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DD69-DC6A-45FF-B17A-D12C936992C7}">
      <dsp:nvSpPr>
        <dsp:cNvPr id="0" name=""/>
        <dsp:cNvSpPr/>
      </dsp:nvSpPr>
      <dsp:spPr>
        <a:xfrm>
          <a:off x="1235161" y="1674458"/>
          <a:ext cx="2130204" cy="90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Informed pricing and margin strategies for improved profitability.</a:t>
          </a:r>
        </a:p>
      </dsp:txBody>
      <dsp:txXfrm>
        <a:off x="1235161" y="1674458"/>
        <a:ext cx="2130204" cy="903722"/>
      </dsp:txXfrm>
    </dsp:sp>
    <dsp:sp modelId="{44CE74A1-E534-4117-9515-F859CC9B783B}">
      <dsp:nvSpPr>
        <dsp:cNvPr id="0" name=""/>
        <dsp:cNvSpPr/>
      </dsp:nvSpPr>
      <dsp:spPr>
        <a:xfrm>
          <a:off x="3736537" y="1674458"/>
          <a:ext cx="903722" cy="9037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7B59F-2A6A-41B1-90E9-C8E6D1C34064}">
      <dsp:nvSpPr>
        <dsp:cNvPr id="0" name=""/>
        <dsp:cNvSpPr/>
      </dsp:nvSpPr>
      <dsp:spPr>
        <a:xfrm>
          <a:off x="3926319" y="1864240"/>
          <a:ext cx="524159" cy="5241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133A9-185C-401B-B6AE-832F48063300}">
      <dsp:nvSpPr>
        <dsp:cNvPr id="0" name=""/>
        <dsp:cNvSpPr/>
      </dsp:nvSpPr>
      <dsp:spPr>
        <a:xfrm>
          <a:off x="4833915" y="1674458"/>
          <a:ext cx="2130204" cy="903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Actionable recommendations for optimizing sales and profit across various dimensions.</a:t>
          </a:r>
        </a:p>
      </dsp:txBody>
      <dsp:txXfrm>
        <a:off x="4833915" y="1674458"/>
        <a:ext cx="2130204" cy="903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289F-5A9C-4118-8AB4-578BC4C7E673}">
      <dsp:nvSpPr>
        <dsp:cNvPr id="0" name=""/>
        <dsp:cNvSpPr/>
      </dsp:nvSpPr>
      <dsp:spPr>
        <a:xfrm>
          <a:off x="0" y="462"/>
          <a:ext cx="10482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9238-3AF1-49D7-B582-A3BEDEB62970}">
      <dsp:nvSpPr>
        <dsp:cNvPr id="0" name=""/>
        <dsp:cNvSpPr/>
      </dsp:nvSpPr>
      <dsp:spPr>
        <a:xfrm>
          <a:off x="0" y="462"/>
          <a:ext cx="10482942" cy="37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1. Total Sales Analysis:</a:t>
          </a:r>
        </a:p>
      </dsp:txBody>
      <dsp:txXfrm>
        <a:off x="0" y="462"/>
        <a:ext cx="10482942" cy="378472"/>
      </dsp:txXfrm>
    </dsp:sp>
    <dsp:sp modelId="{7C43C1BA-D028-4FCB-A601-6B7A9E76B601}">
      <dsp:nvSpPr>
        <dsp:cNvPr id="0" name=""/>
        <dsp:cNvSpPr/>
      </dsp:nvSpPr>
      <dsp:spPr>
        <a:xfrm>
          <a:off x="0" y="378934"/>
          <a:ext cx="10482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529E3-7224-4D8D-A4CC-0995B9ECD277}">
      <dsp:nvSpPr>
        <dsp:cNvPr id="0" name=""/>
        <dsp:cNvSpPr/>
      </dsp:nvSpPr>
      <dsp:spPr>
        <a:xfrm>
          <a:off x="0" y="378934"/>
          <a:ext cx="10482942" cy="37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Understand the overall sales performance of Adidas over time.</a:t>
          </a:r>
        </a:p>
      </dsp:txBody>
      <dsp:txXfrm>
        <a:off x="0" y="378934"/>
        <a:ext cx="10482942" cy="378472"/>
      </dsp:txXfrm>
    </dsp:sp>
    <dsp:sp modelId="{03342231-C213-4D36-B647-302794B92DA7}">
      <dsp:nvSpPr>
        <dsp:cNvPr id="0" name=""/>
        <dsp:cNvSpPr/>
      </dsp:nvSpPr>
      <dsp:spPr>
        <a:xfrm>
          <a:off x="0" y="757407"/>
          <a:ext cx="10482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8FDD-5250-4B88-BDCB-149CBA305D64}">
      <dsp:nvSpPr>
        <dsp:cNvPr id="0" name=""/>
        <dsp:cNvSpPr/>
      </dsp:nvSpPr>
      <dsp:spPr>
        <a:xfrm>
          <a:off x="0" y="757407"/>
          <a:ext cx="10482942" cy="37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 Profitability Analysis:</a:t>
          </a:r>
        </a:p>
      </dsp:txBody>
      <dsp:txXfrm>
        <a:off x="0" y="757407"/>
        <a:ext cx="10482942" cy="378472"/>
      </dsp:txXfrm>
    </dsp:sp>
    <dsp:sp modelId="{97C2CC55-81CA-45DC-8DD9-C70EFBE1A5D2}">
      <dsp:nvSpPr>
        <dsp:cNvPr id="0" name=""/>
        <dsp:cNvSpPr/>
      </dsp:nvSpPr>
      <dsp:spPr>
        <a:xfrm>
          <a:off x="0" y="1135880"/>
          <a:ext cx="10482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C2396-FE5A-4D3A-B086-BAC51BDA298C}">
      <dsp:nvSpPr>
        <dsp:cNvPr id="0" name=""/>
        <dsp:cNvSpPr/>
      </dsp:nvSpPr>
      <dsp:spPr>
        <a:xfrm>
          <a:off x="0" y="1135880"/>
          <a:ext cx="10482942" cy="37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Evaluate the total profit generated by Adidas across different dimensions.</a:t>
          </a:r>
        </a:p>
      </dsp:txBody>
      <dsp:txXfrm>
        <a:off x="0" y="1135880"/>
        <a:ext cx="10482942" cy="378472"/>
      </dsp:txXfrm>
    </dsp:sp>
    <dsp:sp modelId="{1378BC8F-18A7-4595-A906-47AE7C2E6202}">
      <dsp:nvSpPr>
        <dsp:cNvPr id="0" name=""/>
        <dsp:cNvSpPr/>
      </dsp:nvSpPr>
      <dsp:spPr>
        <a:xfrm>
          <a:off x="0" y="1514353"/>
          <a:ext cx="10482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F655D-384B-4CAE-A791-48B785B2E1A9}">
      <dsp:nvSpPr>
        <dsp:cNvPr id="0" name=""/>
        <dsp:cNvSpPr/>
      </dsp:nvSpPr>
      <dsp:spPr>
        <a:xfrm>
          <a:off x="0" y="1514353"/>
          <a:ext cx="10482942" cy="37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3. Sales Volume Analysis:</a:t>
          </a:r>
        </a:p>
      </dsp:txBody>
      <dsp:txXfrm>
        <a:off x="0" y="1514353"/>
        <a:ext cx="10482942" cy="378472"/>
      </dsp:txXfrm>
    </dsp:sp>
    <dsp:sp modelId="{2B487904-AE4B-46C8-9271-F963FC42900A}">
      <dsp:nvSpPr>
        <dsp:cNvPr id="0" name=""/>
        <dsp:cNvSpPr/>
      </dsp:nvSpPr>
      <dsp:spPr>
        <a:xfrm>
          <a:off x="0" y="1892826"/>
          <a:ext cx="10482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2A2A7-715E-4895-ABE2-93039CF2DD09}">
      <dsp:nvSpPr>
        <dsp:cNvPr id="0" name=""/>
        <dsp:cNvSpPr/>
      </dsp:nvSpPr>
      <dsp:spPr>
        <a:xfrm>
          <a:off x="0" y="1892826"/>
          <a:ext cx="10482942" cy="37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Examine the total units sold to gain insights into product demand.</a:t>
          </a:r>
        </a:p>
      </dsp:txBody>
      <dsp:txXfrm>
        <a:off x="0" y="1892826"/>
        <a:ext cx="10482942" cy="378472"/>
      </dsp:txXfrm>
    </dsp:sp>
    <dsp:sp modelId="{BD83510B-242B-4AFC-A26B-3828BB596118}">
      <dsp:nvSpPr>
        <dsp:cNvPr id="0" name=""/>
        <dsp:cNvSpPr/>
      </dsp:nvSpPr>
      <dsp:spPr>
        <a:xfrm>
          <a:off x="0" y="2271298"/>
          <a:ext cx="10482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93A73-F1D0-4D18-A464-0C062B83BFD8}">
      <dsp:nvSpPr>
        <dsp:cNvPr id="0" name=""/>
        <dsp:cNvSpPr/>
      </dsp:nvSpPr>
      <dsp:spPr>
        <a:xfrm>
          <a:off x="0" y="2271298"/>
          <a:ext cx="10482942" cy="37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4. Pricing Strategy:</a:t>
          </a:r>
        </a:p>
      </dsp:txBody>
      <dsp:txXfrm>
        <a:off x="0" y="2271298"/>
        <a:ext cx="10482942" cy="378472"/>
      </dsp:txXfrm>
    </dsp:sp>
    <dsp:sp modelId="{455E6286-A5DC-4B63-B2E6-A9770571E050}">
      <dsp:nvSpPr>
        <dsp:cNvPr id="0" name=""/>
        <dsp:cNvSpPr/>
      </dsp:nvSpPr>
      <dsp:spPr>
        <a:xfrm>
          <a:off x="0" y="2649771"/>
          <a:ext cx="10482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C1D0A-0629-4AB4-8611-7F762F5AA64A}">
      <dsp:nvSpPr>
        <dsp:cNvPr id="0" name=""/>
        <dsp:cNvSpPr/>
      </dsp:nvSpPr>
      <dsp:spPr>
        <a:xfrm>
          <a:off x="0" y="2649771"/>
          <a:ext cx="10482942" cy="37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Determine the average price per unit to assess the pricing strategy.</a:t>
          </a:r>
        </a:p>
      </dsp:txBody>
      <dsp:txXfrm>
        <a:off x="0" y="2649771"/>
        <a:ext cx="10482942" cy="378472"/>
      </dsp:txXfrm>
    </dsp:sp>
    <dsp:sp modelId="{E0757033-8ECC-47AB-9FFD-A961292A0536}">
      <dsp:nvSpPr>
        <dsp:cNvPr id="0" name=""/>
        <dsp:cNvSpPr/>
      </dsp:nvSpPr>
      <dsp:spPr>
        <a:xfrm>
          <a:off x="0" y="3028244"/>
          <a:ext cx="10482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47E86-EF2A-40B9-A97D-368971B94D39}">
      <dsp:nvSpPr>
        <dsp:cNvPr id="0" name=""/>
        <dsp:cNvSpPr/>
      </dsp:nvSpPr>
      <dsp:spPr>
        <a:xfrm>
          <a:off x="0" y="3028244"/>
          <a:ext cx="10482942" cy="37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5. Margin Analysis:</a:t>
          </a:r>
        </a:p>
      </dsp:txBody>
      <dsp:txXfrm>
        <a:off x="0" y="3028244"/>
        <a:ext cx="10482942" cy="378472"/>
      </dsp:txXfrm>
    </dsp:sp>
    <dsp:sp modelId="{C421A846-0B09-401F-9901-A7559D6B2BA6}">
      <dsp:nvSpPr>
        <dsp:cNvPr id="0" name=""/>
        <dsp:cNvSpPr/>
      </dsp:nvSpPr>
      <dsp:spPr>
        <a:xfrm>
          <a:off x="0" y="3406717"/>
          <a:ext cx="104829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71BA6-6D5C-45AD-B4E2-52D72FC24201}">
      <dsp:nvSpPr>
        <dsp:cNvPr id="0" name=""/>
        <dsp:cNvSpPr/>
      </dsp:nvSpPr>
      <dsp:spPr>
        <a:xfrm>
          <a:off x="0" y="3406717"/>
          <a:ext cx="10482942" cy="37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Evaluate the average margin to understand the overall profitability of sales.</a:t>
          </a:r>
        </a:p>
      </dsp:txBody>
      <dsp:txXfrm>
        <a:off x="0" y="3406717"/>
        <a:ext cx="10482942" cy="378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4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3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5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7BC54A2-CD69-4F00-94A8-9E9EDF5453B9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80C8C7F-AD93-4C2C-B349-1F78E087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28732DF-3512-5EE1-C7AB-D12153062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13" y="989130"/>
            <a:ext cx="4419600" cy="284264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8F7CA8-A990-0859-780E-7AC093B3FB51}"/>
              </a:ext>
            </a:extLst>
          </p:cNvPr>
          <p:cNvSpPr/>
          <p:nvPr/>
        </p:nvSpPr>
        <p:spPr>
          <a:xfrm>
            <a:off x="849086" y="3831771"/>
            <a:ext cx="10461171" cy="1981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2D3D4-8981-C379-A322-CEBDA276E472}"/>
              </a:ext>
            </a:extLst>
          </p:cNvPr>
          <p:cNvSpPr/>
          <p:nvPr/>
        </p:nvSpPr>
        <p:spPr>
          <a:xfrm>
            <a:off x="1099457" y="3831771"/>
            <a:ext cx="945968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SALES ANALYSIS </a:t>
            </a:r>
          </a:p>
        </p:txBody>
      </p:sp>
    </p:spTree>
    <p:extLst>
      <p:ext uri="{BB962C8B-B14F-4D97-AF65-F5344CB8AC3E}">
        <p14:creationId xmlns:p14="http://schemas.microsoft.com/office/powerpoint/2010/main" val="57440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5874E1-EB2C-EF05-806C-79613309C260}"/>
              </a:ext>
            </a:extLst>
          </p:cNvPr>
          <p:cNvSpPr/>
          <p:nvPr/>
        </p:nvSpPr>
        <p:spPr>
          <a:xfrm>
            <a:off x="1632857" y="141514"/>
            <a:ext cx="7511143" cy="7837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82026-F6F5-DF6E-5B57-B640EA7C14ED}"/>
              </a:ext>
            </a:extLst>
          </p:cNvPr>
          <p:cNvSpPr txBox="1"/>
          <p:nvPr/>
        </p:nvSpPr>
        <p:spPr>
          <a:xfrm>
            <a:off x="2986951" y="32657"/>
            <a:ext cx="668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ADIDAS SALES ANALYSIS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735A47B-9DE4-A9F4-2389-73639D6AA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98" y="141514"/>
            <a:ext cx="888812" cy="59871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2EF500-44F0-CB53-F532-CE4422AFE2D9}"/>
              </a:ext>
            </a:extLst>
          </p:cNvPr>
          <p:cNvSpPr/>
          <p:nvPr/>
        </p:nvSpPr>
        <p:spPr>
          <a:xfrm>
            <a:off x="141514" y="1297356"/>
            <a:ext cx="6553200" cy="6422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EFBA6-E793-E656-E455-F47CFED8C3A8}"/>
              </a:ext>
            </a:extLst>
          </p:cNvPr>
          <p:cNvSpPr txBox="1"/>
          <p:nvPr/>
        </p:nvSpPr>
        <p:spPr>
          <a:xfrm>
            <a:off x="153539" y="1264541"/>
            <a:ext cx="5287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BUSINESS REQUIREMENT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F8C6B7-2936-740D-FF07-6A6E78125ABF}"/>
              </a:ext>
            </a:extLst>
          </p:cNvPr>
          <p:cNvSpPr/>
          <p:nvPr/>
        </p:nvSpPr>
        <p:spPr>
          <a:xfrm>
            <a:off x="489858" y="2144486"/>
            <a:ext cx="9895114" cy="9233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A58BC-8B82-FCCD-EDFE-3CB04C27C865}"/>
              </a:ext>
            </a:extLst>
          </p:cNvPr>
          <p:cNvSpPr txBox="1"/>
          <p:nvPr/>
        </p:nvSpPr>
        <p:spPr>
          <a:xfrm>
            <a:off x="413657" y="2144486"/>
            <a:ext cx="1043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 this Power BI-driven analysis, Adidas aims to empower its decision-makers with data-driven insights, fostering strategic growth and competitiveness in the dynamic sports and athletic industry.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F18366-2578-5BE2-42FC-1A7386B5FA1D}"/>
              </a:ext>
            </a:extLst>
          </p:cNvPr>
          <p:cNvSpPr/>
          <p:nvPr/>
        </p:nvSpPr>
        <p:spPr>
          <a:xfrm>
            <a:off x="348343" y="3067816"/>
            <a:ext cx="10700657" cy="330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extBox 32">
            <a:extLst>
              <a:ext uri="{FF2B5EF4-FFF2-40B4-BE49-F238E27FC236}">
                <a16:creationId xmlns:a16="http://schemas.microsoft.com/office/drawing/2014/main" id="{66D94CF2-037B-823F-9BCD-F09CE7189569}"/>
              </a:ext>
            </a:extLst>
          </p:cNvPr>
          <p:cNvGraphicFramePr/>
          <p:nvPr/>
        </p:nvGraphicFramePr>
        <p:xfrm>
          <a:off x="740229" y="3128112"/>
          <a:ext cx="10700657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2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5874E1-EB2C-EF05-806C-79613309C260}"/>
              </a:ext>
            </a:extLst>
          </p:cNvPr>
          <p:cNvSpPr/>
          <p:nvPr/>
        </p:nvSpPr>
        <p:spPr>
          <a:xfrm>
            <a:off x="1632857" y="141514"/>
            <a:ext cx="7511143" cy="7837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82026-F6F5-DF6E-5B57-B640EA7C14ED}"/>
              </a:ext>
            </a:extLst>
          </p:cNvPr>
          <p:cNvSpPr txBox="1"/>
          <p:nvPr/>
        </p:nvSpPr>
        <p:spPr>
          <a:xfrm>
            <a:off x="2986951" y="32657"/>
            <a:ext cx="668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ADIDAS SALES ANALYSIS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735A47B-9DE4-A9F4-2389-73639D6AA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98" y="141514"/>
            <a:ext cx="888812" cy="59871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2EF500-44F0-CB53-F532-CE4422AFE2D9}"/>
              </a:ext>
            </a:extLst>
          </p:cNvPr>
          <p:cNvSpPr/>
          <p:nvPr/>
        </p:nvSpPr>
        <p:spPr>
          <a:xfrm>
            <a:off x="141514" y="1297356"/>
            <a:ext cx="6553200" cy="6422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EFBA6-E793-E656-E455-F47CFED8C3A8}"/>
              </a:ext>
            </a:extLst>
          </p:cNvPr>
          <p:cNvSpPr txBox="1"/>
          <p:nvPr/>
        </p:nvSpPr>
        <p:spPr>
          <a:xfrm>
            <a:off x="141514" y="1064844"/>
            <a:ext cx="4779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PROBLEM STATEMENT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F8C6B7-2936-740D-FF07-6A6E78125ABF}"/>
              </a:ext>
            </a:extLst>
          </p:cNvPr>
          <p:cNvSpPr/>
          <p:nvPr/>
        </p:nvSpPr>
        <p:spPr>
          <a:xfrm>
            <a:off x="489858" y="2144486"/>
            <a:ext cx="9895114" cy="9233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A58BC-8B82-FCCD-EDFE-3CB04C27C865}"/>
              </a:ext>
            </a:extLst>
          </p:cNvPr>
          <p:cNvSpPr txBox="1"/>
          <p:nvPr/>
        </p:nvSpPr>
        <p:spPr>
          <a:xfrm>
            <a:off x="228601" y="1681455"/>
            <a:ext cx="35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KPI’s (Key Point Indicators)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F18366-2578-5BE2-42FC-1A7386B5FA1D}"/>
              </a:ext>
            </a:extLst>
          </p:cNvPr>
          <p:cNvSpPr/>
          <p:nvPr/>
        </p:nvSpPr>
        <p:spPr>
          <a:xfrm>
            <a:off x="348343" y="3067816"/>
            <a:ext cx="10700657" cy="330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extBox 2">
            <a:extLst>
              <a:ext uri="{FF2B5EF4-FFF2-40B4-BE49-F238E27FC236}">
                <a16:creationId xmlns:a16="http://schemas.microsoft.com/office/drawing/2014/main" id="{D24B752C-1530-0836-4928-F7944365B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705756"/>
              </p:ext>
            </p:extLst>
          </p:nvPr>
        </p:nvGraphicFramePr>
        <p:xfrm>
          <a:off x="489858" y="2323712"/>
          <a:ext cx="10482942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3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5874E1-EB2C-EF05-806C-79613309C260}"/>
              </a:ext>
            </a:extLst>
          </p:cNvPr>
          <p:cNvSpPr/>
          <p:nvPr/>
        </p:nvSpPr>
        <p:spPr>
          <a:xfrm>
            <a:off x="1632857" y="141514"/>
            <a:ext cx="7511143" cy="7837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82026-F6F5-DF6E-5B57-B640EA7C14ED}"/>
              </a:ext>
            </a:extLst>
          </p:cNvPr>
          <p:cNvSpPr txBox="1"/>
          <p:nvPr/>
        </p:nvSpPr>
        <p:spPr>
          <a:xfrm>
            <a:off x="2986951" y="32657"/>
            <a:ext cx="668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ADIDAS SALES ANALYSIS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735A47B-9DE4-A9F4-2389-73639D6AA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98" y="141514"/>
            <a:ext cx="888812" cy="59871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2EF500-44F0-CB53-F532-CE4422AFE2D9}"/>
              </a:ext>
            </a:extLst>
          </p:cNvPr>
          <p:cNvSpPr/>
          <p:nvPr/>
        </p:nvSpPr>
        <p:spPr>
          <a:xfrm>
            <a:off x="141514" y="1297356"/>
            <a:ext cx="6553200" cy="6422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EFBA6-E793-E656-E455-F47CFED8C3A8}"/>
              </a:ext>
            </a:extLst>
          </p:cNvPr>
          <p:cNvSpPr txBox="1"/>
          <p:nvPr/>
        </p:nvSpPr>
        <p:spPr>
          <a:xfrm>
            <a:off x="141514" y="1064844"/>
            <a:ext cx="4779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PROBLEM STATEMENT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F8C6B7-2936-740D-FF07-6A6E78125ABF}"/>
              </a:ext>
            </a:extLst>
          </p:cNvPr>
          <p:cNvSpPr/>
          <p:nvPr/>
        </p:nvSpPr>
        <p:spPr>
          <a:xfrm>
            <a:off x="489858" y="2144486"/>
            <a:ext cx="9895114" cy="9233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A58BC-8B82-FCCD-EDFE-3CB04C27C865}"/>
              </a:ext>
            </a:extLst>
          </p:cNvPr>
          <p:cNvSpPr txBox="1"/>
          <p:nvPr/>
        </p:nvSpPr>
        <p:spPr>
          <a:xfrm>
            <a:off x="228601" y="1681455"/>
            <a:ext cx="35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Charts Requirements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F18366-2578-5BE2-42FC-1A7386B5FA1D}"/>
              </a:ext>
            </a:extLst>
          </p:cNvPr>
          <p:cNvSpPr/>
          <p:nvPr/>
        </p:nvSpPr>
        <p:spPr>
          <a:xfrm>
            <a:off x="348343" y="3067816"/>
            <a:ext cx="10700657" cy="330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2668F-ED7B-E0BB-1358-CFD0B58BD752}"/>
              </a:ext>
            </a:extLst>
          </p:cNvPr>
          <p:cNvSpPr txBox="1"/>
          <p:nvPr/>
        </p:nvSpPr>
        <p:spPr>
          <a:xfrm>
            <a:off x="489858" y="2323712"/>
            <a:ext cx="11081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Total Sales by Month (Area Chart):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     </a:t>
            </a:r>
            <a:r>
              <a:rPr lang="en-US" sz="2400" dirty="0"/>
              <a:t>Visualize the monthly distribution of total sales to identify peak periods.</a:t>
            </a:r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2. </a:t>
            </a:r>
            <a:r>
              <a:rPr lang="en-US" sz="2400" b="1" dirty="0"/>
              <a:t>Total Sales by State (Filled Map):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    </a:t>
            </a:r>
            <a:r>
              <a:rPr lang="en-US" sz="2400" dirty="0"/>
              <a:t>Geographically represent total sales across different states using a filled map.</a:t>
            </a:r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3. </a:t>
            </a:r>
            <a:r>
              <a:rPr lang="en-US" sz="2400" b="1" dirty="0"/>
              <a:t>Total Sales by Region (Donut Chart):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    </a:t>
            </a:r>
            <a:r>
              <a:rPr lang="en-US" sz="2400" dirty="0"/>
              <a:t>Use a donut chart to represent the contribution of different regions to total sales.</a:t>
            </a:r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4. </a:t>
            </a:r>
            <a:r>
              <a:rPr lang="en-US" sz="2400" b="1" dirty="0"/>
              <a:t>Total Sales by Product (Bar Chart):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    </a:t>
            </a:r>
            <a:r>
              <a:rPr lang="en-US" sz="2400" dirty="0"/>
              <a:t>Analyze the sales distribution among various Adidas products using a bar chart.</a:t>
            </a:r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5. </a:t>
            </a:r>
            <a:r>
              <a:rPr lang="en-US" sz="2400" b="1" dirty="0"/>
              <a:t>Total Sales by Retailer (Bar Chart):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     </a:t>
            </a:r>
            <a:r>
              <a:rPr lang="en-US" sz="2400" dirty="0"/>
              <a:t>Visualize the contribution of different retailers to total sales using a bar chart.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6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AD084-1BD2-C2E6-BD37-AA340AE1BD68}"/>
              </a:ext>
            </a:extLst>
          </p:cNvPr>
          <p:cNvSpPr/>
          <p:nvPr/>
        </p:nvSpPr>
        <p:spPr>
          <a:xfrm>
            <a:off x="1286503" y="1285196"/>
            <a:ext cx="9607160" cy="2779429"/>
          </a:xfrm>
          <a:prstGeom prst="rect">
            <a:avLst/>
          </a:prstGeom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b="1" spc="-12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  <a:endParaRPr lang="en-US" sz="11500" b="1" cap="none" spc="-12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2020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50</TotalTime>
  <Words>312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a755</dc:creator>
  <cp:lastModifiedBy>a755</cp:lastModifiedBy>
  <cp:revision>1</cp:revision>
  <dcterms:created xsi:type="dcterms:W3CDTF">2024-09-01T15:12:22Z</dcterms:created>
  <dcterms:modified xsi:type="dcterms:W3CDTF">2024-09-01T16:02:32Z</dcterms:modified>
</cp:coreProperties>
</file>