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56" r:id="rId6"/>
    <p:sldId id="258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B4-BD94-9A48-B8AA-B5F48125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1500" b="1" dirty="0"/>
              <a:t>Welcome </a:t>
            </a:r>
            <a:br>
              <a:rPr lang="en-US" sz="11500" b="1" dirty="0"/>
            </a:br>
            <a:r>
              <a:rPr lang="en-US" sz="11500" b="1" dirty="0"/>
              <a:t>To </a:t>
            </a:r>
            <a:br>
              <a:rPr lang="en-US" sz="11500" b="1" dirty="0"/>
            </a:br>
            <a:r>
              <a:rPr lang="en-US" sz="11500" b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2775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B83D-6FE0-2E66-740B-D4383DEEFCA5}"/>
              </a:ext>
            </a:extLst>
          </p:cNvPr>
          <p:cNvSpPr txBox="1"/>
          <p:nvPr/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D9C02-8AC7-BF84-9DE9-B1FBB8272DF5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Based on the sales dashboard, here are some questions that could be asked: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Which category had the highest sum of profit, and what was the profit amount?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What percentage of total sales quantity was paid via internet banking?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Among the sub-categories, which one contributed the second-highest sum of profit?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How does the sum of quantity for the Clothing category compare to the sum of quantity for the Furniture category?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Which customer had the highest sum of amount (sales revenue)?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which month did the business experience the lowest sum of profit, and what was the profit amount for that month?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What was the total sum of amount (sales revenue) across all categories and customers?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Can you identify the payment mode that accounted for the smallest share of the total sales quantity?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Which sub-category had the third-highest sum of profit?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Based on the data shown, can you suggest a potential area for improvement or further analysis?</a:t>
            </a:r>
          </a:p>
        </p:txBody>
      </p:sp>
    </p:spTree>
    <p:extLst>
      <p:ext uri="{BB962C8B-B14F-4D97-AF65-F5344CB8AC3E}">
        <p14:creationId xmlns:p14="http://schemas.microsoft.com/office/powerpoint/2010/main" val="16992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309B3-811F-BCED-48C6-117A5C8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0BC8DA-ABB0-3D8F-773B-1EE8E01E936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Here are the questions with answers based on the sales dashboard: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 1. Which category had the highest sum of profit, and what was the profit amount?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 Answer: Electronics had the highest sum of profit at $16K.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2. What percentage of total sales quantity was paid via internet banking 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Answer: Internet banking accounted for 19.17% of the total sales quantity.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3. Among the sub-categories, which one contributed the second-highest sum of profit?  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 Answer: Bookcases contributed the second-highest sum of profit at $4K.</a:t>
            </a:r>
          </a:p>
          <a:p>
            <a:pPr>
              <a:spcAft>
                <a:spcPts val="600"/>
              </a:spcAft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4. How does the sum of quantity for the Clothing category compare to the sum of    quantity for the    Furniture category?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Answer: The sum of quantity for Clothing (118K units) is significantly higher than for Furniture (1K units).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 5. Which customer had the highest sum of amount (sales revenue)?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  Answer: Vinita had the highest sum of amount (sales revenue).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37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309B3-811F-BCED-48C6-117A5C8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0BC8DA-ABB0-3D8F-773B-1EE8E01E936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6. In which month did the business experience the lowest sum of profit, and what was  the profit amount for that month?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Answer: The business experienced the lowest sum of profit in October at $3K.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7. What was the total sum of amount (sales revenue) across all categories and customers?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Answer: The total sum of amount (sales revenue) was $366K.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8. Can you identify the payment mode that accounted for the smallest share of the total sales quantity?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Answer: Credit Card accounted for the smallest share of the total sales quantity at   11.64%.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9. Which sub-category had the third-highest sum of profit?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Answer: Phones had the third-highest sum of profit at $4K.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10. Based on the data shown, can you suggest a potential area for improvement or further analysis? </a:t>
            </a: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+mn-lt"/>
                <a:ea typeface="+mn-ea"/>
                <a:cs typeface="+mn-cs"/>
              </a:rPr>
              <a:t>      Answer: One potential area for improvement or further analysis could be the Furniture category, which had a relatively low sum of quantity and profit compared to other categories. Investigating the reasons behind this and exploring strategies to boost sales in this category could be beneficial.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0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ac78aca-f3fc-48b3-83e2-a68849f35a0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c06f3728-e586-4008-9751-c483bfb5f8ca/ReportSection?bookmarkGuid=ae55e8b1-63cb-44df-85ae-55db54c87e94&amp;bookmarkUsage=1&amp;ctid=fc3af7cc-f434-45b0-8ff8-0b7aec15004d&amp;fromEntryPoint=export&quot;"/>
    <we:property name="reportState" value="&quot;CONNECTED&quot;"/>
    <we:property name="artifactViewState" value="&quot;live&quot;"/>
    <we:property name="reportEmbeddedTime" value="&quot;2024-06-12T17:53:27.495Z&quot;"/>
    <we:property name="creatorSessionId" value="&quot;e960ca4f-7528-4fd7-8711-38b40750d67c&quot;"/>
    <we:property name="creatorUserId" value="&quot;1003200364E347B4&quot;"/>
    <we:property name="creatorTenantId" value="&quot;fc3af7cc-f434-45b0-8ff8-0b7aec15004d&quot;"/>
    <we:property name="pageDisplayName" value="&quot;Page 1&quot;"/>
    <we:property name="pageName" value="&quot;ReportSection&quot;"/>
    <we:property name="reportName" value="&quot;Sales Dashboard by abc co&quot;"/>
    <we:property name="isVisualContainerHeaderHidden" value="false"/>
    <we:property name="isFiltersActionButtonVisible" value="true"/>
    <we:property name="initialStateBookmark" value="&quot;H4sIAAAAAAAAA+1aTVPjRhD9K9Rc9qKkJI1sZG5gSCW1y8fCFjmkqFRL0zZaZI0zGhEcyv89PSMJjL+kIoYYFl8s97R6ul+/eZJGvmciyccpTE5ghGyPHUh5MwJ1s+Mxh2WV7fT08/H++ec/T/aPj8gsxzqRWc727pkGNUR9meQFpCYCGf+4chik6RkMza8BpDk6bIwqlxmkyT9YOtOQVgVOHYZ341QqMCEvNGg0YW/JnX7T3N7PnGaEWCe3eIGxLq3nOJZK178dlpdHNqWnYyaYnbAvMw1JRoGNreNFficMOi66rtfr+S5GobHnSTZMqxQfz/02GRscNN7pSN4ZBKLvFN9Emk6pBOEJ7vkBCrcTcIi4Sx9z9iBJdTVhNDm6GytChzAro/Wp1qFUSUwzWRQU5nmV8q8JKlDx9eQL3qJN5Gj5+OLQmZIEtp5cgkpKUGWhYlx0LO3nOLBDmU40RWOnSpiMTVUVIx4CUZZ18Npx59A0zDjPZMSMcefRYIarOtgxdeHaWq7l332F5CnYnjt1HmDZF7eQxWSdx2R/OFQ4hLqrT4vpy7QYLbEvL/IQiQppWeVMSXQ4SLS1/lJkFX/cxWSvyLKWKCnxrH8NSj+lSs1jmuf7DGErIkwsOd5956/sigkQPC/krud7CL0O90M3aFwx3+T4hFIpfYzLZS0TPnVMyZF1rpLPi+ivAglVZ776eoCOv9YH6yIZKi5Qx2Flr4kNDrvAlPppz2lFxLoxFHqOgpTcTw98eOzEIMGUfGkqC/5ByZXDRNUq589X+d9Xy+okV60Tkx/1iO11bY9LgHyztlsj+fs1KqyAzERSp//bXLL55rG2yUOU4uoID5Sams/VdF6hNiJCc1m9b6GMQC3VSflqLH9uqYYuzWr+EowoBdTtBn40CAHQp7uPnouh6DQK6P9Ima8FlB6NpNkKhu+PZJG1YLjT6nZuIymtEYXGdSZkVugtX2mrGfKKa21hnYU8Qi8YcI9z7Ha9Dra5tX9j6+zFqXsGkxFm+lgK/GDvC7L3Kc4lgX0RdSMRB+5uV0Shj2GP724zgdsqbyNrYlBie/myqkzTNYd54HohdATnrk+Cw7u7gbfNTdvYDeF2N231zaAxxdFABHEQuqLre3EHgA62uWntLxVvvG3rtNmYMIzigO+icIUbxyHuetB8L/2xGfGxGfFjb0Z42/Go1vba80Ye1T62RJ7zmBYM/GAgIs6513V5FEY9L9xWCZezwlPtum9GweUCTkWu5QiVnXlLFLwhySes4i10vBHOF5TxplpeW8Zn3uGsA/gNb7i1evd2oSG+QVEm1pejSG65pK5+Gty8pLbiSKWqseDAwQ94L/Sx50e+LxpV9Yd8r02PGMpcRJ5B2DxNYjpzlpuMGjG0pQnQYMEdlxkmWI6bHR76Rov9PfuS0ORl7EtICxP20wHkSfyp1pXpCiJZ9/x9v3p+bM6VRWO6HGtZ6HwMMZ5BhkswJ6whEygacLd/eGF2EmpzUon/mhPM32AeujSd/gtKPjN9kSMAAA==&quot;"/>
    <we:property name="bookmark" value="&quot;H4sIAAAAAAAAA+1aTXOjRhD9K1tc9kJSwABCvtnyppKq3Y13veUcUj70MI3MGjHKMDhWXPrv6eHDlvVhKEd2sNe6GHqanu7Xbx4w+MYSaTHPYPEZZmgdWEdSXs5AXb5zLdvKa5uL6IQiDkXAR76IMEoCQaNyrlOZF9bBjaVBTVGfpUUJmQlExj/PbQuy7ASm5iyBrEDbmqMqZA5Z+g/WzjSkVYlL28LreSYVmJCnGjSasFfkTucmhZ8ZzQixTq/wFGNdW7/iXCrdnttWUR9VKd0fM8GqCScy15DmFNjYApd7QeQHDjqOOx57DvLI2Is0n2ZNinfXflvMDRwarzWX1wYB/p3im0jLJZUgXMFcz0fhBD4Dzhz6mauTNNPNhHzx4XquCB3CrI42oVqnUqUxzVShoLAompR/TVGBii8WH/EKq0Q+bB/fHDpRksDWizNQaQ2qLFWMm461/Ssm1VCuU03RrN+VMBmbqhpi3AaiLNvgreO7Y9Mw47ySkWWM7+4MZripw/pEXbioLBfy74lC8hTWgbO0b2E5FFeQxyg2MDmcThVOoe3q/WImMitnW+zbizxGokJWV7lSEh0mqa6sv5R5wx9nM9lzsjxIlIx4NrkApe9TpeUxzfN9hbANERYVOV5958+rFeMjuG7EHNdzEcYB8yLH71wx3+T8M6VS+xiXs1YmPOqYkrPKuUm+KPlfJRKq9nr17QAdf2kPHopkqLhBHduqe01ssK1TzKif1TW9iNg2hkKvUZCS++mWD3edSFLMyJemqsA/qrlynKpW5bz1Kv/7atmd5K51YvKjHlkHYdXjGiDPrO3eSP5xgQobIHORtun/tpZssX+sq+SBZ7g7wi2lluZ3vlxXqL2I0FpWr1soOaitOimfjeWPLdXQpVvNn4IRtYA6oe/xJAJAj54+xg5GIugU0P+RMl9KqD06STMIhh/OZJn3YLjd63FuLyk9IAqd60zIvNQDX2m7GfKMa21jnUWMo+snzGUMw9ANsM+j/QtbZ09O3RNYzDDXn6TAN/Y+IXvv41wT2BM85CL2nVEoeORhNGajIRO4r/J2siYGJYbLl11lmq7ZlguOG0EgGHM8EhwWjnx3yE3b2wPhsJu2+2HQmGKeCD/2I0eEnhsHAHQw5Kb1v1W88LY9pM3GhBGPfTZC4QgnjiMcudD9LP22GfG2GfFjb0a4w3hV63vveSGvam9bIo95TfMTz08EZ4y5ocN4xMduNFQJl6vC0+y670fB5QZOZaHlDFU180AUvCPJe6xiPXS8E84nlPGuWp5bxle+4TwE8AvecOv17e1UQ3yJok5sImdcDlxSd78N7l9Se3GkUdVYMGDg+WwceTj2uOeJTlX9Ib9r0yuGMjeRRxC2yNKYrlzlpkWNmFalCdBQgTuvM0yxHjc7PPQXK+xvrI8pTV7HPoOsNGHfH0GRxu9bXVnuIFLlXrzuT893zTmv0Fhux1qWuphDjCeQ4xbMCWvIBYoO3Kt/eLlFfbn8F123ZcloIwAA&quot;"/>
    <we:property name="datasetId" value="&quot;e6f94220-7ebd-4c83-aa3e-d242cfc473af&quot;"/>
    <we:property name="embedUrl" value="&quot;/reportEmbed?reportId=c06f3728-e586-4008-9751-c483bfb5f8ca&amp;config=eyJjbHVzdGVyVXJsIjoiaHR0cHM6Ly9XQUJJLUVBU1QtQVNJQS1CLVBSSU1BUlk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581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Welcome  To  POWER BI</vt:lpstr>
      <vt:lpstr>Microsoft Power BI</vt:lpstr>
      <vt:lpstr>PowerPoint Presentation</vt:lpstr>
      <vt:lpstr>Q &amp; 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a755</cp:lastModifiedBy>
  <cp:revision>6</cp:revision>
  <dcterms:created xsi:type="dcterms:W3CDTF">2018-06-07T21:39:02Z</dcterms:created>
  <dcterms:modified xsi:type="dcterms:W3CDTF">2024-06-12T18:36:56Z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