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9A235-BBE3-474B-8386-A3009632D548}" v="32" dt="2024-09-10T15:08:25.9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78" d="100"/>
          <a:sy n="78" d="100"/>
        </p:scale>
        <p:origin x="86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60b6b8913d8c55af/Documents/EMPLOYEE%20ATTENDANCE%20EXCEL-AASHA.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solidFill>
          <a:schemeClr val="tx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825595076477511E-2"/>
          <c:y val="0.12587382779198636"/>
          <c:w val="0.91439279572812016"/>
          <c:h val="0.645841472501359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Regular Hours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Sheet1!$A$4:$A$23</c:f>
              <c:strCache>
                <c:ptCount val="20"/>
                <c:pt idx="0">
                  <c:v>EID1001</c:v>
                </c:pt>
                <c:pt idx="1">
                  <c:v>EID1002</c:v>
                </c:pt>
                <c:pt idx="2">
                  <c:v>EID1003</c:v>
                </c:pt>
                <c:pt idx="3">
                  <c:v>EID1004</c:v>
                </c:pt>
                <c:pt idx="4">
                  <c:v>EID1005</c:v>
                </c:pt>
                <c:pt idx="5">
                  <c:v>EID1006</c:v>
                </c:pt>
                <c:pt idx="6">
                  <c:v>EID1007</c:v>
                </c:pt>
                <c:pt idx="7">
                  <c:v>EID1008</c:v>
                </c:pt>
                <c:pt idx="8">
                  <c:v>EID1009</c:v>
                </c:pt>
                <c:pt idx="9">
                  <c:v>EID1010</c:v>
                </c:pt>
                <c:pt idx="10">
                  <c:v>EID1011</c:v>
                </c:pt>
                <c:pt idx="11">
                  <c:v>EID1012</c:v>
                </c:pt>
                <c:pt idx="12">
                  <c:v>EID1013</c:v>
                </c:pt>
                <c:pt idx="13">
                  <c:v>EID1014</c:v>
                </c:pt>
                <c:pt idx="14">
                  <c:v>EID1015</c:v>
                </c:pt>
                <c:pt idx="15">
                  <c:v>EID1016</c:v>
                </c:pt>
                <c:pt idx="16">
                  <c:v>EID1017</c:v>
                </c:pt>
                <c:pt idx="17">
                  <c:v>EID1018</c:v>
                </c:pt>
                <c:pt idx="18">
                  <c:v>EID1019</c:v>
                </c:pt>
                <c:pt idx="19">
                  <c:v>EID1020</c:v>
                </c:pt>
              </c:strCache>
            </c:strRef>
          </c:cat>
          <c:val>
            <c:numRef>
              <c:f>Sheet1!$F$4:$F$23</c:f>
              <c:numCache>
                <c:formatCode>General</c:formatCode>
                <c:ptCount val="20"/>
                <c:pt idx="0">
                  <c:v>8.5</c:v>
                </c:pt>
                <c:pt idx="1">
                  <c:v>9.5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  <c:pt idx="5">
                  <c:v>8.5</c:v>
                </c:pt>
                <c:pt idx="6">
                  <c:v>9.5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8.5</c:v>
                </c:pt>
                <c:pt idx="11">
                  <c:v>9.5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8.5</c:v>
                </c:pt>
                <c:pt idx="16">
                  <c:v>9.5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6-4BFC-8C65-3B50F74D0E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020865743"/>
        <c:axId val="1020863823"/>
      </c:barChart>
      <c:catAx>
        <c:axId val="102086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863823"/>
        <c:crosses val="autoZero"/>
        <c:auto val="1"/>
        <c:lblAlgn val="ctr"/>
        <c:lblOffset val="100"/>
        <c:noMultiLvlLbl val="0"/>
      </c:catAx>
      <c:valAx>
        <c:axId val="10208638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86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183404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/>
              <a:t>: AASHA SARAVANAN</a:t>
            </a:r>
            <a:endParaRPr lang="en-US" sz="2400" dirty="0"/>
          </a:p>
          <a:p>
            <a:r>
              <a:rPr lang="en-US" sz="2400" dirty="0"/>
              <a:t>REGISTER NO: asunm1621312216221</a:t>
            </a:r>
          </a:p>
          <a:p>
            <a:r>
              <a:rPr lang="en-US" sz="2400" dirty="0"/>
              <a:t>DEPARTMENT: Bcom General</a:t>
            </a:r>
          </a:p>
          <a:p>
            <a:r>
              <a:rPr lang="en-US" sz="2400" dirty="0"/>
              <a:t>COLLEGE 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 Import attendance data into Excel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Attendance, Start Date, FTE, Work Location, Employee Type, Check-out 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Excel Tools:</a:t>
            </a:r>
          </a:p>
          <a:p>
            <a:r>
              <a:rPr lang="en-US" dirty="0"/>
              <a:t>             1. Pivot Tables: Summarize and analyze attendance data</a:t>
            </a:r>
          </a:p>
          <a:p>
            <a:r>
              <a:rPr lang="en-US" dirty="0"/>
              <a:t>             2. Charts and Graphs: Visualize attendance trends and patterns</a:t>
            </a:r>
          </a:p>
          <a:p>
            <a:r>
              <a:rPr lang="en-US" dirty="0"/>
              <a:t>             3. Regression Analysis Tool: Conduct regression Analysis</a:t>
            </a:r>
          </a:p>
          <a:p>
            <a:pPr lvl="1"/>
            <a:r>
              <a:rPr lang="en-US" dirty="0"/>
              <a:t>Values: Sum, Average of Attendance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attendance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Visualization: Charts: Bar, pie, and histograms.</a:t>
            </a:r>
          </a:p>
          <a:p>
            <a:pPr lvl="1"/>
            <a:r>
              <a:rPr lang="en-US" dirty="0"/>
              <a:t>      Formatting: Highlight key trends.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     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48AD05B-F99D-E864-E7D1-859B7001E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11054"/>
              </p:ext>
            </p:extLst>
          </p:nvPr>
        </p:nvGraphicFramePr>
        <p:xfrm>
          <a:off x="1066800" y="1447800"/>
          <a:ext cx="777239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attendance analysis using Excel enables organizations to effectively track, analyze, and improve attendance patterns.</a:t>
            </a:r>
          </a:p>
          <a:p>
            <a:r>
              <a:rPr lang="en-US" dirty="0"/>
              <a:t>Enhanced workforce planning and productivity, Reduced absenteeism and tardiness, </a:t>
            </a:r>
          </a:p>
          <a:p>
            <a:r>
              <a:rPr lang="en-US" dirty="0"/>
              <a:t>Improved employee engagement and retention, Data-driven decision making and </a:t>
            </a:r>
          </a:p>
          <a:p>
            <a:r>
              <a:rPr lang="en-US" dirty="0"/>
              <a:t>Compliance with labor laws and Regulations.</a:t>
            </a:r>
          </a:p>
          <a:p>
            <a:r>
              <a:rPr lang="en-US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 sheets provide a user-friendly and customizable platform for attendance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tables and charts enable efficient data summarization and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 analysis insights can inform strategic decisions and drive business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attendance monitoring and analysis can lead to improved employee engagement and retention.</a:t>
            </a:r>
          </a:p>
          <a:p>
            <a:r>
              <a:rPr lang="en-US" dirty="0"/>
              <a:t>By implementing an employee attendance analysis system using Excel sheets, organizations can unlock the full potential of their workforce and achieve </a:t>
            </a:r>
            <a:r>
              <a:rPr lang="en-US"/>
              <a:t>greater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1600200" y="1524001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Analyze employee attendance data to identify trends, optimize workforce planning, and improve productivity.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Identify frequent absentees or tardy employees.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Visualize attendance trends and patterns using charts ad graphs.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Identify areas for improvement and develop targeted strategies to enhance employee attendance and engagement.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1295400" y="1828800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                                                                                                                                                     Objectives: Analyze employee attendance data to identify trends, patterns, and areas for improvement.</a:t>
            </a:r>
          </a:p>
          <a:p>
            <a:r>
              <a:rPr lang="en-US" dirty="0"/>
              <a:t>Scope: collect and analyze employee attendance data for a specified period. Provide recommendations for Improvement.</a:t>
            </a:r>
          </a:p>
          <a:p>
            <a:r>
              <a:rPr lang="en-US" dirty="0"/>
              <a:t>Deliverables: 1.Attendance analysis report</a:t>
            </a:r>
          </a:p>
          <a:p>
            <a:r>
              <a:rPr lang="en-US" dirty="0"/>
              <a:t>                        2.Visualizations(charts, graphs, tables)</a:t>
            </a:r>
          </a:p>
          <a:p>
            <a:r>
              <a:rPr lang="en-US" dirty="0"/>
              <a:t>                        3.Recommendations for Improvement</a:t>
            </a:r>
          </a:p>
          <a:p>
            <a:r>
              <a:rPr lang="en-US" dirty="0"/>
              <a:t>Timeline: Data collection: 1 week</a:t>
            </a:r>
          </a:p>
          <a:p>
            <a:r>
              <a:rPr lang="en-US" dirty="0"/>
              <a:t>                 Analysis and Visualization: 2 weeks</a:t>
            </a:r>
          </a:p>
          <a:p>
            <a:r>
              <a:rPr lang="en-US" dirty="0"/>
              <a:t>                 Report writing and Recommendations: 1 week</a:t>
            </a:r>
          </a:p>
          <a:p>
            <a:r>
              <a:rPr lang="en-US" dirty="0"/>
              <a:t>Benefits: Improved attendance and productivity, data-driven decision 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Manager: To track attendance, identify trends, and make data-driven decisions.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Supervisors/Team leads: To monitor team attendance, address issues, and optimize workforce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Payroll Specialists: To accurately process payroll, Ensure process payroll.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analyze attendance patterns, identify areas for improvement, and allocate resources effectively.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Compliance Officers: To ensure adherence to labor laws, regulations, and company policies.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Summarize large datasets and Create custom 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attendance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Attendance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attendance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Attendance Software</a:t>
            </a:r>
          </a:p>
          <a:p>
            <a:r>
              <a:rPr lang="en-US" dirty="0"/>
              <a:t>Total Features: 15</a:t>
            </a:r>
          </a:p>
          <a:p>
            <a:r>
              <a:rPr lang="en-US" dirty="0"/>
              <a:t>Selected Features: 10 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Attendance Status: (Present, Absent, Late etc..)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Check-out Time: (Optional, Timestamp, Time)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209800" y="16888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Attendance Tracking: Easily Import attendance data from various </a:t>
            </a:r>
          </a:p>
          <a:p>
            <a:r>
              <a:rPr lang="en-US" dirty="0"/>
              <a:t>Sources, Eliminating manual errors and saving time.</a:t>
            </a:r>
          </a:p>
          <a:p>
            <a:r>
              <a:rPr lang="en-US" dirty="0"/>
              <a:t>Intuitive Dashboard: Visualize attendance trends, patterns, and insights in </a:t>
            </a:r>
          </a:p>
          <a:p>
            <a:r>
              <a:rPr lang="en-US" dirty="0"/>
              <a:t>Real-time, enabling data-driven decisions.</a:t>
            </a:r>
          </a:p>
          <a:p>
            <a:r>
              <a:rPr lang="en-US" dirty="0"/>
              <a:t>Customizable Reports: Generate tailored reports for specific departments, </a:t>
            </a:r>
          </a:p>
          <a:p>
            <a:r>
              <a:rPr lang="en-US" dirty="0"/>
              <a:t>Job roles, or locations, providing actionable insights.</a:t>
            </a:r>
          </a:p>
          <a:p>
            <a:r>
              <a:rPr lang="en-US" dirty="0"/>
              <a:t>Predictive Analytics: Identify attendance patterns and forecast future trends,</a:t>
            </a:r>
          </a:p>
          <a:p>
            <a:r>
              <a:rPr lang="en-US" dirty="0"/>
              <a:t>Enabling proactive measures to improve attendance.</a:t>
            </a:r>
          </a:p>
          <a:p>
            <a:r>
              <a:rPr lang="en-US" dirty="0"/>
              <a:t>Employee Engagement: empower employees to take ownership of their attendance, improving accountability and reducing absenteeism.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870</Words>
  <Application>Microsoft Office PowerPoint</Application>
  <PresentationFormat>Widescreen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mythili aasha</cp:lastModifiedBy>
  <cp:revision>23</cp:revision>
  <dcterms:created xsi:type="dcterms:W3CDTF">2024-03-29T15:07:22Z</dcterms:created>
  <dcterms:modified xsi:type="dcterms:W3CDTF">2024-09-10T15:54:18Z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