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  <p:sldMasterId id="214748369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Inter Tight Medium"/>
      <p:regular r:id="rId15"/>
      <p:bold r:id="rId16"/>
      <p:italic r:id="rId17"/>
      <p:boldItalic r:id="rId18"/>
    </p:embeddedFont>
    <p:embeddedFont>
      <p:font typeface="Inter Tight"/>
      <p:regular r:id="rId19"/>
      <p:bold r:id="rId20"/>
      <p:italic r:id="rId21"/>
      <p:boldItalic r:id="rId22"/>
    </p:embeddedFont>
    <p:embeddedFont>
      <p:font typeface="Inter Tight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Tight-bold.fntdata"/><Relationship Id="rId22" Type="http://schemas.openxmlformats.org/officeDocument/2006/relationships/font" Target="fonts/InterTight-boldItalic.fntdata"/><Relationship Id="rId21" Type="http://schemas.openxmlformats.org/officeDocument/2006/relationships/font" Target="fonts/InterTight-italic.fntdata"/><Relationship Id="rId24" Type="http://schemas.openxmlformats.org/officeDocument/2006/relationships/font" Target="fonts/InterTightSemiBold-bold.fntdata"/><Relationship Id="rId23" Type="http://schemas.openxmlformats.org/officeDocument/2006/relationships/font" Target="fonts/InterTightSemiBo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TightSemiBold-boldItalic.fntdata"/><Relationship Id="rId25" Type="http://schemas.openxmlformats.org/officeDocument/2006/relationships/font" Target="fonts/InterTightSemiBold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InterTightMedium-regular.fntdata"/><Relationship Id="rId14" Type="http://schemas.openxmlformats.org/officeDocument/2006/relationships/slide" Target="slides/slide8.xml"/><Relationship Id="rId17" Type="http://schemas.openxmlformats.org/officeDocument/2006/relationships/font" Target="fonts/InterTightMedium-italic.fntdata"/><Relationship Id="rId16" Type="http://schemas.openxmlformats.org/officeDocument/2006/relationships/font" Target="fonts/InterTightMedium-bold.fntdata"/><Relationship Id="rId19" Type="http://schemas.openxmlformats.org/officeDocument/2006/relationships/font" Target="fonts/InterTight-regular.fntdata"/><Relationship Id="rId18" Type="http://schemas.openxmlformats.org/officeDocument/2006/relationships/font" Target="fonts/InterTight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795408ef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795408ef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795408ef75_0_3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795408ef75_0_3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3795408ef75_0_3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3795408ef75_0_3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95408ef75_0_3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795408ef75_0_3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795408ef75_0_3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3795408ef75_0_3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37cc6584f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37cc6584f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795408ef75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795408ef75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" name="Google Shape;423;g3795408ef75_0_4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4" name="Google Shape;424;g3795408ef75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4"/>
          <p:cNvGrpSpPr/>
          <p:nvPr/>
        </p:nvGrpSpPr>
        <p:grpSpPr>
          <a:xfrm rot="299808">
            <a:off x="124383" y="-559521"/>
            <a:ext cx="8900029" cy="6258229"/>
            <a:chOff x="124223" y="-559280"/>
            <a:chExt cx="8900025" cy="6258226"/>
          </a:xfrm>
        </p:grpSpPr>
        <p:grpSp>
          <p:nvGrpSpPr>
            <p:cNvPr id="56" name="Google Shape;56;p14"/>
            <p:cNvGrpSpPr/>
            <p:nvPr/>
          </p:nvGrpSpPr>
          <p:grpSpPr>
            <a:xfrm>
              <a:off x="124223" y="-78561"/>
              <a:ext cx="8900025" cy="5296800"/>
              <a:chOff x="124223" y="-78561"/>
              <a:chExt cx="8900025" cy="5296800"/>
            </a:xfrm>
          </p:grpSpPr>
          <p:sp>
            <p:nvSpPr>
              <p:cNvPr id="57" name="Google Shape;57;p14"/>
              <p:cNvSpPr/>
              <p:nvPr/>
            </p:nvSpPr>
            <p:spPr>
              <a:xfrm rot="-1623">
                <a:off x="7117071" y="2014308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58" name="Google Shape;58;p14"/>
              <p:cNvSpPr/>
              <p:nvPr/>
            </p:nvSpPr>
            <p:spPr>
              <a:xfrm flipH="1" rot="-1487">
                <a:off x="124823" y="-77211"/>
                <a:ext cx="6242101" cy="5294100"/>
              </a:xfrm>
              <a:prstGeom prst="snip1Rect">
                <a:avLst>
                  <a:gd fmla="val 4248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59" name="Google Shape;59;p14"/>
              <p:cNvSpPr/>
              <p:nvPr/>
            </p:nvSpPr>
            <p:spPr>
              <a:xfrm flipH="1" rot="10798513">
                <a:off x="2781248" y="-76291"/>
                <a:ext cx="6242401" cy="5289900"/>
              </a:xfrm>
              <a:prstGeom prst="snip1Rect">
                <a:avLst>
                  <a:gd fmla="val 42496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60" name="Google Shape;60;p14"/>
              <p:cNvSpPr/>
              <p:nvPr/>
            </p:nvSpPr>
            <p:spPr>
              <a:xfrm rot="-1623">
                <a:off x="125118" y="1250275"/>
                <a:ext cx="1906200" cy="18756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61" name="Google Shape;61;p14"/>
            <p:cNvSpPr/>
            <p:nvPr/>
          </p:nvSpPr>
          <p:spPr>
            <a:xfrm rot="-4516116">
              <a:off x="314265" y="-331820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62" name="Google Shape;62;p14"/>
            <p:cNvSpPr/>
            <p:nvPr/>
          </p:nvSpPr>
          <p:spPr>
            <a:xfrm rot="6283884">
              <a:off x="6963097" y="3633506"/>
              <a:ext cx="1871106" cy="18379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63" name="Google Shape;63;p14"/>
          <p:cNvSpPr txBox="1"/>
          <p:nvPr>
            <p:ph type="ctrTitle"/>
          </p:nvPr>
        </p:nvSpPr>
        <p:spPr>
          <a:xfrm>
            <a:off x="1826325" y="1559575"/>
            <a:ext cx="5494800" cy="15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4" name="Google Shape;64;p14"/>
          <p:cNvSpPr txBox="1"/>
          <p:nvPr>
            <p:ph idx="1" type="subTitle"/>
          </p:nvPr>
        </p:nvSpPr>
        <p:spPr>
          <a:xfrm>
            <a:off x="1826325" y="3252475"/>
            <a:ext cx="54948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500"/>
              <a:buFont typeface="Inter Tight Medium"/>
              <a:buNone/>
              <a:defRPr sz="25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_HEADER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AND_BODY_1_1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5" name="Google Shape;75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_ONLY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9" name="Google Shape;7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3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2" name="Google Shape;82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_1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6" name="Google Shape;86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_1_1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_1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8" name="Google Shape;98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 algn="ctr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 algn="ctr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 algn="ctr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99" name="Google Shape;99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_1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CUSTOM_7_1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2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6" name="Google Shape;106;p2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7" name="Google Shape;107;p2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8" name="Google Shape;108;p2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09" name="Google Shape;109;p2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10" name="Google Shape;110;p2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14" name="Google Shape;114;p2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15" name="Google Shape;1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CUSTOM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19" name="Google Shape;119;p2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0" name="Google Shape;120;p2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1" name="Google Shape;121;p2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22" name="Google Shape;122;p2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CUSTOM_2_2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2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6" name="Google Shape;126;p2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7" name="Google Shape;127;p28"/>
          <p:cNvSpPr txBox="1"/>
          <p:nvPr>
            <p:ph idx="3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28" name="Google Shape;128;p2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29" name="Google Shape;129;p28"/>
          <p:cNvSpPr txBox="1"/>
          <p:nvPr>
            <p:ph idx="4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0" name="Google Shape;130;p28"/>
          <p:cNvSpPr txBox="1"/>
          <p:nvPr>
            <p:ph idx="5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31" name="Google Shape;131;p28"/>
          <p:cNvSpPr txBox="1"/>
          <p:nvPr>
            <p:ph idx="6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CUSTOM_3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9" name="Google Shape;139;p2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0" name="Google Shape;140;p2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1" name="Google Shape;141;p2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42" name="Google Shape;142;p2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_ONLY_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5" name="Google Shape;145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6" name="Google Shape;146;p3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4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49" name="Google Shape;149;p3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151" name="Google Shape;151;p3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2" name="Google Shape;152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55" name="Google Shape;155;p3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_4_1_1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58" name="Google Shape;158;p3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59" name="Google Shape;159;p3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0" name="Google Shape;160;p3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1" name="Google Shape;161;p3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162" name="Google Shape;162;p3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63" name="Google Shape;16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6" name="Google Shape;166;p3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67" name="Google Shape;167;p3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CUSTOM_5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  <p:sp>
        <p:nvSpPr>
          <p:cNvPr id="170" name="Google Shape;170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CUSTOM_6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3" name="Google Shape;173;p3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3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3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6" name="Google Shape;176;p3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7" name="Google Shape;177;p3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79" name="Google Shape;179;p3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0" name="Google Shape;180;p3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3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 type="secHead">
  <p:cSld name="SECTION_HEADER">
    <p:bg>
      <p:bgPr>
        <a:solidFill>
          <a:schemeClr val="lt1"/>
        </a:solidFill>
      </p:bgPr>
    </p:bg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" name="Google Shape;184;p35"/>
          <p:cNvGrpSpPr/>
          <p:nvPr/>
        </p:nvGrpSpPr>
        <p:grpSpPr>
          <a:xfrm>
            <a:off x="75" y="256675"/>
            <a:ext cx="3798141" cy="1190474"/>
            <a:chOff x="75" y="256675"/>
            <a:chExt cx="3798141" cy="1190474"/>
          </a:xfrm>
        </p:grpSpPr>
        <p:sp>
          <p:nvSpPr>
            <p:cNvPr id="185" name="Google Shape;185;p35"/>
            <p:cNvSpPr/>
            <p:nvPr/>
          </p:nvSpPr>
          <p:spPr>
            <a:xfrm flipH="1" rot="10800000">
              <a:off x="75" y="256675"/>
              <a:ext cx="3798000" cy="11904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186" name="Google Shape;186;p35"/>
            <p:cNvSpPr/>
            <p:nvPr/>
          </p:nvSpPr>
          <p:spPr>
            <a:xfrm flipH="1" rot="-10795068">
              <a:off x="3380016" y="1028349"/>
              <a:ext cx="418200" cy="4185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187" name="Google Shape;187;p35"/>
          <p:cNvSpPr txBox="1"/>
          <p:nvPr>
            <p:ph type="title"/>
          </p:nvPr>
        </p:nvSpPr>
        <p:spPr>
          <a:xfrm>
            <a:off x="333925" y="544250"/>
            <a:ext cx="3039900" cy="7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8" name="Google Shape;188;p35"/>
          <p:cNvSpPr txBox="1"/>
          <p:nvPr>
            <p:ph idx="1" type="subTitle"/>
          </p:nvPr>
        </p:nvSpPr>
        <p:spPr>
          <a:xfrm>
            <a:off x="1149126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89" name="Google Shape;189;p35"/>
          <p:cNvSpPr txBox="1"/>
          <p:nvPr>
            <p:ph idx="2" type="subTitle"/>
          </p:nvPr>
        </p:nvSpPr>
        <p:spPr>
          <a:xfrm>
            <a:off x="1149126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0" name="Google Shape;190;p35"/>
          <p:cNvSpPr txBox="1"/>
          <p:nvPr>
            <p:ph idx="3" type="subTitle"/>
          </p:nvPr>
        </p:nvSpPr>
        <p:spPr>
          <a:xfrm>
            <a:off x="1149126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1" name="Google Shape;191;p35"/>
          <p:cNvSpPr txBox="1"/>
          <p:nvPr>
            <p:ph idx="4" type="subTitle"/>
          </p:nvPr>
        </p:nvSpPr>
        <p:spPr>
          <a:xfrm>
            <a:off x="1149126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2" name="Google Shape;192;p35"/>
          <p:cNvSpPr txBox="1"/>
          <p:nvPr>
            <p:ph idx="5" type="subTitle"/>
          </p:nvPr>
        </p:nvSpPr>
        <p:spPr>
          <a:xfrm>
            <a:off x="1149126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idx="6" type="subTitle"/>
          </p:nvPr>
        </p:nvSpPr>
        <p:spPr>
          <a:xfrm>
            <a:off x="5327851" y="2348550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4" name="Google Shape;194;p35"/>
          <p:cNvSpPr txBox="1"/>
          <p:nvPr>
            <p:ph idx="7" type="subTitle"/>
          </p:nvPr>
        </p:nvSpPr>
        <p:spPr>
          <a:xfrm>
            <a:off x="5327851" y="2802869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5" name="Google Shape;195;p35"/>
          <p:cNvSpPr txBox="1"/>
          <p:nvPr>
            <p:ph idx="8" type="subTitle"/>
          </p:nvPr>
        </p:nvSpPr>
        <p:spPr>
          <a:xfrm>
            <a:off x="5327851" y="3257187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6" name="Google Shape;196;p35"/>
          <p:cNvSpPr txBox="1"/>
          <p:nvPr>
            <p:ph idx="9" type="subTitle"/>
          </p:nvPr>
        </p:nvSpPr>
        <p:spPr>
          <a:xfrm>
            <a:off x="5327851" y="3711506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  <p:sp>
        <p:nvSpPr>
          <p:cNvPr id="197" name="Google Shape;197;p35"/>
          <p:cNvSpPr txBox="1"/>
          <p:nvPr>
            <p:ph idx="13" type="subTitle"/>
          </p:nvPr>
        </p:nvSpPr>
        <p:spPr>
          <a:xfrm>
            <a:off x="5327851" y="4165824"/>
            <a:ext cx="3234300" cy="4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1pPr>
            <a:lvl2pPr lvl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2pPr>
            <a:lvl3pPr lvl="2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3pPr>
            <a:lvl4pPr lvl="3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4pPr>
            <a:lvl5pPr lvl="4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5pPr>
            <a:lvl6pPr lvl="5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6pPr>
            <a:lvl7pPr lvl="6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7pPr>
            <a:lvl8pPr lvl="7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8pPr>
            <a:lvl9pPr lvl="8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s" type="tx">
  <p:cSld name="TITLE_AND_BODY">
    <p:bg>
      <p:bgPr>
        <a:solidFill>
          <a:schemeClr val="lt1"/>
        </a:solidFill>
      </p:bgPr>
    </p:bg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6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0" name="Google Shape;200;p36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1" name="Google Shape;201;p36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2" name="Google Shape;202;p36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03" name="Google Shape;203;p36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36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05" name="Google Shape;205;p36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lumn">
  <p:cSld name="TITLE_AND_BODY_1"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7"/>
          <p:cNvSpPr/>
          <p:nvPr>
            <p:ph idx="2" type="pic"/>
          </p:nvPr>
        </p:nvSpPr>
        <p:spPr>
          <a:xfrm rot="299990">
            <a:off x="716131" y="2331244"/>
            <a:ext cx="3686628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8" name="Google Shape;208;p37"/>
          <p:cNvSpPr/>
          <p:nvPr>
            <p:ph idx="3" type="pic"/>
          </p:nvPr>
        </p:nvSpPr>
        <p:spPr>
          <a:xfrm rot="-300269">
            <a:off x="4741294" y="2331368"/>
            <a:ext cx="3686654" cy="2455534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09" name="Google Shape;209;p3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0" name="Google Shape;210;p3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r">
              <a:buNone/>
              <a:defRPr/>
            </a:lvl1pPr>
            <a:lvl2pPr lvl="1" rtl="0" algn="r">
              <a:buNone/>
              <a:defRPr/>
            </a:lvl2pPr>
            <a:lvl3pPr lvl="2" rtl="0" algn="r">
              <a:buNone/>
              <a:defRPr/>
            </a:lvl3pPr>
            <a:lvl4pPr lvl="3" rtl="0" algn="r">
              <a:buNone/>
              <a:defRPr/>
            </a:lvl4pPr>
            <a:lvl5pPr lvl="4" rtl="0" algn="r">
              <a:buNone/>
              <a:defRPr/>
            </a:lvl5pPr>
            <a:lvl6pPr lvl="5" rtl="0" algn="r">
              <a:buNone/>
              <a:defRPr/>
            </a:lvl6pPr>
            <a:lvl7pPr lvl="6" rtl="0" algn="r">
              <a:buNone/>
              <a:defRPr/>
            </a:lvl7pPr>
            <a:lvl8pPr lvl="7" rtl="0" algn="r">
              <a:buNone/>
              <a:defRPr/>
            </a:lvl8pPr>
            <a:lvl9pPr lvl="8" rtl="0" algn="r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7"/>
          <p:cNvSpPr txBox="1"/>
          <p:nvPr>
            <p:ph idx="1" type="subTitle"/>
          </p:nvPr>
        </p:nvSpPr>
        <p:spPr>
          <a:xfrm>
            <a:off x="38108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2" name="Google Shape;212;p37"/>
          <p:cNvSpPr txBox="1"/>
          <p:nvPr>
            <p:ph idx="4" type="body"/>
          </p:nvPr>
        </p:nvSpPr>
        <p:spPr>
          <a:xfrm>
            <a:off x="38108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3" name="Google Shape;213;p37"/>
          <p:cNvSpPr txBox="1"/>
          <p:nvPr>
            <p:ph idx="5" type="subTitle"/>
          </p:nvPr>
        </p:nvSpPr>
        <p:spPr>
          <a:xfrm>
            <a:off x="4566932" y="1182925"/>
            <a:ext cx="41490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14" name="Google Shape;214;p37"/>
          <p:cNvSpPr txBox="1"/>
          <p:nvPr>
            <p:ph idx="6" type="body"/>
          </p:nvPr>
        </p:nvSpPr>
        <p:spPr>
          <a:xfrm>
            <a:off x="4566932" y="1521627"/>
            <a:ext cx="41490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15" name="Google Shape;215;p3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16" name="Google Shape;216;p3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 type="twoColTx">
  <p:cSld name="TITLE_AND_TWO_COLUMNS">
    <p:bg>
      <p:bgPr>
        <a:solidFill>
          <a:schemeClr val="lt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" name="Google Shape;218;p3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19" name="Google Shape;219;p3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20" name="Google Shape;220;p3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21" name="Google Shape;221;p3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22" name="Google Shape;222;p3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4" name="Google Shape;224;p38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5" name="Google Shape;225;p38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6" name="Google Shape;226;p38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27" name="Google Shape;227;p38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columns" type="titleOnly">
  <p:cSld name="TITLE_ONLY">
    <p:bg>
      <p:bgPr>
        <a:solidFill>
          <a:schemeClr val="lt1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9"/>
          <p:cNvSpPr/>
          <p:nvPr>
            <p:ph idx="2" type="pic"/>
          </p:nvPr>
        </p:nvSpPr>
        <p:spPr>
          <a:xfrm rot="299866">
            <a:off x="764484" y="2679783"/>
            <a:ext cx="1938771" cy="1938771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0" name="Google Shape;230;p39"/>
          <p:cNvSpPr/>
          <p:nvPr>
            <p:ph idx="3" type="pic"/>
          </p:nvPr>
        </p:nvSpPr>
        <p:spPr>
          <a:xfrm rot="-299913">
            <a:off x="3602840" y="2620826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1" name="Google Shape;231;p39"/>
          <p:cNvSpPr/>
          <p:nvPr>
            <p:ph idx="4" type="pic"/>
          </p:nvPr>
        </p:nvSpPr>
        <p:spPr>
          <a:xfrm rot="299913">
            <a:off x="6440891" y="2679947"/>
            <a:ext cx="1938472" cy="1938472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39"/>
          <p:cNvSpPr txBox="1"/>
          <p:nvPr>
            <p:ph idx="1" type="subTitle"/>
          </p:nvPr>
        </p:nvSpPr>
        <p:spPr>
          <a:xfrm>
            <a:off x="381063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4" name="Google Shape;234;p39"/>
          <p:cNvSpPr txBox="1"/>
          <p:nvPr>
            <p:ph idx="5" type="body"/>
          </p:nvPr>
        </p:nvSpPr>
        <p:spPr>
          <a:xfrm>
            <a:off x="381063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5" name="Google Shape;235;p39"/>
          <p:cNvSpPr txBox="1"/>
          <p:nvPr>
            <p:ph idx="6" type="subTitle"/>
          </p:nvPr>
        </p:nvSpPr>
        <p:spPr>
          <a:xfrm>
            <a:off x="3219300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6" name="Google Shape;236;p39"/>
          <p:cNvSpPr txBox="1"/>
          <p:nvPr>
            <p:ph idx="7" type="body"/>
          </p:nvPr>
        </p:nvSpPr>
        <p:spPr>
          <a:xfrm>
            <a:off x="3219300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7" name="Google Shape;237;p39"/>
          <p:cNvSpPr txBox="1"/>
          <p:nvPr>
            <p:ph idx="8" type="subTitle"/>
          </p:nvPr>
        </p:nvSpPr>
        <p:spPr>
          <a:xfrm>
            <a:off x="6057538" y="1182922"/>
            <a:ext cx="27054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38" name="Google Shape;238;p39"/>
          <p:cNvSpPr txBox="1"/>
          <p:nvPr>
            <p:ph idx="9" type="body"/>
          </p:nvPr>
        </p:nvSpPr>
        <p:spPr>
          <a:xfrm>
            <a:off x="6057538" y="1521625"/>
            <a:ext cx="27054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/>
        </p:txBody>
      </p:sp>
      <p:sp>
        <p:nvSpPr>
          <p:cNvPr id="239" name="Google Shape;239;p39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0" name="Google Shape;240;p39"/>
          <p:cNvSpPr txBox="1"/>
          <p:nvPr>
            <p:ph idx="1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1" name="Google Shape;241;p39"/>
          <p:cNvSpPr txBox="1"/>
          <p:nvPr>
            <p:ph idx="1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1">
  <p:cSld name="ONE_COLUMN_TEXT"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44" name="Google Shape;244;p4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5" name="Google Shape;245;p40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6" name="Google Shape;246;p40"/>
          <p:cNvSpPr txBox="1"/>
          <p:nvPr>
            <p:ph idx="1" type="body"/>
          </p:nvPr>
        </p:nvSpPr>
        <p:spPr>
          <a:xfrm>
            <a:off x="333925" y="1163150"/>
            <a:ext cx="8475600" cy="70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47" name="Google Shape;247;p40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48" name="Google Shape;248;p40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left">
  <p:cSld name="ONE_COLUMN_TEXT_1"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0" name="Google Shape;250;p41"/>
          <p:cNvGrpSpPr/>
          <p:nvPr/>
        </p:nvGrpSpPr>
        <p:grpSpPr>
          <a:xfrm>
            <a:off x="433788" y="1202208"/>
            <a:ext cx="2632899" cy="904617"/>
            <a:chOff x="433788" y="1202208"/>
            <a:chExt cx="2632899" cy="904617"/>
          </a:xfrm>
        </p:grpSpPr>
        <p:sp>
          <p:nvSpPr>
            <p:cNvPr id="251" name="Google Shape;251;p41"/>
            <p:cNvSpPr/>
            <p:nvPr/>
          </p:nvSpPr>
          <p:spPr>
            <a:xfrm>
              <a:off x="433788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52" name="Google Shape;252;p41"/>
            <p:cNvSpPr/>
            <p:nvPr/>
          </p:nvSpPr>
          <p:spPr>
            <a:xfrm rot="-6523">
              <a:off x="2750486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53" name="Google Shape;253;p41"/>
          <p:cNvSpPr txBox="1"/>
          <p:nvPr>
            <p:ph idx="1" type="subTitle"/>
          </p:nvPr>
        </p:nvSpPr>
        <p:spPr>
          <a:xfrm>
            <a:off x="437000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54" name="Google Shape;254;p41"/>
          <p:cNvSpPr txBox="1"/>
          <p:nvPr>
            <p:ph idx="2" type="body"/>
          </p:nvPr>
        </p:nvSpPr>
        <p:spPr>
          <a:xfrm>
            <a:off x="437000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5" name="Google Shape;255;p41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56" name="Google Shape;256;p41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7" name="Google Shape;257;p41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8" name="Google Shape;258;p41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59" name="Google Shape;259;p41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273">
          <p15:clr>
            <a:srgbClr val="E46962"/>
          </p15:clr>
        </p15:guide>
        <p15:guide id="2" orient="horz" pos="1353">
          <p15:clr>
            <a:srgbClr val="E46962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middle">
  <p:cSld name="ONE_COLUMN_TEXT_1_2"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42"/>
          <p:cNvGrpSpPr/>
          <p:nvPr/>
        </p:nvGrpSpPr>
        <p:grpSpPr>
          <a:xfrm>
            <a:off x="3253950" y="1202208"/>
            <a:ext cx="2632899" cy="904617"/>
            <a:chOff x="3253950" y="1202208"/>
            <a:chExt cx="2632899" cy="904617"/>
          </a:xfrm>
        </p:grpSpPr>
        <p:sp>
          <p:nvSpPr>
            <p:cNvPr id="262" name="Google Shape;262;p42"/>
            <p:cNvSpPr/>
            <p:nvPr/>
          </p:nvSpPr>
          <p:spPr>
            <a:xfrm>
              <a:off x="3253950" y="1202325"/>
              <a:ext cx="2632800" cy="904500"/>
            </a:xfrm>
            <a:prstGeom prst="snip1Rect">
              <a:avLst>
                <a:gd fmla="val 35102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263" name="Google Shape;263;p42"/>
            <p:cNvSpPr/>
            <p:nvPr/>
          </p:nvSpPr>
          <p:spPr>
            <a:xfrm rot="-6523">
              <a:off x="5570649" y="1202508"/>
              <a:ext cx="316201" cy="318000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"/>
                  <a:ea typeface="Inter Tight"/>
                  <a:cs typeface="Inter Tight"/>
                  <a:sym typeface="Inter Tight"/>
                </a:rPr>
                <a:t> </a:t>
              </a:r>
              <a:endParaRPr>
                <a:solidFill>
                  <a:schemeClr val="lt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</p:grpSp>
      <p:sp>
        <p:nvSpPr>
          <p:cNvPr id="264" name="Google Shape;264;p42"/>
          <p:cNvSpPr txBox="1"/>
          <p:nvPr>
            <p:ph idx="1" type="subTitle"/>
          </p:nvPr>
        </p:nvSpPr>
        <p:spPr>
          <a:xfrm>
            <a:off x="3257163" y="1202200"/>
            <a:ext cx="2322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65" name="Google Shape;265;p42"/>
          <p:cNvSpPr txBox="1"/>
          <p:nvPr>
            <p:ph idx="2" type="body"/>
          </p:nvPr>
        </p:nvSpPr>
        <p:spPr>
          <a:xfrm>
            <a:off x="3257163" y="1460325"/>
            <a:ext cx="26328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42"/>
          <p:cNvSpPr/>
          <p:nvPr>
            <p:ph idx="3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67" name="Google Shape;267;p42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8" name="Google Shape;268;p42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9" name="Google Shape;269;p42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0" name="Google Shape;270;p42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active pop-up right, long text">
  <p:cSld name="ONE_COLUMN_TEXT_1_1">
    <p:bg>
      <p:bgPr>
        <a:solidFill>
          <a:schemeClr val="lt1"/>
        </a:solidFill>
      </p:bgPr>
    </p:bg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3"/>
          <p:cNvSpPr/>
          <p:nvPr/>
        </p:nvSpPr>
        <p:spPr>
          <a:xfrm>
            <a:off x="3253825" y="1202325"/>
            <a:ext cx="5453100" cy="904500"/>
          </a:xfrm>
          <a:prstGeom prst="snip1Rect">
            <a:avLst>
              <a:gd fmla="val 35019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273" name="Google Shape;273;p43"/>
          <p:cNvSpPr txBox="1"/>
          <p:nvPr>
            <p:ph idx="1" type="subTitle"/>
          </p:nvPr>
        </p:nvSpPr>
        <p:spPr>
          <a:xfrm>
            <a:off x="3253950" y="1202200"/>
            <a:ext cx="51369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nter Tight Medium"/>
              <a:buNone/>
              <a:defRPr sz="1100">
                <a:solidFill>
                  <a:schemeClr val="lt1"/>
                </a:solidFill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274" name="Google Shape;274;p43"/>
          <p:cNvSpPr/>
          <p:nvPr>
            <p:ph idx="2" type="pic"/>
          </p:nvPr>
        </p:nvSpPr>
        <p:spPr>
          <a:xfrm>
            <a:off x="434125" y="2147825"/>
            <a:ext cx="8275200" cy="2679300"/>
          </a:xfrm>
          <a:prstGeom prst="snip1Rect">
            <a:avLst>
              <a:gd fmla="val 29467" name="adj"/>
            </a:avLst>
          </a:prstGeom>
          <a:noFill/>
          <a:ln>
            <a:noFill/>
          </a:ln>
        </p:spPr>
      </p:sp>
      <p:sp>
        <p:nvSpPr>
          <p:cNvPr id="275" name="Google Shape;275;p43"/>
          <p:cNvSpPr txBox="1"/>
          <p:nvPr>
            <p:ph idx="3" type="body"/>
          </p:nvPr>
        </p:nvSpPr>
        <p:spPr>
          <a:xfrm>
            <a:off x="3253950" y="1460325"/>
            <a:ext cx="5453100" cy="64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  <a:defRPr sz="1000">
                <a:solidFill>
                  <a:schemeClr val="lt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○"/>
              <a:defRPr sz="1000">
                <a:solidFill>
                  <a:schemeClr val="lt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■"/>
              <a:defRPr sz="1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7" name="Google Shape;277;p43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8" name="Google Shape;278;p43"/>
          <p:cNvSpPr txBox="1"/>
          <p:nvPr>
            <p:ph idx="4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79" name="Google Shape;279;p43"/>
          <p:cNvSpPr txBox="1"/>
          <p:nvPr>
            <p:ph idx="5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80" name="Google Shape;280;p43"/>
          <p:cNvSpPr/>
          <p:nvPr/>
        </p:nvSpPr>
        <p:spPr>
          <a:xfrm rot="-6523">
            <a:off x="8390811" y="1202508"/>
            <a:ext cx="316201" cy="318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endParaRPr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2">
  <p:cSld name="CUSTOM">
    <p:bg>
      <p:bgPr>
        <a:solidFill>
          <a:schemeClr val="lt1"/>
        </a:solidFill>
      </p:bgPr>
    </p:bg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2" name="Google Shape;282;p44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283" name="Google Shape;283;p44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284" name="Google Shape;284;p44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285" name="Google Shape;285;p44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286" name="Google Shape;286;p44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287" name="Google Shape;287;p44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44"/>
          <p:cNvSpPr txBox="1"/>
          <p:nvPr>
            <p:ph type="title"/>
          </p:nvPr>
        </p:nvSpPr>
        <p:spPr>
          <a:xfrm>
            <a:off x="2479675" y="1637413"/>
            <a:ext cx="41847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89" name="Google Shape;289;p44"/>
          <p:cNvSpPr txBox="1"/>
          <p:nvPr>
            <p:ph idx="1" type="body"/>
          </p:nvPr>
        </p:nvSpPr>
        <p:spPr>
          <a:xfrm>
            <a:off x="2479675" y="2291377"/>
            <a:ext cx="4184700" cy="22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0" name="Google Shape;290;p44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1" name="Google Shape;291;p44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2">
  <p:cSld name="MAIN_POINT">
    <p:bg>
      <p:bgPr>
        <a:solidFill>
          <a:schemeClr val="lt1"/>
        </a:solid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5"/>
          <p:cNvSpPr/>
          <p:nvPr>
            <p:ph idx="2" type="pic"/>
          </p:nvPr>
        </p:nvSpPr>
        <p:spPr>
          <a:xfrm rot="300107">
            <a:off x="4903200" y="846465"/>
            <a:ext cx="3950142" cy="3456249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294" name="Google Shape;294;p45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5" name="Google Shape;295;p45"/>
          <p:cNvSpPr txBox="1"/>
          <p:nvPr>
            <p:ph type="title"/>
          </p:nvPr>
        </p:nvSpPr>
        <p:spPr>
          <a:xfrm>
            <a:off x="3339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6" name="Google Shape;296;p45"/>
          <p:cNvSpPr txBox="1"/>
          <p:nvPr>
            <p:ph idx="1" type="body"/>
          </p:nvPr>
        </p:nvSpPr>
        <p:spPr>
          <a:xfrm>
            <a:off x="3339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297" name="Google Shape;297;p45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298" name="Google Shape;298;p45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ody and image 3">
  <p:cSld name="MAIN_POINT_1"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/>
          <p:nvPr>
            <p:ph idx="2" type="pic"/>
          </p:nvPr>
        </p:nvSpPr>
        <p:spPr>
          <a:xfrm rot="-300067">
            <a:off x="550589" y="883785"/>
            <a:ext cx="3630622" cy="3658027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01" name="Google Shape;301;p46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2" name="Google Shape;302;p46"/>
          <p:cNvSpPr txBox="1"/>
          <p:nvPr>
            <p:ph type="title"/>
          </p:nvPr>
        </p:nvSpPr>
        <p:spPr>
          <a:xfrm>
            <a:off x="5204625" y="124953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3" name="Google Shape;303;p46"/>
          <p:cNvSpPr txBox="1"/>
          <p:nvPr>
            <p:ph idx="1" type="body"/>
          </p:nvPr>
        </p:nvSpPr>
        <p:spPr>
          <a:xfrm>
            <a:off x="5204625" y="2291390"/>
            <a:ext cx="36621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SzPts val="1700"/>
              <a:buChar char="○"/>
              <a:defRPr/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SzPts val="1700"/>
              <a:buChar char="■"/>
              <a:defRPr/>
            </a:lvl9pPr>
          </a:lstStyle>
          <a:p/>
        </p:txBody>
      </p:sp>
      <p:sp>
        <p:nvSpPr>
          <p:cNvPr id="304" name="Google Shape;304;p46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05" name="Google Shape;305;p46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s and descriptions">
  <p:cSld name="SECTION_TITLE_AND_DESCRIPTION">
    <p:bg>
      <p:bgPr>
        <a:solidFill>
          <a:schemeClr val="lt1"/>
        </a:solidFill>
      </p:bgPr>
    </p:bg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/>
          <p:nvPr>
            <p:ph idx="2" type="pic"/>
          </p:nvPr>
        </p:nvSpPr>
        <p:spPr>
          <a:xfrm>
            <a:off x="3544863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8" name="Google Shape;308;p47"/>
          <p:cNvSpPr/>
          <p:nvPr>
            <p:ph idx="3" type="pic"/>
          </p:nvPr>
        </p:nvSpPr>
        <p:spPr>
          <a:xfrm>
            <a:off x="6658538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09" name="Google Shape;309;p47"/>
          <p:cNvSpPr/>
          <p:nvPr>
            <p:ph idx="4" type="pic"/>
          </p:nvPr>
        </p:nvSpPr>
        <p:spPr>
          <a:xfrm>
            <a:off x="431200" y="1543050"/>
            <a:ext cx="2057400" cy="2057400"/>
          </a:xfrm>
          <a:prstGeom prst="snip1Rect">
            <a:avLst>
              <a:gd fmla="val 24426" name="adj"/>
            </a:avLst>
          </a:prstGeom>
          <a:noFill/>
          <a:ln>
            <a:noFill/>
          </a:ln>
        </p:spPr>
      </p:sp>
      <p:sp>
        <p:nvSpPr>
          <p:cNvPr id="310" name="Google Shape;310;p47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1" name="Google Shape;311;p47"/>
          <p:cNvSpPr txBox="1"/>
          <p:nvPr>
            <p:ph type="title"/>
          </p:nvPr>
        </p:nvSpPr>
        <p:spPr>
          <a:xfrm>
            <a:off x="333925" y="587150"/>
            <a:ext cx="847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12" name="Google Shape;312;p47"/>
          <p:cNvSpPr txBox="1"/>
          <p:nvPr>
            <p:ph idx="1" type="subTitle"/>
          </p:nvPr>
        </p:nvSpPr>
        <p:spPr>
          <a:xfrm>
            <a:off x="381100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3" name="Google Shape;313;p47"/>
          <p:cNvSpPr txBox="1"/>
          <p:nvPr>
            <p:ph idx="5" type="subTitle"/>
          </p:nvPr>
        </p:nvSpPr>
        <p:spPr>
          <a:xfrm>
            <a:off x="3494775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4" name="Google Shape;314;p47"/>
          <p:cNvSpPr txBox="1"/>
          <p:nvPr>
            <p:ph idx="6" type="subTitle"/>
          </p:nvPr>
        </p:nvSpPr>
        <p:spPr>
          <a:xfrm>
            <a:off x="6608438" y="3676650"/>
            <a:ext cx="2107500" cy="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Font typeface="Inter Tight Medium"/>
              <a:buNone/>
              <a:defRPr sz="1100">
                <a:latin typeface="Inter Tight Medium"/>
                <a:ea typeface="Inter Tight Medium"/>
                <a:cs typeface="Inter Tight Medium"/>
                <a:sym typeface="Inter Tight Medium"/>
              </a:defRPr>
            </a:lvl9pPr>
          </a:lstStyle>
          <a:p/>
        </p:txBody>
      </p:sp>
      <p:sp>
        <p:nvSpPr>
          <p:cNvPr id="315" name="Google Shape;315;p47"/>
          <p:cNvSpPr txBox="1"/>
          <p:nvPr>
            <p:ph idx="7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16" name="Google Shape;316;p47"/>
          <p:cNvSpPr txBox="1"/>
          <p:nvPr>
            <p:ph idx="8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wo column bullet points">
  <p:cSld name="CAPTION_ONLY"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48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grpSp>
          <p:nvGrpSpPr>
            <p:cNvPr id="319" name="Google Shape;319;p48"/>
            <p:cNvGrpSpPr/>
            <p:nvPr/>
          </p:nvGrpSpPr>
          <p:grpSpPr>
            <a:xfrm>
              <a:off x="0" y="100"/>
              <a:ext cx="9144000" cy="5143500"/>
              <a:chOff x="0" y="100"/>
              <a:chExt cx="9144000" cy="5143500"/>
            </a:xfrm>
          </p:grpSpPr>
          <p:sp>
            <p:nvSpPr>
              <p:cNvPr id="320" name="Google Shape;320;p48"/>
              <p:cNvSpPr/>
              <p:nvPr/>
            </p:nvSpPr>
            <p:spPr>
              <a:xfrm>
                <a:off x="0" y="100"/>
                <a:ext cx="9144000" cy="5143500"/>
              </a:xfrm>
              <a:prstGeom prst="snip1Rect">
                <a:avLst>
                  <a:gd fmla="val 40868" name="adj"/>
                </a:avLst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21" name="Google Shape;321;p48"/>
              <p:cNvSpPr/>
              <p:nvPr/>
            </p:nvSpPr>
            <p:spPr>
              <a:xfrm rot="10800000">
                <a:off x="7036475" y="1219850"/>
                <a:ext cx="2107500" cy="1861500"/>
              </a:xfrm>
              <a:prstGeom prst="rect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dk2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22" name="Google Shape;322;p48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23" name="Google Shape;323;p48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4" name="Google Shape;324;p48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5" name="Google Shape;325;p48"/>
          <p:cNvSpPr txBox="1"/>
          <p:nvPr>
            <p:ph idx="1" type="body"/>
          </p:nvPr>
        </p:nvSpPr>
        <p:spPr>
          <a:xfrm>
            <a:off x="333925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6" name="Google Shape;326;p48"/>
          <p:cNvSpPr txBox="1"/>
          <p:nvPr>
            <p:ph idx="2" type="body"/>
          </p:nvPr>
        </p:nvSpPr>
        <p:spPr>
          <a:xfrm>
            <a:off x="4595076" y="2291377"/>
            <a:ext cx="3662100" cy="202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7" name="Google Shape;327;p48"/>
          <p:cNvSpPr txBox="1"/>
          <p:nvPr>
            <p:ph idx="3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28" name="Google Shape;328;p48"/>
          <p:cNvSpPr txBox="1"/>
          <p:nvPr>
            <p:ph idx="4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heck for understanding">
  <p:cSld name="CAPTION_ONLY_1"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0" name="Google Shape;330;p49"/>
          <p:cNvGrpSpPr/>
          <p:nvPr/>
        </p:nvGrpSpPr>
        <p:grpSpPr>
          <a:xfrm>
            <a:off x="0" y="-444900"/>
            <a:ext cx="9144000" cy="5588500"/>
            <a:chOff x="0" y="-444900"/>
            <a:chExt cx="9144000" cy="5588500"/>
          </a:xfrm>
        </p:grpSpPr>
        <p:sp>
          <p:nvSpPr>
            <p:cNvPr id="331" name="Google Shape;331;p49"/>
            <p:cNvSpPr/>
            <p:nvPr/>
          </p:nvSpPr>
          <p:spPr>
            <a:xfrm>
              <a:off x="0" y="100"/>
              <a:ext cx="9144000" cy="5143500"/>
            </a:xfrm>
            <a:prstGeom prst="snip1Rect">
              <a:avLst>
                <a:gd fmla="val 40868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2" name="Google Shape;332;p49"/>
            <p:cNvSpPr/>
            <p:nvPr/>
          </p:nvSpPr>
          <p:spPr>
            <a:xfrm rot="10800000">
              <a:off x="7036475" y="1219850"/>
              <a:ext cx="2107500" cy="1861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  <a:latin typeface="Inter Tight"/>
                <a:ea typeface="Inter Tight"/>
                <a:cs typeface="Inter Tight"/>
                <a:sym typeface="Inter Tight"/>
              </a:endParaRPr>
            </a:p>
          </p:txBody>
        </p:sp>
        <p:sp>
          <p:nvSpPr>
            <p:cNvPr id="333" name="Google Shape;333;p49"/>
            <p:cNvSpPr/>
            <p:nvPr/>
          </p:nvSpPr>
          <p:spPr>
            <a:xfrm flipH="1" rot="4500068">
              <a:off x="7230762" y="-248045"/>
              <a:ext cx="1723726" cy="1714991"/>
            </a:xfrm>
            <a:prstGeom prst="rtTriangle">
              <a:avLst/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lt2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rPr>
                <a:t> </a:t>
              </a:r>
              <a:endParaRPr>
                <a:solidFill>
                  <a:schemeClr val="lt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34" name="Google Shape;334;p49"/>
          <p:cNvSpPr txBox="1"/>
          <p:nvPr>
            <p:ph idx="1" type="body"/>
          </p:nvPr>
        </p:nvSpPr>
        <p:spPr>
          <a:xfrm>
            <a:off x="333925" y="3630575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5" name="Google Shape;335;p49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6" name="Google Shape;336;p49"/>
          <p:cNvSpPr txBox="1"/>
          <p:nvPr>
            <p:ph type="title"/>
          </p:nvPr>
        </p:nvSpPr>
        <p:spPr>
          <a:xfrm>
            <a:off x="333925" y="1249513"/>
            <a:ext cx="3662100" cy="96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37" name="Google Shape;337;p49"/>
          <p:cNvSpPr txBox="1"/>
          <p:nvPr>
            <p:ph idx="2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8" name="Google Shape;338;p49"/>
          <p:cNvSpPr txBox="1"/>
          <p:nvPr>
            <p:ph idx="3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39" name="Google Shape;339;p49"/>
          <p:cNvSpPr txBox="1"/>
          <p:nvPr>
            <p:ph idx="4" type="body"/>
          </p:nvPr>
        </p:nvSpPr>
        <p:spPr>
          <a:xfrm>
            <a:off x="333925" y="31841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0" name="Google Shape;340;p49"/>
          <p:cNvSpPr txBox="1"/>
          <p:nvPr>
            <p:ph idx="5" type="body"/>
          </p:nvPr>
        </p:nvSpPr>
        <p:spPr>
          <a:xfrm>
            <a:off x="333925" y="2737776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41" name="Google Shape;341;p49"/>
          <p:cNvSpPr txBox="1"/>
          <p:nvPr>
            <p:ph idx="6" type="body"/>
          </p:nvPr>
        </p:nvSpPr>
        <p:spPr>
          <a:xfrm>
            <a:off x="333925" y="2291377"/>
            <a:ext cx="6790800" cy="44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1pPr>
            <a:lvl2pPr indent="-3365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2pPr>
            <a:lvl3pPr indent="-3365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3pPr>
            <a:lvl4pPr indent="-3365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4pPr>
            <a:lvl5pPr indent="-3365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5pPr>
            <a:lvl6pPr indent="-3365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6pPr>
            <a:lvl7pPr indent="-3365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●"/>
              <a:defRPr>
                <a:solidFill>
                  <a:schemeClr val="lt1"/>
                </a:solidFill>
              </a:defRPr>
            </a:lvl7pPr>
            <a:lvl8pPr indent="-3365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○"/>
              <a:defRPr>
                <a:solidFill>
                  <a:schemeClr val="lt1"/>
                </a:solidFill>
              </a:defRPr>
            </a:lvl8pPr>
            <a:lvl9pPr indent="-3365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type">
  <p:cSld name="BIG_NUMBER">
    <p:bg>
      <p:bgPr>
        <a:solidFill>
          <a:schemeClr val="lt2"/>
        </a:solidFill>
      </p:bgPr>
    </p:bg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4" name="Google Shape;344;p50"/>
          <p:cNvSpPr txBox="1"/>
          <p:nvPr/>
        </p:nvSpPr>
        <p:spPr>
          <a:xfrm>
            <a:off x="2479675" y="2285400"/>
            <a:ext cx="418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rPr>
              <a:t>Questions?</a:t>
            </a:r>
            <a:endParaRPr sz="2800">
              <a:solidFill>
                <a:schemeClr val="lt1"/>
              </a:solidFill>
              <a:latin typeface="Inter Tight SemiBold"/>
              <a:ea typeface="Inter Tight SemiBold"/>
              <a:cs typeface="Inter Tight SemiBold"/>
              <a:sym typeface="Inter Tight SemiBold"/>
            </a:endParaRPr>
          </a:p>
        </p:txBody>
      </p:sp>
      <p:grpSp>
        <p:nvGrpSpPr>
          <p:cNvPr id="345" name="Google Shape;345;p50"/>
          <p:cNvGrpSpPr/>
          <p:nvPr/>
        </p:nvGrpSpPr>
        <p:grpSpPr>
          <a:xfrm rot="300150">
            <a:off x="1277165" y="536719"/>
            <a:ext cx="6594752" cy="4068617"/>
            <a:chOff x="1277284" y="536521"/>
            <a:chExt cx="6594691" cy="4068580"/>
          </a:xfrm>
        </p:grpSpPr>
        <p:grpSp>
          <p:nvGrpSpPr>
            <p:cNvPr id="346" name="Google Shape;346;p50"/>
            <p:cNvGrpSpPr/>
            <p:nvPr/>
          </p:nvGrpSpPr>
          <p:grpSpPr>
            <a:xfrm>
              <a:off x="1277284" y="891662"/>
              <a:ext cx="6594077" cy="3357715"/>
              <a:chOff x="1277284" y="891662"/>
              <a:chExt cx="6594077" cy="3357715"/>
            </a:xfrm>
          </p:grpSpPr>
          <p:sp>
            <p:nvSpPr>
              <p:cNvPr id="347" name="Google Shape;347;p50"/>
              <p:cNvSpPr/>
              <p:nvPr/>
            </p:nvSpPr>
            <p:spPr>
              <a:xfrm rot="-2190">
                <a:off x="6458566" y="1876325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  <p:sp>
            <p:nvSpPr>
              <p:cNvPr id="348" name="Google Shape;348;p50"/>
              <p:cNvSpPr/>
              <p:nvPr/>
            </p:nvSpPr>
            <p:spPr>
              <a:xfrm flipH="1" rot="-2453">
                <a:off x="1277283" y="893727"/>
                <a:ext cx="4625401" cy="3354000"/>
              </a:xfrm>
              <a:prstGeom prst="snip1Rect">
                <a:avLst>
                  <a:gd fmla="val 4969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49" name="Google Shape;349;p50"/>
              <p:cNvSpPr/>
              <p:nvPr/>
            </p:nvSpPr>
            <p:spPr>
              <a:xfrm flipH="1" rot="10797547">
                <a:off x="3245660" y="893312"/>
                <a:ext cx="4625701" cy="3354000"/>
              </a:xfrm>
              <a:prstGeom prst="snip1Rect">
                <a:avLst>
                  <a:gd fmla="val 49663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 SemiBold"/>
                  <a:ea typeface="Inter Tight SemiBold"/>
                  <a:cs typeface="Inter Tight SemiBold"/>
                  <a:sym typeface="Inter Tight SemiBold"/>
                </a:endParaRPr>
              </a:p>
            </p:txBody>
          </p:sp>
          <p:sp>
            <p:nvSpPr>
              <p:cNvPr id="350" name="Google Shape;350;p50"/>
              <p:cNvSpPr/>
              <p:nvPr/>
            </p:nvSpPr>
            <p:spPr>
              <a:xfrm rot="-2190">
                <a:off x="1277395" y="1877958"/>
                <a:ext cx="1412700" cy="1390200"/>
              </a:xfrm>
              <a:prstGeom prst="rect">
                <a:avLst/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Inter Tight"/>
                  <a:ea typeface="Inter Tight"/>
                  <a:cs typeface="Inter Tight"/>
                  <a:sym typeface="Inter Tight"/>
                </a:endParaRPr>
              </a:p>
            </p:txBody>
          </p:sp>
        </p:grpSp>
        <p:sp>
          <p:nvSpPr>
            <p:cNvPr id="351" name="Google Shape;351;p50"/>
            <p:cNvSpPr/>
            <p:nvPr/>
          </p:nvSpPr>
          <p:spPr>
            <a:xfrm rot="-4517241">
              <a:off x="1416960" y="705331"/>
              <a:ext cx="1386770" cy="1361580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  <p:sp>
          <p:nvSpPr>
            <p:cNvPr id="352" name="Google Shape;352;p50"/>
            <p:cNvSpPr/>
            <p:nvPr/>
          </p:nvSpPr>
          <p:spPr>
            <a:xfrm rot="6281922">
              <a:off x="6346470" y="3074659"/>
              <a:ext cx="1384510" cy="1363185"/>
            </a:xfrm>
            <a:prstGeom prst="rtTriangl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endParaRPr>
            </a:p>
          </p:txBody>
        </p:sp>
      </p:grpSp>
      <p:sp>
        <p:nvSpPr>
          <p:cNvPr id="353" name="Google Shape;353;p50"/>
          <p:cNvSpPr txBox="1"/>
          <p:nvPr>
            <p:ph type="title"/>
          </p:nvPr>
        </p:nvSpPr>
        <p:spPr>
          <a:xfrm>
            <a:off x="2479675" y="2285400"/>
            <a:ext cx="4184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4" name="Google Shape;354;p50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5" name="Google Shape;355;p50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00"/>
              <a:buFont typeface="Inter Tight SemiBold"/>
              <a:buNone/>
              <a:defRPr sz="700">
                <a:solidFill>
                  <a:schemeClr val="lt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blank" type="blank">
  <p:cSld name="BLANK">
    <p:bg>
      <p:bgPr>
        <a:solidFill>
          <a:schemeClr val="lt1"/>
        </a:solidFill>
      </p:bgPr>
    </p:bg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"/>
          <p:cNvSpPr txBox="1"/>
          <p:nvPr>
            <p:ph idx="12" type="sldNum"/>
          </p:nvPr>
        </p:nvSpPr>
        <p:spPr>
          <a:xfrm>
            <a:off x="8318025" y="205550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51"/>
          <p:cNvSpPr txBox="1"/>
          <p:nvPr>
            <p:ph idx="1" type="subTitle"/>
          </p:nvPr>
        </p:nvSpPr>
        <p:spPr>
          <a:xfrm>
            <a:off x="1716575" y="205550"/>
            <a:ext cx="28554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359" name="Google Shape;359;p51"/>
          <p:cNvSpPr txBox="1"/>
          <p:nvPr>
            <p:ph idx="2" type="subTitle"/>
          </p:nvPr>
        </p:nvSpPr>
        <p:spPr>
          <a:xfrm>
            <a:off x="333925" y="205550"/>
            <a:ext cx="1353300" cy="2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Font typeface="Inter Tight SemiBold"/>
              <a:buNone/>
              <a:defRPr sz="700"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4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33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21.xml"/><Relationship Id="rId32" Type="http://schemas.openxmlformats.org/officeDocument/2006/relationships/slideLayout" Target="../slideLayouts/slideLayout43.xml"/><Relationship Id="rId13" Type="http://schemas.openxmlformats.org/officeDocument/2006/relationships/slideLayout" Target="../slideLayouts/slideLayout24.xml"/><Relationship Id="rId35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23.xml"/><Relationship Id="rId34" Type="http://schemas.openxmlformats.org/officeDocument/2006/relationships/slideLayout" Target="../slideLayouts/slideLayout45.xml"/><Relationship Id="rId15" Type="http://schemas.openxmlformats.org/officeDocument/2006/relationships/slideLayout" Target="../slideLayouts/slideLayout26.xml"/><Relationship Id="rId37" Type="http://schemas.openxmlformats.org/officeDocument/2006/relationships/slideLayout" Target="../slideLayouts/slideLayout48.xml"/><Relationship Id="rId14" Type="http://schemas.openxmlformats.org/officeDocument/2006/relationships/slideLayout" Target="../slideLayouts/slideLayout25.xml"/><Relationship Id="rId36" Type="http://schemas.openxmlformats.org/officeDocument/2006/relationships/slideLayout" Target="../slideLayouts/slideLayout47.xml"/><Relationship Id="rId17" Type="http://schemas.openxmlformats.org/officeDocument/2006/relationships/slideLayout" Target="../slideLayouts/slideLayout28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27.xml"/><Relationship Id="rId38" Type="http://schemas.openxmlformats.org/officeDocument/2006/relationships/slideLayout" Target="../slideLayouts/slideLayout49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475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Inter Tight SemiBold"/>
              <a:buNone/>
              <a:defRPr sz="2800">
                <a:solidFill>
                  <a:schemeClr val="dk2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475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365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1pPr>
            <a:lvl2pPr indent="-3365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2pPr>
            <a:lvl3pPr indent="-3365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3pPr>
            <a:lvl4pPr indent="-3365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4pPr>
            <a:lvl5pPr indent="-3365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5pPr>
            <a:lvl6pPr indent="-3365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6pPr>
            <a:lvl7pPr indent="-3365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●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7pPr>
            <a:lvl8pPr indent="-3365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○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8pPr>
            <a:lvl9pPr indent="-3365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Inter Tight"/>
              <a:buChar char="■"/>
              <a:defRPr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260675" y="205550"/>
            <a:ext cx="5487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Inter Tight SemiBold"/>
                <a:ea typeface="Inter Tight SemiBold"/>
                <a:cs typeface="Inter Tight SemiBold"/>
                <a:sym typeface="Inter Tight SemiBo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  <p:sldLayoutId id="2147483689" r:id="rId31"/>
    <p:sldLayoutId id="2147483690" r:id="rId32"/>
    <p:sldLayoutId id="2147483691" r:id="rId33"/>
    <p:sldLayoutId id="2147483692" r:id="rId34"/>
    <p:sldLayoutId id="2147483693" r:id="rId35"/>
    <p:sldLayoutId id="2147483694" r:id="rId36"/>
    <p:sldLayoutId id="2147483695" r:id="rId37"/>
    <p:sldLayoutId id="2147483696" r:id="rId3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jpg"/><Relationship Id="rId4" Type="http://schemas.openxmlformats.org/officeDocument/2006/relationships/image" Target="../media/image1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9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png"/><Relationship Id="rId7" Type="http://schemas.openxmlformats.org/officeDocument/2006/relationships/image" Target="../media/image3.png"/><Relationship Id="rId8" Type="http://schemas.openxmlformats.org/officeDocument/2006/relationships/image" Target="../media/image15.png"/><Relationship Id="rId11" Type="http://schemas.openxmlformats.org/officeDocument/2006/relationships/image" Target="../media/image11.png"/><Relationship Id="rId10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gif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Relationship Id="rId4" Type="http://schemas.openxmlformats.org/officeDocument/2006/relationships/image" Target="../media/image7.gif"/><Relationship Id="rId5" Type="http://schemas.openxmlformats.org/officeDocument/2006/relationships/image" Target="../media/image4.gif"/><Relationship Id="rId6" Type="http://schemas.openxmlformats.org/officeDocument/2006/relationships/image" Target="../media/image5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2"/>
          <p:cNvSpPr txBox="1"/>
          <p:nvPr>
            <p:ph type="ctrTitle"/>
          </p:nvPr>
        </p:nvSpPr>
        <p:spPr>
          <a:xfrm>
            <a:off x="862000" y="1598725"/>
            <a:ext cx="7655400" cy="18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Anime and Animation Society</a:t>
            </a:r>
            <a:endParaRPr sz="4300"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300"/>
              <a:t>Flip Book Animation Event</a:t>
            </a:r>
            <a:endParaRPr sz="43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53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370" name="Google Shape;370;p53"/>
          <p:cNvSpPr txBox="1"/>
          <p:nvPr/>
        </p:nvSpPr>
        <p:spPr>
          <a:xfrm>
            <a:off x="324525" y="1613175"/>
            <a:ext cx="8548800" cy="28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Tight"/>
              <a:buChar char="●"/>
            </a:pPr>
            <a:r>
              <a:rPr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Explain the materials</a:t>
            </a:r>
            <a:endParaRPr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Tight"/>
              <a:buChar char="●"/>
            </a:pPr>
            <a:r>
              <a:rPr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Safety card</a:t>
            </a:r>
            <a:endParaRPr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Tight"/>
              <a:buChar char="●"/>
            </a:pPr>
            <a:r>
              <a:rPr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Basic introduction of animation</a:t>
            </a:r>
            <a:endParaRPr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Tight"/>
              <a:buChar char="●"/>
            </a:pPr>
            <a:r>
              <a:rPr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How to assemble the flip book</a:t>
            </a:r>
            <a:endParaRPr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Inter Tight"/>
              <a:buChar char="●"/>
            </a:pPr>
            <a:r>
              <a:rPr lang="en" sz="26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Prompts</a:t>
            </a:r>
            <a:endParaRPr sz="26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54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Materials</a:t>
            </a:r>
            <a:endParaRPr/>
          </a:p>
        </p:txBody>
      </p:sp>
      <p:pic>
        <p:nvPicPr>
          <p:cNvPr id="376" name="Google Shape;376;p54" title="20250828_171232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37888" y="213200"/>
            <a:ext cx="2220186" cy="167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54" title="20250828_171136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3875" y="237750"/>
            <a:ext cx="2128850" cy="1624699"/>
          </a:xfrm>
          <a:prstGeom prst="rect">
            <a:avLst/>
          </a:prstGeom>
          <a:noFill/>
          <a:ln>
            <a:noFill/>
          </a:ln>
        </p:spPr>
      </p:pic>
      <p:sp>
        <p:nvSpPr>
          <p:cNvPr id="378" name="Google Shape;378;p54"/>
          <p:cNvSpPr txBox="1"/>
          <p:nvPr/>
        </p:nvSpPr>
        <p:spPr>
          <a:xfrm>
            <a:off x="250950" y="2366200"/>
            <a:ext cx="8642100" cy="2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Flip book paper stack contains 1 black card and 80 drawing paper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Paper box with lid 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Safety card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20 paper clips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1 pencil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2 pencil cap erasers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Char char="●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Sharpeners 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79" name="Google Shape;379;p54"/>
          <p:cNvSpPr txBox="1"/>
          <p:nvPr/>
        </p:nvSpPr>
        <p:spPr>
          <a:xfrm>
            <a:off x="4114475" y="1917125"/>
            <a:ext cx="2128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Fuzzy edge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380" name="Google Shape;380;p54"/>
          <p:cNvSpPr txBox="1"/>
          <p:nvPr/>
        </p:nvSpPr>
        <p:spPr>
          <a:xfrm>
            <a:off x="6637900" y="1979300"/>
            <a:ext cx="2128800" cy="29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Sharp edge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5"/>
          <p:cNvSpPr txBox="1"/>
          <p:nvPr>
            <p:ph type="title"/>
          </p:nvPr>
        </p:nvSpPr>
        <p:spPr>
          <a:xfrm>
            <a:off x="333925" y="544250"/>
            <a:ext cx="3039900" cy="6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700"/>
              <a:t>Safety Information</a:t>
            </a:r>
            <a:endParaRPr sz="2700"/>
          </a:p>
        </p:txBody>
      </p:sp>
      <p:pic>
        <p:nvPicPr>
          <p:cNvPr id="386" name="Google Shape;386;p55" title="Screenshot 2025-08-28 15202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75" y="1446975"/>
            <a:ext cx="2605225" cy="358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55"/>
          <p:cNvSpPr txBox="1"/>
          <p:nvPr/>
        </p:nvSpPr>
        <p:spPr>
          <a:xfrm>
            <a:off x="3985600" y="248100"/>
            <a:ext cx="4987500" cy="47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Steps to avoid being blinded by your phone’s light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388" name="Google Shape;388;p55" title="safety 1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96953" y="788349"/>
            <a:ext cx="1455397" cy="128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p55" title="safety 2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770193" y="791439"/>
            <a:ext cx="1418317" cy="127926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0" name="Google Shape;390;p55" title="safety 3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406343" y="823974"/>
            <a:ext cx="1418317" cy="128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1" name="Google Shape;391;p55" title="safety 4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120128" y="2270750"/>
            <a:ext cx="1409047" cy="126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2" name="Google Shape;392;p55" title="safety 5.png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771738" y="2270750"/>
            <a:ext cx="1415227" cy="126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3" name="Google Shape;393;p55" title="safety 11.png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5759390" y="3659349"/>
            <a:ext cx="1439947" cy="128544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4" name="Google Shape;394;p55" title="safety 22.png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7410978" y="3667075"/>
            <a:ext cx="1409047" cy="1269996"/>
          </a:xfrm>
          <a:prstGeom prst="rect">
            <a:avLst/>
          </a:prstGeom>
          <a:noFill/>
          <a:ln>
            <a:noFill/>
          </a:ln>
        </p:spPr>
      </p:pic>
      <p:pic>
        <p:nvPicPr>
          <p:cNvPr id="395" name="Google Shape;395;p55" title="safety 33.png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4096950" y="3659350"/>
            <a:ext cx="1455400" cy="127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56"/>
          <p:cNvSpPr txBox="1"/>
          <p:nvPr>
            <p:ph idx="4294967295" type="title"/>
          </p:nvPr>
        </p:nvSpPr>
        <p:spPr>
          <a:xfrm>
            <a:off x="3145675" y="113775"/>
            <a:ext cx="3039900" cy="5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/>
              <a:t>The Bouncing Ball</a:t>
            </a:r>
            <a:endParaRPr sz="2200"/>
          </a:p>
        </p:txBody>
      </p:sp>
      <p:pic>
        <p:nvPicPr>
          <p:cNvPr id="401" name="Google Shape;401;p56" title="f2 normal ball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99738" y="636975"/>
            <a:ext cx="6331776" cy="3561624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56"/>
          <p:cNvSpPr txBox="1"/>
          <p:nvPr/>
        </p:nvSpPr>
        <p:spPr>
          <a:xfrm>
            <a:off x="1363975" y="4305300"/>
            <a:ext cx="6467700" cy="59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Timing,  Spacing,  Ease in and out,  Straight ahead or Pose to pose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57"/>
          <p:cNvSpPr txBox="1"/>
          <p:nvPr>
            <p:ph idx="4294967295" type="title"/>
          </p:nvPr>
        </p:nvSpPr>
        <p:spPr>
          <a:xfrm>
            <a:off x="3035250" y="43600"/>
            <a:ext cx="3591600" cy="5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2100"/>
              <a:t>Basic Animation </a:t>
            </a:r>
            <a:r>
              <a:rPr lang="en" sz="2100"/>
              <a:t>Essentials</a:t>
            </a:r>
            <a:endParaRPr sz="2700"/>
          </a:p>
        </p:txBody>
      </p:sp>
      <p:sp>
        <p:nvSpPr>
          <p:cNvPr id="408" name="Google Shape;408;p57"/>
          <p:cNvSpPr txBox="1"/>
          <p:nvPr/>
        </p:nvSpPr>
        <p:spPr>
          <a:xfrm>
            <a:off x="2021050" y="165125"/>
            <a:ext cx="931200" cy="41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Timing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09" name="Google Shape;409;p57"/>
          <p:cNvSpPr txBox="1"/>
          <p:nvPr/>
        </p:nvSpPr>
        <p:spPr>
          <a:xfrm>
            <a:off x="1679575" y="2571750"/>
            <a:ext cx="2122800" cy="3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Ease in and out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0" name="Google Shape;410;p57"/>
          <p:cNvSpPr txBox="1"/>
          <p:nvPr/>
        </p:nvSpPr>
        <p:spPr>
          <a:xfrm>
            <a:off x="6405900" y="118775"/>
            <a:ext cx="963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Spacing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11" name="Google Shape;411;p57"/>
          <p:cNvSpPr txBox="1"/>
          <p:nvPr/>
        </p:nvSpPr>
        <p:spPr>
          <a:xfrm>
            <a:off x="5337150" y="2571750"/>
            <a:ext cx="3101100" cy="54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Pose to pose vs Straight ahead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pic>
        <p:nvPicPr>
          <p:cNvPr id="412" name="Google Shape;412;p57" title="F1 Straight ahead.gif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11399" y="3014872"/>
            <a:ext cx="3591576" cy="202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p57" title="f4 timing.g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0875" y="551500"/>
            <a:ext cx="3591552" cy="2020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57" title="f5 spacing.gif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1400" y="578235"/>
            <a:ext cx="3591552" cy="2020240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57" title="f1a fix ease.gif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90875" y="2960183"/>
            <a:ext cx="3591552" cy="2020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58"/>
          <p:cNvSpPr txBox="1"/>
          <p:nvPr>
            <p:ph type="title"/>
          </p:nvPr>
        </p:nvSpPr>
        <p:spPr>
          <a:xfrm>
            <a:off x="333925" y="379925"/>
            <a:ext cx="3039900" cy="95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How to Assemble Flip book</a:t>
            </a:r>
            <a:endParaRPr sz="2500"/>
          </a:p>
        </p:txBody>
      </p:sp>
      <p:sp>
        <p:nvSpPr>
          <p:cNvPr id="421" name="Google Shape;421;p58"/>
          <p:cNvSpPr txBox="1"/>
          <p:nvPr/>
        </p:nvSpPr>
        <p:spPr>
          <a:xfrm>
            <a:off x="341525" y="1562675"/>
            <a:ext cx="8689800" cy="35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AutoNum type="arabicPeriod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Choose how many frames/paper you want to animate with 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AutoNum type="arabicPeriod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Draw on the paper with the sharp edge on the right or if you are left handed reverse this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AutoNum type="arabicPeriod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Add small numbers to organize the paper order (optional)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AutoNum type="arabicPeriod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Assemble papers together and add two or one paper clips on the fuzzy edges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Inter Tight"/>
              <a:buAutoNum type="arabicPeriod"/>
            </a:pPr>
            <a:r>
              <a:rPr lang="en" sz="20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If you have run out of paper, you can use the opposite side to make another flip book</a:t>
            </a:r>
            <a:endParaRPr sz="20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59"/>
          <p:cNvSpPr txBox="1"/>
          <p:nvPr>
            <p:ph type="title"/>
          </p:nvPr>
        </p:nvSpPr>
        <p:spPr>
          <a:xfrm>
            <a:off x="333925" y="544250"/>
            <a:ext cx="3039900" cy="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10 Prompts</a:t>
            </a:r>
            <a:endParaRPr/>
          </a:p>
        </p:txBody>
      </p:sp>
      <p:sp>
        <p:nvSpPr>
          <p:cNvPr id="427" name="Google Shape;427;p59"/>
          <p:cNvSpPr txBox="1"/>
          <p:nvPr/>
        </p:nvSpPr>
        <p:spPr>
          <a:xfrm>
            <a:off x="4256250" y="274550"/>
            <a:ext cx="4494600" cy="180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Up to you now! Draw and have fun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If you don’t have ideas here are 10 prompts to use as reference. </a:t>
            </a:r>
            <a:endParaRPr sz="17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28" name="Google Shape;428;p59"/>
          <p:cNvSpPr txBox="1"/>
          <p:nvPr/>
        </p:nvSpPr>
        <p:spPr>
          <a:xfrm>
            <a:off x="333925" y="2016075"/>
            <a:ext cx="4986000" cy="23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Multiple ball bounces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Chopping an object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Spinning starlights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Object or objects falling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Object</a:t>
            </a: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 </a:t>
            </a: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popping 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  <p:sp>
        <p:nvSpPr>
          <p:cNvPr id="429" name="Google Shape;429;p59"/>
          <p:cNvSpPr txBox="1"/>
          <p:nvPr/>
        </p:nvSpPr>
        <p:spPr>
          <a:xfrm>
            <a:off x="4854675" y="2016075"/>
            <a:ext cx="3234300" cy="28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Object waving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●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Abstract shapes moving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★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Object shattering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Inter Tight"/>
              <a:buChar char="★"/>
            </a:pPr>
            <a:r>
              <a:rPr lang="en" sz="1900">
                <a:solidFill>
                  <a:schemeClr val="dk1"/>
                </a:solidFill>
                <a:latin typeface="Inter Tight"/>
                <a:ea typeface="Inter Tight"/>
                <a:cs typeface="Inter Tight"/>
                <a:sym typeface="Inter Tight"/>
              </a:rPr>
              <a:t>Character walking or running</a:t>
            </a:r>
            <a:endParaRPr sz="1900">
              <a:solidFill>
                <a:schemeClr val="dk1"/>
              </a:solidFill>
              <a:latin typeface="Inter Tight"/>
              <a:ea typeface="Inter Tight"/>
              <a:cs typeface="Inter Tight"/>
              <a:sym typeface="Inter Tigh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Lesson 1">
  <a:themeElements>
    <a:clrScheme name="Simple Light">
      <a:dk1>
        <a:srgbClr val="137C3F"/>
      </a:dk1>
      <a:lt1>
        <a:srgbClr val="FFFCF5"/>
      </a:lt1>
      <a:dk2>
        <a:srgbClr val="146AEB"/>
      </a:dk2>
      <a:lt2>
        <a:srgbClr val="FBA084"/>
      </a:lt2>
      <a:accent1>
        <a:srgbClr val="000000"/>
      </a:accent1>
      <a:accent2>
        <a:srgbClr val="FFFFB3"/>
      </a:accent2>
      <a:accent3>
        <a:srgbClr val="B6D7A8"/>
      </a:accent3>
      <a:accent4>
        <a:srgbClr val="A4C2F4"/>
      </a:accent4>
      <a:accent5>
        <a:srgbClr val="B6D7A8"/>
      </a:accent5>
      <a:accent6>
        <a:srgbClr val="B4A7D6"/>
      </a:accent6>
      <a:hlink>
        <a:srgbClr val="146AE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