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F6A8-B284-4F5F-AAC6-1F79E73AA61C}" type="datetimeFigureOut">
              <a:rPr lang="hu-HU" smtClean="0"/>
              <a:t>2023. 01. 12.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F5C8-8EA3-40D2-B13F-34E6427B62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605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F6A8-B284-4F5F-AAC6-1F79E73AA61C}" type="datetimeFigureOut">
              <a:rPr lang="hu-HU" smtClean="0"/>
              <a:t>2023. 01. 12.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F5C8-8EA3-40D2-B13F-34E6427B62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936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F6A8-B284-4F5F-AAC6-1F79E73AA61C}" type="datetimeFigureOut">
              <a:rPr lang="hu-HU" smtClean="0"/>
              <a:t>2023. 01. 12.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F5C8-8EA3-40D2-B13F-34E6427B62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7280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F6A8-B284-4F5F-AAC6-1F79E73AA61C}" type="datetimeFigureOut">
              <a:rPr lang="hu-HU" smtClean="0"/>
              <a:t>2023. 01. 12.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F5C8-8EA3-40D2-B13F-34E6427B6218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542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F6A8-B284-4F5F-AAC6-1F79E73AA61C}" type="datetimeFigureOut">
              <a:rPr lang="hu-HU" smtClean="0"/>
              <a:t>2023. 01. 12.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F5C8-8EA3-40D2-B13F-34E6427B62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0916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F6A8-B284-4F5F-AAC6-1F79E73AA61C}" type="datetimeFigureOut">
              <a:rPr lang="hu-HU" smtClean="0"/>
              <a:t>2023. 01. 12.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F5C8-8EA3-40D2-B13F-34E6427B62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9568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F6A8-B284-4F5F-AAC6-1F79E73AA61C}" type="datetimeFigureOut">
              <a:rPr lang="hu-HU" smtClean="0"/>
              <a:t>2023. 01. 12.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F5C8-8EA3-40D2-B13F-34E6427B62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041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F6A8-B284-4F5F-AAC6-1F79E73AA61C}" type="datetimeFigureOut">
              <a:rPr lang="hu-HU" smtClean="0"/>
              <a:t>2023. 01. 12.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F5C8-8EA3-40D2-B13F-34E6427B62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7657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F6A8-B284-4F5F-AAC6-1F79E73AA61C}" type="datetimeFigureOut">
              <a:rPr lang="hu-HU" smtClean="0"/>
              <a:t>2023. 01. 12.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F5C8-8EA3-40D2-B13F-34E6427B62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885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F6A8-B284-4F5F-AAC6-1F79E73AA61C}" type="datetimeFigureOut">
              <a:rPr lang="hu-HU" smtClean="0"/>
              <a:t>2023. 01. 12.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F5C8-8EA3-40D2-B13F-34E6427B62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974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F6A8-B284-4F5F-AAC6-1F79E73AA61C}" type="datetimeFigureOut">
              <a:rPr lang="hu-HU" smtClean="0"/>
              <a:t>2023. 01. 12.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F5C8-8EA3-40D2-B13F-34E6427B62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807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F6A8-B284-4F5F-AAC6-1F79E73AA61C}" type="datetimeFigureOut">
              <a:rPr lang="hu-HU" smtClean="0"/>
              <a:t>2023. 01. 12.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F5C8-8EA3-40D2-B13F-34E6427B62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148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F6A8-B284-4F5F-AAC6-1F79E73AA61C}" type="datetimeFigureOut">
              <a:rPr lang="hu-HU" smtClean="0"/>
              <a:t>2023. 01. 12.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F5C8-8EA3-40D2-B13F-34E6427B62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466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F6A8-B284-4F5F-AAC6-1F79E73AA61C}" type="datetimeFigureOut">
              <a:rPr lang="hu-HU" smtClean="0"/>
              <a:t>2023. 01. 12.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F5C8-8EA3-40D2-B13F-34E6427B62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553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F6A8-B284-4F5F-AAC6-1F79E73AA61C}" type="datetimeFigureOut">
              <a:rPr lang="hu-HU" smtClean="0"/>
              <a:t>2023. 01. 12.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F5C8-8EA3-40D2-B13F-34E6427B62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052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F6A8-B284-4F5F-AAC6-1F79E73AA61C}" type="datetimeFigureOut">
              <a:rPr lang="hu-HU" smtClean="0"/>
              <a:t>2023. 01. 12.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F5C8-8EA3-40D2-B13F-34E6427B62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940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F6A8-B284-4F5F-AAC6-1F79E73AA61C}" type="datetimeFigureOut">
              <a:rPr lang="hu-HU" smtClean="0"/>
              <a:t>2023. 01. 12.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0F5C8-8EA3-40D2-B13F-34E6427B62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077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2D8F6A8-B284-4F5F-AAC6-1F79E73AA61C}" type="datetimeFigureOut">
              <a:rPr lang="hu-HU" smtClean="0"/>
              <a:t>2023. 01. 12.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0F5C8-8EA3-40D2-B13F-34E6427B62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893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u="sng" dirty="0" smtClean="0"/>
              <a:t>Állatok felismerése és kiértékelése</a:t>
            </a:r>
            <a:endParaRPr lang="hu-HU" u="sng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008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program célja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Állatok felismerése digitális kép alapján.</a:t>
            </a:r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Viselkedési kiértékelésük a gyakorlatban még nem teljesült (bővebb kifejtés később).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413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Tensorflow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</a:t>
            </a:r>
            <a:r>
              <a:rPr lang="hu-HU" dirty="0" smtClean="0"/>
              <a:t>gy </a:t>
            </a:r>
            <a:r>
              <a:rPr lang="hu-HU" dirty="0"/>
              <a:t>ingyenes és nyílt forráskódú </a:t>
            </a:r>
            <a:r>
              <a:rPr lang="hu-HU" dirty="0" smtClean="0"/>
              <a:t>szoftverkönyvtár.</a:t>
            </a:r>
          </a:p>
          <a:p>
            <a:endParaRPr lang="hu-HU" dirty="0"/>
          </a:p>
          <a:p>
            <a:endParaRPr lang="hu-HU" dirty="0" smtClean="0"/>
          </a:p>
          <a:p>
            <a:r>
              <a:rPr lang="hu-HU" dirty="0"/>
              <a:t>K</a:t>
            </a:r>
            <a:r>
              <a:rPr lang="hu-HU" dirty="0" smtClean="0"/>
              <a:t>ülönös </a:t>
            </a:r>
            <a:r>
              <a:rPr lang="hu-HU" dirty="0"/>
              <a:t>hangsúlyt fektet a mély neurális hálózatok képzésére és </a:t>
            </a:r>
            <a:r>
              <a:rPr lang="hu-HU" dirty="0" smtClean="0"/>
              <a:t>következtetésére.</a:t>
            </a:r>
          </a:p>
          <a:p>
            <a:endParaRPr lang="hu-HU" dirty="0"/>
          </a:p>
          <a:p>
            <a:endParaRPr lang="hu-HU" dirty="0" smtClean="0"/>
          </a:p>
          <a:p>
            <a:r>
              <a:rPr lang="hu-HU" dirty="0"/>
              <a:t>E</a:t>
            </a:r>
            <a:r>
              <a:rPr lang="hu-HU" dirty="0" smtClean="0"/>
              <a:t>losztott számítás (</a:t>
            </a:r>
            <a:r>
              <a:rPr lang="hu-HU" dirty="0" err="1" smtClean="0"/>
              <a:t>eager</a:t>
            </a:r>
            <a:r>
              <a:rPr lang="hu-HU" dirty="0" smtClean="0"/>
              <a:t>, gráfos végrehajtás)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2371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Inception</a:t>
            </a:r>
            <a:r>
              <a:rPr lang="hu-HU" dirty="0" smtClean="0"/>
              <a:t> V3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K</a:t>
            </a:r>
            <a:r>
              <a:rPr lang="hu-HU" dirty="0" err="1" smtClean="0"/>
              <a:t>onvolúciós</a:t>
            </a:r>
            <a:r>
              <a:rPr lang="hu-HU" dirty="0" smtClean="0"/>
              <a:t> </a:t>
            </a:r>
            <a:r>
              <a:rPr lang="hu-HU" dirty="0"/>
              <a:t>neurális hálózat, amely képelemzésben és </a:t>
            </a:r>
            <a:r>
              <a:rPr lang="hu-HU" dirty="0" smtClean="0"/>
              <a:t>objektumfelismerésben </a:t>
            </a:r>
            <a:r>
              <a:rPr lang="hu-HU" dirty="0"/>
              <a:t>nyújt </a:t>
            </a:r>
            <a:r>
              <a:rPr lang="hu-HU" dirty="0" smtClean="0"/>
              <a:t>segítséget.</a:t>
            </a:r>
          </a:p>
          <a:p>
            <a:r>
              <a:rPr lang="hu-HU" dirty="0"/>
              <a:t>O</a:t>
            </a:r>
            <a:r>
              <a:rPr lang="hu-HU" dirty="0" smtClean="0"/>
              <a:t>sztályozott </a:t>
            </a:r>
            <a:r>
              <a:rPr lang="hu-HU" dirty="0"/>
              <a:t>vizuális objektumok </a:t>
            </a:r>
            <a:r>
              <a:rPr lang="hu-HU" dirty="0" smtClean="0"/>
              <a:t>adatbázisaként is felfogható.</a:t>
            </a:r>
          </a:p>
          <a:p>
            <a:r>
              <a:rPr lang="hu-HU" dirty="0"/>
              <a:t>M</a:t>
            </a:r>
            <a:r>
              <a:rPr lang="hu-HU" dirty="0" smtClean="0"/>
              <a:t>élyebb </a:t>
            </a:r>
            <a:r>
              <a:rPr lang="hu-HU" dirty="0"/>
              <a:t>hálózatokat </a:t>
            </a:r>
            <a:r>
              <a:rPr lang="hu-HU" dirty="0" smtClean="0"/>
              <a:t>tesz lehetővé, a </a:t>
            </a:r>
            <a:r>
              <a:rPr lang="hu-HU" dirty="0"/>
              <a:t>paraméterek száma </a:t>
            </a:r>
            <a:r>
              <a:rPr lang="hu-HU" dirty="0" smtClean="0"/>
              <a:t>nem növekedik </a:t>
            </a:r>
            <a:r>
              <a:rPr lang="hu-HU" dirty="0"/>
              <a:t>túlságosan </a:t>
            </a:r>
            <a:r>
              <a:rPr lang="hu-HU" dirty="0" smtClean="0"/>
              <a:t>nagyra.</a:t>
            </a:r>
          </a:p>
          <a:p>
            <a:endParaRPr lang="hu-HU" dirty="0"/>
          </a:p>
        </p:txBody>
      </p:sp>
      <p:pic>
        <p:nvPicPr>
          <p:cNvPr id="4" name="Kép 3" descr="Inception-v3 Explained | Papers With Cod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567" y="4008119"/>
            <a:ext cx="5760720" cy="2240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518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Felépítés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Recognizer</a:t>
            </a:r>
            <a:r>
              <a:rPr lang="hu-HU" dirty="0" smtClean="0"/>
              <a:t> osztály: a </a:t>
            </a:r>
            <a:r>
              <a:rPr lang="hu-HU" dirty="0"/>
              <a:t>fájlok betöltésért felelősek, illetve az </a:t>
            </a:r>
            <a:r>
              <a:rPr lang="hu-HU" dirty="0" err="1"/>
              <a:t>inception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használatáért és a várt kimenet </a:t>
            </a:r>
            <a:r>
              <a:rPr lang="hu-HU" dirty="0" smtClean="0"/>
              <a:t>megjelenítéséért.</a:t>
            </a:r>
          </a:p>
          <a:p>
            <a:r>
              <a:rPr lang="hu-HU" dirty="0" err="1" smtClean="0"/>
              <a:t>TabLay</a:t>
            </a:r>
            <a:r>
              <a:rPr lang="hu-HU" dirty="0" smtClean="0"/>
              <a:t> </a:t>
            </a:r>
            <a:r>
              <a:rPr lang="hu-HU" dirty="0" err="1" smtClean="0"/>
              <a:t>package</a:t>
            </a:r>
            <a:r>
              <a:rPr lang="hu-HU" dirty="0" smtClean="0"/>
              <a:t>: </a:t>
            </a:r>
            <a:r>
              <a:rPr lang="hu-HU" dirty="0"/>
              <a:t>a kód lefutásakor létrejövő táblázat formai és nem-funkcionális elemeit kezelő kódsorok </a:t>
            </a:r>
            <a:r>
              <a:rPr lang="hu-HU" dirty="0" smtClean="0"/>
              <a:t>találhatóak. </a:t>
            </a:r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</p:txBody>
      </p:sp>
      <p:pic>
        <p:nvPicPr>
          <p:cNvPr id="5" name="Kép 4" descr="C:\Users\AÁSZ\Pictures\Screenshots\Képernyőfelvétel (711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760" y="3610465"/>
            <a:ext cx="5760720" cy="2430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38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Működés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Szoftverkeretrendszer (pl. </a:t>
            </a:r>
            <a:r>
              <a:rPr lang="hu-HU" dirty="0" err="1" smtClean="0"/>
              <a:t>eclipse</a:t>
            </a:r>
            <a:r>
              <a:rPr lang="hu-HU" dirty="0" smtClean="0"/>
              <a:t>)</a:t>
            </a:r>
            <a:endParaRPr lang="hu-HU" dirty="0"/>
          </a:p>
          <a:p>
            <a:r>
              <a:rPr lang="hu-HU" dirty="0" err="1" smtClean="0"/>
              <a:t>Inception</a:t>
            </a:r>
            <a:r>
              <a:rPr lang="hu-HU" dirty="0" smtClean="0"/>
              <a:t> modell helye</a:t>
            </a:r>
          </a:p>
          <a:p>
            <a:r>
              <a:rPr lang="hu-HU" dirty="0" smtClean="0"/>
              <a:t>Képfájl helye</a:t>
            </a:r>
          </a:p>
          <a:p>
            <a:r>
              <a:rPr lang="hu-HU" dirty="0" err="1" smtClean="0"/>
              <a:t>Predict</a:t>
            </a:r>
            <a:r>
              <a:rPr lang="hu-HU" dirty="0" smtClean="0"/>
              <a:t> </a:t>
            </a:r>
          </a:p>
          <a:p>
            <a:endParaRPr lang="hu-HU" dirty="0"/>
          </a:p>
        </p:txBody>
      </p:sp>
      <p:pic>
        <p:nvPicPr>
          <p:cNvPr id="4" name="Kép 3" descr="C:\Users\AÁSZ\Pictures\Screenshots\Képernyőfelvétel (712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320" y="3460836"/>
            <a:ext cx="5760720" cy="2430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478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Viselkedési kiértékelés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Átfogóbb probléma: állatok specifikus testtartása és annak jelentése</a:t>
            </a:r>
          </a:p>
          <a:p>
            <a:endParaRPr lang="hu-HU" dirty="0" smtClean="0"/>
          </a:p>
          <a:p>
            <a:r>
              <a:rPr lang="hu-HU" dirty="0" smtClean="0"/>
              <a:t>Lehetséges megoldás: SLEAP </a:t>
            </a:r>
            <a:r>
              <a:rPr lang="hu-HU" dirty="0" err="1" smtClean="0"/>
              <a:t>data</a:t>
            </a:r>
            <a:r>
              <a:rPr lang="hu-HU" dirty="0" smtClean="0"/>
              <a:t> használata (állati mozgás lekövetése), átdolgozása állóképre</a:t>
            </a:r>
          </a:p>
          <a:p>
            <a:endParaRPr lang="hu-HU" dirty="0" smtClean="0"/>
          </a:p>
          <a:p>
            <a:r>
              <a:rPr lang="hu-HU" dirty="0" smtClean="0"/>
              <a:t>Új modell kidolgozása: </a:t>
            </a:r>
            <a:r>
              <a:rPr lang="hu-HU" dirty="0" err="1" smtClean="0"/>
              <a:t>Inception</a:t>
            </a:r>
            <a:r>
              <a:rPr lang="hu-HU" dirty="0" smtClean="0"/>
              <a:t> és SLEAP ötvözése</a:t>
            </a:r>
          </a:p>
          <a:p>
            <a:endParaRPr lang="hu-HU" dirty="0" smtClean="0"/>
          </a:p>
          <a:p>
            <a:r>
              <a:rPr lang="hu-HU" dirty="0" smtClean="0"/>
              <a:t>Felhasználás: haszonállatok egészségügyi felügyelete (disznópestis), kártékony állatok felismerése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16569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4400" dirty="0"/>
              <a:t>Köszönöm a figyelmet!</a:t>
            </a:r>
            <a:br>
              <a:rPr lang="hu-HU" sz="4400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hu-HU" dirty="0" smtClean="0"/>
          </a:p>
          <a:p>
            <a:pPr marL="0" indent="0" algn="ctr">
              <a:buNone/>
            </a:pPr>
            <a:endParaRPr lang="hu-HU" dirty="0"/>
          </a:p>
          <a:p>
            <a:pPr marL="0" indent="0" algn="ctr">
              <a:buNone/>
            </a:pPr>
            <a:endParaRPr lang="hu-HU" dirty="0" smtClean="0"/>
          </a:p>
          <a:p>
            <a:pPr marL="0" indent="0" algn="ctr">
              <a:buNone/>
            </a:pPr>
            <a:r>
              <a:rPr lang="hu-HU" dirty="0" smtClean="0"/>
              <a:t>Készítette: Angyal Ádám Szilárd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68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</TotalTime>
  <Words>187</Words>
  <Application>Microsoft Office PowerPoint</Application>
  <PresentationFormat>Szélesvásznú</PresentationFormat>
  <Paragraphs>41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Állatok felismerése és kiértékelése</vt:lpstr>
      <vt:lpstr>A program célja</vt:lpstr>
      <vt:lpstr>Tensorflow</vt:lpstr>
      <vt:lpstr>Inception V3</vt:lpstr>
      <vt:lpstr>Felépítés</vt:lpstr>
      <vt:lpstr>Működés</vt:lpstr>
      <vt:lpstr>Viselkedési kiértékelés</vt:lpstr>
      <vt:lpstr>Köszönöm a figyelmet!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Állatok felismerése és kiértékelése</dc:title>
  <dc:creator>AÁSZ</dc:creator>
  <cp:lastModifiedBy>AÁSZ</cp:lastModifiedBy>
  <cp:revision>12</cp:revision>
  <dcterms:created xsi:type="dcterms:W3CDTF">2023-01-12T19:28:45Z</dcterms:created>
  <dcterms:modified xsi:type="dcterms:W3CDTF">2023-01-12T20:32:06Z</dcterms:modified>
</cp:coreProperties>
</file>