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FAFAFA"/>
    <a:srgbClr val="F5F5F5"/>
    <a:srgbClr val="F3F3F3"/>
    <a:srgbClr val="F2F2F2"/>
    <a:srgbClr val="19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D62CC-B8FA-48C0-B7F2-6AF20C215DF1}" v="114" dt="2024-07-27T22:12:45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734" y="72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Augusto Santicioli" userId="c95f732c035226ef" providerId="LiveId" clId="{4B5D62CC-B8FA-48C0-B7F2-6AF20C215DF1}"/>
    <pc:docChg chg="undo redo custSel addSld delSld modSld sldOrd">
      <pc:chgData name="Alexandre Augusto Santicioli" userId="c95f732c035226ef" providerId="LiveId" clId="{4B5D62CC-B8FA-48C0-B7F2-6AF20C215DF1}" dt="2024-07-28T12:11:29.488" v="5007" actId="3064"/>
      <pc:docMkLst>
        <pc:docMk/>
      </pc:docMkLst>
      <pc:sldChg chg="addSp delSp modSp mod setBg">
        <pc:chgData name="Alexandre Augusto Santicioli" userId="c95f732c035226ef" providerId="LiveId" clId="{4B5D62CC-B8FA-48C0-B7F2-6AF20C215DF1}" dt="2024-07-27T13:13:05.577" v="1129" actId="12788"/>
        <pc:sldMkLst>
          <pc:docMk/>
          <pc:sldMk cId="1833000495" sldId="256"/>
        </pc:sldMkLst>
        <pc:spChg chg="add mod ord topLvl">
          <ac:chgData name="Alexandre Augusto Santicioli" userId="c95f732c035226ef" providerId="LiveId" clId="{4B5D62CC-B8FA-48C0-B7F2-6AF20C215DF1}" dt="2024-07-27T13:10:06.112" v="1016" actId="962"/>
          <ac:spMkLst>
            <pc:docMk/>
            <pc:sldMk cId="1833000495" sldId="256"/>
            <ac:spMk id="4" creationId="{873A0283-8071-7491-24BA-2572F0A1B14F}"/>
          </ac:spMkLst>
        </pc:spChg>
        <pc:spChg chg="add del mod">
          <ac:chgData name="Alexandre Augusto Santicioli" userId="c95f732c035226ef" providerId="LiveId" clId="{4B5D62CC-B8FA-48C0-B7F2-6AF20C215DF1}" dt="2024-07-27T13:11:29.168" v="1081" actId="962"/>
          <ac:spMkLst>
            <pc:docMk/>
            <pc:sldMk cId="1833000495" sldId="256"/>
            <ac:spMk id="19" creationId="{EFD5DEC2-3328-ED9C-9A87-9BA5412EFC0B}"/>
          </ac:spMkLst>
        </pc:spChg>
        <pc:spChg chg="add del mod">
          <ac:chgData name="Alexandre Augusto Santicioli" userId="c95f732c035226ef" providerId="LiveId" clId="{4B5D62CC-B8FA-48C0-B7F2-6AF20C215DF1}" dt="2024-07-27T13:07:53.975" v="1012" actId="478"/>
          <ac:spMkLst>
            <pc:docMk/>
            <pc:sldMk cId="1833000495" sldId="256"/>
            <ac:spMk id="23" creationId="{DD9DA1EC-D413-6903-E764-53D8C4A3C56C}"/>
          </ac:spMkLst>
        </pc:spChg>
        <pc:spChg chg="add mod">
          <ac:chgData name="Alexandre Augusto Santicioli" userId="c95f732c035226ef" providerId="LiveId" clId="{4B5D62CC-B8FA-48C0-B7F2-6AF20C215DF1}" dt="2024-07-27T13:12:28.978" v="1089" actId="12788"/>
          <ac:spMkLst>
            <pc:docMk/>
            <pc:sldMk cId="1833000495" sldId="256"/>
            <ac:spMk id="24" creationId="{FFAEA3CE-3F92-3C4E-F05C-DB2F9690258F}"/>
          </ac:spMkLst>
        </pc:spChg>
        <pc:spChg chg="add mod">
          <ac:chgData name="Alexandre Augusto Santicioli" userId="c95f732c035226ef" providerId="LiveId" clId="{4B5D62CC-B8FA-48C0-B7F2-6AF20C215DF1}" dt="2024-07-27T13:13:05.577" v="1129" actId="12788"/>
          <ac:spMkLst>
            <pc:docMk/>
            <pc:sldMk cId="1833000495" sldId="256"/>
            <ac:spMk id="25" creationId="{69AA6BC5-355E-4D6F-D4CC-F262F49B5EF7}"/>
          </ac:spMkLst>
        </pc:spChg>
        <pc:grpChg chg="add del mod">
          <ac:chgData name="Alexandre Augusto Santicioli" userId="c95f732c035226ef" providerId="LiveId" clId="{4B5D62CC-B8FA-48C0-B7F2-6AF20C215DF1}" dt="2024-07-27T13:03:30.977" v="818" actId="165"/>
          <ac:grpSpMkLst>
            <pc:docMk/>
            <pc:sldMk cId="1833000495" sldId="256"/>
            <ac:grpSpMk id="20" creationId="{2A4B5C2C-CDFF-84FF-AB83-DD040E81DF31}"/>
          </ac:grpSpMkLst>
        </pc:grpChg>
        <pc:grpChg chg="add del mod">
          <ac:chgData name="Alexandre Augusto Santicioli" userId="c95f732c035226ef" providerId="LiveId" clId="{4B5D62CC-B8FA-48C0-B7F2-6AF20C215DF1}" dt="2024-07-27T13:06:14.203" v="931" actId="165"/>
          <ac:grpSpMkLst>
            <pc:docMk/>
            <pc:sldMk cId="1833000495" sldId="256"/>
            <ac:grpSpMk id="21" creationId="{CA0BA4A1-F1FD-BBDE-95C7-DCE159BD6870}"/>
          </ac:grpSpMkLst>
        </pc:grpChg>
        <pc:grpChg chg="add mod">
          <ac:chgData name="Alexandre Augusto Santicioli" userId="c95f732c035226ef" providerId="LiveId" clId="{4B5D62CC-B8FA-48C0-B7F2-6AF20C215DF1}" dt="2024-07-27T13:11:10.057" v="1080" actId="1035"/>
          <ac:grpSpMkLst>
            <pc:docMk/>
            <pc:sldMk cId="1833000495" sldId="256"/>
            <ac:grpSpMk id="22" creationId="{157A6D22-4A2F-80F6-C630-45DD45458EEB}"/>
          </ac:grpSpMkLst>
        </pc:grpChg>
        <pc:picChg chg="add mod ord topLvl">
          <ac:chgData name="Alexandre Augusto Santicioli" userId="c95f732c035226ef" providerId="LiveId" clId="{4B5D62CC-B8FA-48C0-B7F2-6AF20C215DF1}" dt="2024-07-27T13:10:12.560" v="1017" actId="962"/>
          <ac:picMkLst>
            <pc:docMk/>
            <pc:sldMk cId="1833000495" sldId="256"/>
            <ac:picMk id="3" creationId="{30406F86-20FB-7535-993C-0A30127FD391}"/>
          </ac:picMkLst>
        </pc:picChg>
        <pc:picChg chg="add del mod">
          <ac:chgData name="Alexandre Augusto Santicioli" userId="c95f732c035226ef" providerId="LiveId" clId="{4B5D62CC-B8FA-48C0-B7F2-6AF20C215DF1}" dt="2024-07-26T01:35:41.312" v="3" actId="21"/>
          <ac:picMkLst>
            <pc:docMk/>
            <pc:sldMk cId="1833000495" sldId="256"/>
            <ac:picMk id="5" creationId="{B41C5F61-3BCB-2CC4-08DD-898AF4D70F96}"/>
          </ac:picMkLst>
        </pc:picChg>
        <pc:picChg chg="add del">
          <ac:chgData name="Alexandre Augusto Santicioli" userId="c95f732c035226ef" providerId="LiveId" clId="{4B5D62CC-B8FA-48C0-B7F2-6AF20C215DF1}" dt="2024-07-27T12:50:30.239" v="244" actId="478"/>
          <ac:picMkLst>
            <pc:docMk/>
            <pc:sldMk cId="1833000495" sldId="256"/>
            <ac:picMk id="6" creationId="{750FDF68-F09F-B9EC-768C-873A8692FC21}"/>
          </ac:picMkLst>
        </pc:picChg>
        <pc:picChg chg="add del mod">
          <ac:chgData name="Alexandre Augusto Santicioli" userId="c95f732c035226ef" providerId="LiveId" clId="{4B5D62CC-B8FA-48C0-B7F2-6AF20C215DF1}" dt="2024-07-26T01:36:05.336" v="5" actId="478"/>
          <ac:picMkLst>
            <pc:docMk/>
            <pc:sldMk cId="1833000495" sldId="256"/>
            <ac:picMk id="6" creationId="{B41C5F61-3BCB-2CC4-08DD-898AF4D70F96}"/>
          </ac:picMkLst>
        </pc:picChg>
        <pc:picChg chg="add mod">
          <ac:chgData name="Alexandre Augusto Santicioli" userId="c95f732c035226ef" providerId="LiveId" clId="{4B5D62CC-B8FA-48C0-B7F2-6AF20C215DF1}" dt="2024-07-27T13:10:47.208" v="1057" actId="1035"/>
          <ac:picMkLst>
            <pc:docMk/>
            <pc:sldMk cId="1833000495" sldId="256"/>
            <ac:picMk id="8" creationId="{1C9E1130-2515-3D4C-DF4E-D859A90B0332}"/>
          </ac:picMkLst>
        </pc:picChg>
        <pc:picChg chg="add del mod">
          <ac:chgData name="Alexandre Augusto Santicioli" userId="c95f732c035226ef" providerId="LiveId" clId="{4B5D62CC-B8FA-48C0-B7F2-6AF20C215DF1}" dt="2024-07-26T01:42:33.731" v="68" actId="478"/>
          <ac:picMkLst>
            <pc:docMk/>
            <pc:sldMk cId="1833000495" sldId="256"/>
            <ac:picMk id="8" creationId="{A102EBEC-AA94-B2E8-C373-02A694DED3DF}"/>
          </ac:picMkLst>
        </pc:picChg>
        <pc:picChg chg="add del mod">
          <ac:chgData name="Alexandre Augusto Santicioli" userId="c95f732c035226ef" providerId="LiveId" clId="{4B5D62CC-B8FA-48C0-B7F2-6AF20C215DF1}" dt="2024-07-27T12:50:25.887" v="242" actId="478"/>
          <ac:picMkLst>
            <pc:docMk/>
            <pc:sldMk cId="1833000495" sldId="256"/>
            <ac:picMk id="10" creationId="{0FE40D5F-8893-A0C2-60EF-BA64AEF2EDBB}"/>
          </ac:picMkLst>
        </pc:picChg>
        <pc:picChg chg="add del mod">
          <ac:chgData name="Alexandre Augusto Santicioli" userId="c95f732c035226ef" providerId="LiveId" clId="{4B5D62CC-B8FA-48C0-B7F2-6AF20C215DF1}" dt="2024-07-27T12:55:23.983" v="469" actId="478"/>
          <ac:picMkLst>
            <pc:docMk/>
            <pc:sldMk cId="1833000495" sldId="256"/>
            <ac:picMk id="11" creationId="{928711C9-2025-36F3-D793-7E1F4492B4AB}"/>
          </ac:picMkLst>
        </pc:picChg>
        <pc:picChg chg="add del mod modCrop">
          <ac:chgData name="Alexandre Augusto Santicioli" userId="c95f732c035226ef" providerId="LiveId" clId="{4B5D62CC-B8FA-48C0-B7F2-6AF20C215DF1}" dt="2024-07-27T12:57:41.263" v="475" actId="478"/>
          <ac:picMkLst>
            <pc:docMk/>
            <pc:sldMk cId="1833000495" sldId="256"/>
            <ac:picMk id="13" creationId="{83EEB6DA-7F86-9D3B-5185-2CD059CC4ACD}"/>
          </ac:picMkLst>
        </pc:picChg>
        <pc:picChg chg="add del mod">
          <ac:chgData name="Alexandre Augusto Santicioli" userId="c95f732c035226ef" providerId="LiveId" clId="{4B5D62CC-B8FA-48C0-B7F2-6AF20C215DF1}" dt="2024-07-27T13:00:28.181" v="570" actId="21"/>
          <ac:picMkLst>
            <pc:docMk/>
            <pc:sldMk cId="1833000495" sldId="256"/>
            <ac:picMk id="14" creationId="{4737FA2D-2E2B-FC08-E9C2-232B922D874A}"/>
          </ac:picMkLst>
        </pc:picChg>
        <pc:picChg chg="add del mod">
          <ac:chgData name="Alexandre Augusto Santicioli" userId="c95f732c035226ef" providerId="LiveId" clId="{4B5D62CC-B8FA-48C0-B7F2-6AF20C215DF1}" dt="2024-07-27T12:59:49.411" v="567" actId="478"/>
          <ac:picMkLst>
            <pc:docMk/>
            <pc:sldMk cId="1833000495" sldId="256"/>
            <ac:picMk id="16" creationId="{0B790929-47A2-9CFC-711B-59185D3B2C39}"/>
          </ac:picMkLst>
        </pc:picChg>
        <pc:picChg chg="add mod">
          <ac:chgData name="Alexandre Augusto Santicioli" userId="c95f732c035226ef" providerId="LiveId" clId="{4B5D62CC-B8FA-48C0-B7F2-6AF20C215DF1}" dt="2024-07-27T13:10:41.576" v="1033" actId="1036"/>
          <ac:picMkLst>
            <pc:docMk/>
            <pc:sldMk cId="1833000495" sldId="256"/>
            <ac:picMk id="18" creationId="{3ED61A8A-66ED-5CED-C3FD-7142F39AD399}"/>
          </ac:picMkLst>
        </pc:picChg>
        <pc:picChg chg="add del mod">
          <ac:chgData name="Alexandre Augusto Santicioli" userId="c95f732c035226ef" providerId="LiveId" clId="{4B5D62CC-B8FA-48C0-B7F2-6AF20C215DF1}" dt="2024-07-27T12:40:25.591" v="201" actId="478"/>
          <ac:picMkLst>
            <pc:docMk/>
            <pc:sldMk cId="1833000495" sldId="256"/>
            <ac:picMk id="1026" creationId="{ECAD2C46-9EFF-980F-97F6-DCF03CBBEA30}"/>
          </ac:picMkLst>
        </pc:picChg>
        <pc:picChg chg="add del">
          <ac:chgData name="Alexandre Augusto Santicioli" userId="c95f732c035226ef" providerId="LiveId" clId="{4B5D62CC-B8FA-48C0-B7F2-6AF20C215DF1}" dt="2024-07-27T12:41:00.886" v="203" actId="478"/>
          <ac:picMkLst>
            <pc:docMk/>
            <pc:sldMk cId="1833000495" sldId="256"/>
            <ac:picMk id="1028" creationId="{BD52EC21-322E-6853-9C2F-ED6C66CB11C8}"/>
          </ac:picMkLst>
        </pc:picChg>
      </pc:sldChg>
      <pc:sldChg chg="addSp delSp modSp new del mod">
        <pc:chgData name="Alexandre Augusto Santicioli" userId="c95f732c035226ef" providerId="LiveId" clId="{4B5D62CC-B8FA-48C0-B7F2-6AF20C215DF1}" dt="2024-07-27T20:53:19.564" v="1898" actId="47"/>
        <pc:sldMkLst>
          <pc:docMk/>
          <pc:sldMk cId="1678838658" sldId="257"/>
        </pc:sldMkLst>
        <pc:spChg chg="del">
          <ac:chgData name="Alexandre Augusto Santicioli" userId="c95f732c035226ef" providerId="LiveId" clId="{4B5D62CC-B8FA-48C0-B7F2-6AF20C215DF1}" dt="2024-07-27T13:00:35.842" v="572" actId="478"/>
          <ac:spMkLst>
            <pc:docMk/>
            <pc:sldMk cId="1678838658" sldId="257"/>
            <ac:spMk id="2" creationId="{5E2D65F4-7F59-B1E7-4D27-3A31A7E907B5}"/>
          </ac:spMkLst>
        </pc:spChg>
        <pc:spChg chg="del">
          <ac:chgData name="Alexandre Augusto Santicioli" userId="c95f732c035226ef" providerId="LiveId" clId="{4B5D62CC-B8FA-48C0-B7F2-6AF20C215DF1}" dt="2024-07-27T13:00:34.648" v="571" actId="478"/>
          <ac:spMkLst>
            <pc:docMk/>
            <pc:sldMk cId="1678838658" sldId="257"/>
            <ac:spMk id="3" creationId="{8F0EDE29-EB1D-533B-F3E2-4C2501955BB5}"/>
          </ac:spMkLst>
        </pc:spChg>
        <pc:spChg chg="add mod">
          <ac:chgData name="Alexandre Augusto Santicioli" userId="c95f732c035226ef" providerId="LiveId" clId="{4B5D62CC-B8FA-48C0-B7F2-6AF20C215DF1}" dt="2024-07-27T19:27:32.504" v="1624" actId="2711"/>
          <ac:spMkLst>
            <pc:docMk/>
            <pc:sldMk cId="1678838658" sldId="257"/>
            <ac:spMk id="10" creationId="{E88886AA-6C30-DB3A-BE56-A05C56F96243}"/>
          </ac:spMkLst>
        </pc:spChg>
        <pc:spChg chg="add mod">
          <ac:chgData name="Alexandre Augusto Santicioli" userId="c95f732c035226ef" providerId="LiveId" clId="{4B5D62CC-B8FA-48C0-B7F2-6AF20C215DF1}" dt="2024-07-27T19:17:42.194" v="1332" actId="962"/>
          <ac:spMkLst>
            <pc:docMk/>
            <pc:sldMk cId="1678838658" sldId="257"/>
            <ac:spMk id="11" creationId="{B1629045-2B11-A90D-2EE5-01744C67CFDF}"/>
          </ac:spMkLst>
        </pc:spChg>
        <pc:spChg chg="add del mod">
          <ac:chgData name="Alexandre Augusto Santicioli" userId="c95f732c035226ef" providerId="LiveId" clId="{4B5D62CC-B8FA-48C0-B7F2-6AF20C215DF1}" dt="2024-07-27T19:16:28.426" v="1280" actId="478"/>
          <ac:spMkLst>
            <pc:docMk/>
            <pc:sldMk cId="1678838658" sldId="257"/>
            <ac:spMk id="12" creationId="{BE79FE1B-C30C-3847-0B0A-050738350973}"/>
          </ac:spMkLst>
        </pc:spChg>
        <pc:spChg chg="add mod">
          <ac:chgData name="Alexandre Augusto Santicioli" userId="c95f732c035226ef" providerId="LiveId" clId="{4B5D62CC-B8FA-48C0-B7F2-6AF20C215DF1}" dt="2024-07-27T19:27:37.084" v="1625" actId="2711"/>
          <ac:spMkLst>
            <pc:docMk/>
            <pc:sldMk cId="1678838658" sldId="257"/>
            <ac:spMk id="13" creationId="{EC2A5D49-59DC-DB2E-9027-A6ADA68C74C6}"/>
          </ac:spMkLst>
        </pc:spChg>
        <pc:spChg chg="add del mod">
          <ac:chgData name="Alexandre Augusto Santicioli" userId="c95f732c035226ef" providerId="LiveId" clId="{4B5D62CC-B8FA-48C0-B7F2-6AF20C215DF1}" dt="2024-07-27T19:19:18.346" v="1476" actId="478"/>
          <ac:spMkLst>
            <pc:docMk/>
            <pc:sldMk cId="1678838658" sldId="257"/>
            <ac:spMk id="15" creationId="{93354FBC-22E9-31BB-11FB-F74F8D90418A}"/>
          </ac:spMkLst>
        </pc:spChg>
        <pc:spChg chg="add mod ord topLvl">
          <ac:chgData name="Alexandre Augusto Santicioli" userId="c95f732c035226ef" providerId="LiveId" clId="{4B5D62CC-B8FA-48C0-B7F2-6AF20C215DF1}" dt="2024-07-27T19:29:58.941" v="1641" actId="403"/>
          <ac:spMkLst>
            <pc:docMk/>
            <pc:sldMk cId="1678838658" sldId="257"/>
            <ac:spMk id="16" creationId="{417DF346-0B04-D46D-EE16-6AAD433B9C56}"/>
          </ac:spMkLst>
        </pc:spChg>
        <pc:spChg chg="mod">
          <ac:chgData name="Alexandre Augusto Santicioli" userId="c95f732c035226ef" providerId="LiveId" clId="{4B5D62CC-B8FA-48C0-B7F2-6AF20C215DF1}" dt="2024-07-27T19:26:21.651" v="1623" actId="20577"/>
          <ac:spMkLst>
            <pc:docMk/>
            <pc:sldMk cId="1678838658" sldId="257"/>
            <ac:spMk id="19" creationId="{D9E469E4-A591-8683-5EFD-B15492D9D1E5}"/>
          </ac:spMkLst>
        </pc:spChg>
        <pc:spChg chg="mod">
          <ac:chgData name="Alexandre Augusto Santicioli" userId="c95f732c035226ef" providerId="LiveId" clId="{4B5D62CC-B8FA-48C0-B7F2-6AF20C215DF1}" dt="2024-07-27T19:30:33.946" v="1661" actId="790"/>
          <ac:spMkLst>
            <pc:docMk/>
            <pc:sldMk cId="1678838658" sldId="257"/>
            <ac:spMk id="24" creationId="{CE3E4D0A-060B-910F-B489-E0584C607C8A}"/>
          </ac:spMkLst>
        </pc:spChg>
        <pc:grpChg chg="add del mod">
          <ac:chgData name="Alexandre Augusto Santicioli" userId="c95f732c035226ef" providerId="LiveId" clId="{4B5D62CC-B8FA-48C0-B7F2-6AF20C215DF1}" dt="2024-07-27T19:28:15.439" v="1626" actId="165"/>
          <ac:grpSpMkLst>
            <pc:docMk/>
            <pc:sldMk cId="1678838658" sldId="257"/>
            <ac:grpSpMk id="17" creationId="{4518C04B-C767-4BE6-3064-8B4960C5CCF7}"/>
          </ac:grpSpMkLst>
        </pc:grpChg>
        <pc:grpChg chg="add del mod">
          <ac:chgData name="Alexandre Augusto Santicioli" userId="c95f732c035226ef" providerId="LiveId" clId="{4B5D62CC-B8FA-48C0-B7F2-6AF20C215DF1}" dt="2024-07-27T19:29:51.172" v="1639" actId="478"/>
          <ac:grpSpMkLst>
            <pc:docMk/>
            <pc:sldMk cId="1678838658" sldId="257"/>
            <ac:grpSpMk id="18" creationId="{B763AD15-1A69-F3A6-AE81-8BD245D0613B}"/>
          </ac:grpSpMkLst>
        </pc:grpChg>
        <pc:grpChg chg="add mod">
          <ac:chgData name="Alexandre Augusto Santicioli" userId="c95f732c035226ef" providerId="LiveId" clId="{4B5D62CC-B8FA-48C0-B7F2-6AF20C215DF1}" dt="2024-07-27T19:29:04.594" v="1629" actId="164"/>
          <ac:grpSpMkLst>
            <pc:docMk/>
            <pc:sldMk cId="1678838658" sldId="257"/>
            <ac:grpSpMk id="22" creationId="{ACC61CA6-B353-5FC9-1C48-B89128BAAC92}"/>
          </ac:grpSpMkLst>
        </pc:grpChg>
        <pc:grpChg chg="add mod">
          <ac:chgData name="Alexandre Augusto Santicioli" userId="c95f732c035226ef" providerId="LiveId" clId="{4B5D62CC-B8FA-48C0-B7F2-6AF20C215DF1}" dt="2024-07-27T19:30:13.215" v="1644" actId="555"/>
          <ac:grpSpMkLst>
            <pc:docMk/>
            <pc:sldMk cId="1678838658" sldId="257"/>
            <ac:grpSpMk id="23" creationId="{464C1AE8-798D-40CF-D575-5142EA25D170}"/>
          </ac:grpSpMkLst>
        </pc:grpChg>
        <pc:picChg chg="add del mod modCrop">
          <ac:chgData name="Alexandre Augusto Santicioli" userId="c95f732c035226ef" providerId="LiveId" clId="{4B5D62CC-B8FA-48C0-B7F2-6AF20C215DF1}" dt="2024-07-27T13:19:12.985" v="1181" actId="478"/>
          <ac:picMkLst>
            <pc:docMk/>
            <pc:sldMk cId="1678838658" sldId="257"/>
            <ac:picMk id="5" creationId="{C217EF4A-5EC6-C605-E92C-D28A47E32049}"/>
          </ac:picMkLst>
        </pc:picChg>
        <pc:picChg chg="add mod topLvl">
          <ac:chgData name="Alexandre Augusto Santicioli" userId="c95f732c035226ef" providerId="LiveId" clId="{4B5D62CC-B8FA-48C0-B7F2-6AF20C215DF1}" dt="2024-07-27T19:29:26.596" v="1635" actId="29295"/>
          <ac:picMkLst>
            <pc:docMk/>
            <pc:sldMk cId="1678838658" sldId="257"/>
            <ac:picMk id="7" creationId="{BFA41AD6-F457-C60A-8F16-A7A9782CD59B}"/>
          </ac:picMkLst>
        </pc:picChg>
        <pc:picChg chg="add mod topLvl modCrop">
          <ac:chgData name="Alexandre Augusto Santicioli" userId="c95f732c035226ef" providerId="LiveId" clId="{4B5D62CC-B8FA-48C0-B7F2-6AF20C215DF1}" dt="2024-07-27T19:29:26.596" v="1635" actId="29295"/>
          <ac:picMkLst>
            <pc:docMk/>
            <pc:sldMk cId="1678838658" sldId="257"/>
            <ac:picMk id="9" creationId="{7B0B725B-D730-212C-1F15-C433B84E6679}"/>
          </ac:picMkLst>
        </pc:picChg>
        <pc:picChg chg="add del mod">
          <ac:chgData name="Alexandre Augusto Santicioli" userId="c95f732c035226ef" providerId="LiveId" clId="{4B5D62CC-B8FA-48C0-B7F2-6AF20C215DF1}" dt="2024-07-27T13:18:26.424" v="1176" actId="478"/>
          <ac:picMkLst>
            <pc:docMk/>
            <pc:sldMk cId="1678838658" sldId="257"/>
            <ac:picMk id="14" creationId="{4737FA2D-2E2B-FC08-E9C2-232B922D874A}"/>
          </ac:picMkLst>
        </pc:picChg>
        <pc:picChg chg="mod">
          <ac:chgData name="Alexandre Augusto Santicioli" userId="c95f732c035226ef" providerId="LiveId" clId="{4B5D62CC-B8FA-48C0-B7F2-6AF20C215DF1}" dt="2024-07-27T19:25:51.689" v="1554"/>
          <ac:picMkLst>
            <pc:docMk/>
            <pc:sldMk cId="1678838658" sldId="257"/>
            <ac:picMk id="20" creationId="{D1F1A3A6-7322-92E3-BD89-82E6E1B32D9B}"/>
          </ac:picMkLst>
        </pc:picChg>
        <pc:picChg chg="mod">
          <ac:chgData name="Alexandre Augusto Santicioli" userId="c95f732c035226ef" providerId="LiveId" clId="{4B5D62CC-B8FA-48C0-B7F2-6AF20C215DF1}" dt="2024-07-27T19:25:51.689" v="1554"/>
          <ac:picMkLst>
            <pc:docMk/>
            <pc:sldMk cId="1678838658" sldId="257"/>
            <ac:picMk id="21" creationId="{DE650305-861D-F623-A95E-45B97351A654}"/>
          </ac:picMkLst>
        </pc:picChg>
        <pc:picChg chg="mod">
          <ac:chgData name="Alexandre Augusto Santicioli" userId="c95f732c035226ef" providerId="LiveId" clId="{4B5D62CC-B8FA-48C0-B7F2-6AF20C215DF1}" dt="2024-07-27T19:30:07.980" v="1642"/>
          <ac:picMkLst>
            <pc:docMk/>
            <pc:sldMk cId="1678838658" sldId="257"/>
            <ac:picMk id="25" creationId="{E56AB872-DB6F-5747-1097-EFED05D134C3}"/>
          </ac:picMkLst>
        </pc:picChg>
        <pc:picChg chg="mod">
          <ac:chgData name="Alexandre Augusto Santicioli" userId="c95f732c035226ef" providerId="LiveId" clId="{4B5D62CC-B8FA-48C0-B7F2-6AF20C215DF1}" dt="2024-07-27T19:30:07.980" v="1642"/>
          <ac:picMkLst>
            <pc:docMk/>
            <pc:sldMk cId="1678838658" sldId="257"/>
            <ac:picMk id="26" creationId="{1F83E469-CE8B-C820-879C-E5F8CB3A0820}"/>
          </ac:picMkLst>
        </pc:picChg>
      </pc:sldChg>
      <pc:sldChg chg="add del">
        <pc:chgData name="Alexandre Augusto Santicioli" userId="c95f732c035226ef" providerId="LiveId" clId="{4B5D62CC-B8FA-48C0-B7F2-6AF20C215DF1}" dt="2024-07-27T22:12:06.661" v="4946" actId="47"/>
        <pc:sldMkLst>
          <pc:docMk/>
          <pc:sldMk cId="148599061" sldId="258"/>
        </pc:sldMkLst>
      </pc:sldChg>
      <pc:sldChg chg="addSp delSp add del mod">
        <pc:chgData name="Alexandre Augusto Santicioli" userId="c95f732c035226ef" providerId="LiveId" clId="{4B5D62CC-B8FA-48C0-B7F2-6AF20C215DF1}" dt="2024-07-27T22:12:05.504" v="4945" actId="47"/>
        <pc:sldMkLst>
          <pc:docMk/>
          <pc:sldMk cId="1166658082" sldId="259"/>
        </pc:sldMkLst>
        <pc:spChg chg="del">
          <ac:chgData name="Alexandre Augusto Santicioli" userId="c95f732c035226ef" providerId="LiveId" clId="{4B5D62CC-B8FA-48C0-B7F2-6AF20C215DF1}" dt="2024-07-27T13:15:38.688" v="1132" actId="478"/>
          <ac:spMkLst>
            <pc:docMk/>
            <pc:sldMk cId="1166658082" sldId="259"/>
            <ac:spMk id="2" creationId="{5E2D65F4-7F59-B1E7-4D27-3A31A7E907B5}"/>
          </ac:spMkLst>
        </pc:spChg>
        <pc:spChg chg="del">
          <ac:chgData name="Alexandre Augusto Santicioli" userId="c95f732c035226ef" providerId="LiveId" clId="{4B5D62CC-B8FA-48C0-B7F2-6AF20C215DF1}" dt="2024-07-27T13:15:38.688" v="1132" actId="478"/>
          <ac:spMkLst>
            <pc:docMk/>
            <pc:sldMk cId="1166658082" sldId="259"/>
            <ac:spMk id="3" creationId="{8F0EDE29-EB1D-533B-F3E2-4C2501955BB5}"/>
          </ac:spMkLst>
        </pc:spChg>
        <pc:picChg chg="add">
          <ac:chgData name="Alexandre Augusto Santicioli" userId="c95f732c035226ef" providerId="LiveId" clId="{4B5D62CC-B8FA-48C0-B7F2-6AF20C215DF1}" dt="2024-07-27T21:58:38.090" v="4352"/>
          <ac:picMkLst>
            <pc:docMk/>
            <pc:sldMk cId="1166658082" sldId="259"/>
            <ac:picMk id="4" creationId="{5961C35B-52AF-BE6D-BBA3-57248E5F1521}"/>
          </ac:picMkLst>
        </pc:picChg>
      </pc:sldChg>
      <pc:sldChg chg="add del">
        <pc:chgData name="Alexandre Augusto Santicioli" userId="c95f732c035226ef" providerId="LiveId" clId="{4B5D62CC-B8FA-48C0-B7F2-6AF20C215DF1}" dt="2024-07-27T22:15:20.543" v="4981" actId="47"/>
        <pc:sldMkLst>
          <pc:docMk/>
          <pc:sldMk cId="1368425601" sldId="260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3659480293" sldId="261"/>
        </pc:sldMkLst>
      </pc:sldChg>
      <pc:sldChg chg="add del">
        <pc:chgData name="Alexandre Augusto Santicioli" userId="c95f732c035226ef" providerId="LiveId" clId="{4B5D62CC-B8FA-48C0-B7F2-6AF20C215DF1}" dt="2024-07-27T22:12:12.798" v="4947" actId="47"/>
        <pc:sldMkLst>
          <pc:docMk/>
          <pc:sldMk cId="13482031" sldId="262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1377279754" sldId="263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1648642523" sldId="264"/>
        </pc:sldMkLst>
      </pc:sldChg>
      <pc:sldChg chg="add del replId">
        <pc:chgData name="Alexandre Augusto Santicioli" userId="c95f732c035226ef" providerId="LiveId" clId="{4B5D62CC-B8FA-48C0-B7F2-6AF20C215DF1}" dt="2024-07-27T22:12:12.798" v="4947" actId="47"/>
        <pc:sldMkLst>
          <pc:docMk/>
          <pc:sldMk cId="3179677264" sldId="265"/>
        </pc:sldMkLst>
      </pc:sldChg>
      <pc:sldChg chg="addSp delSp modSp add mod ord">
        <pc:chgData name="Alexandre Augusto Santicioli" userId="c95f732c035226ef" providerId="LiveId" clId="{4B5D62CC-B8FA-48C0-B7F2-6AF20C215DF1}" dt="2024-07-27T21:11:49.811" v="2719" actId="404"/>
        <pc:sldMkLst>
          <pc:docMk/>
          <pc:sldMk cId="1512959404" sldId="266"/>
        </pc:sldMkLst>
        <pc:spChg chg="add del">
          <ac:chgData name="Alexandre Augusto Santicioli" userId="c95f732c035226ef" providerId="LiveId" clId="{4B5D62CC-B8FA-48C0-B7F2-6AF20C215DF1}" dt="2024-07-27T20:38:31.527" v="1679" actId="478"/>
          <ac:spMkLst>
            <pc:docMk/>
            <pc:sldMk cId="1512959404" sldId="266"/>
            <ac:spMk id="2" creationId="{4B8AD5C5-019E-31B5-BE2A-AD1A637B5CB2}"/>
          </ac:spMkLst>
        </pc:spChg>
        <pc:spChg chg="add mod ord">
          <ac:chgData name="Alexandre Augusto Santicioli" userId="c95f732c035226ef" providerId="LiveId" clId="{4B5D62CC-B8FA-48C0-B7F2-6AF20C215DF1}" dt="2024-07-27T21:07:46.792" v="2349" actId="12789"/>
          <ac:spMkLst>
            <pc:docMk/>
            <pc:sldMk cId="1512959404" sldId="266"/>
            <ac:spMk id="3" creationId="{89FFDB70-EC44-13A5-6C12-3F3E7AC758E9}"/>
          </ac:spMkLst>
        </pc:spChg>
        <pc:spChg chg="mod">
          <ac:chgData name="Alexandre Augusto Santicioli" userId="c95f732c035226ef" providerId="LiveId" clId="{4B5D62CC-B8FA-48C0-B7F2-6AF20C215DF1}" dt="2024-07-27T21:07:46.792" v="2349" actId="12789"/>
          <ac:spMkLst>
            <pc:docMk/>
            <pc:sldMk cId="1512959404" sldId="266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07:00.470" v="2328" actId="404"/>
          <ac:spMkLst>
            <pc:docMk/>
            <pc:sldMk cId="1512959404" sldId="266"/>
            <ac:spMk id="11" creationId="{B1629045-2B11-A90D-2EE5-01744C67CFDF}"/>
          </ac:spMkLst>
        </pc:spChg>
        <pc:spChg chg="mod">
          <ac:chgData name="Alexandre Augusto Santicioli" userId="c95f732c035226ef" providerId="LiveId" clId="{4B5D62CC-B8FA-48C0-B7F2-6AF20C215DF1}" dt="2024-07-27T21:11:49.811" v="2719" actId="404"/>
          <ac:spMkLst>
            <pc:docMk/>
            <pc:sldMk cId="1512959404" sldId="266"/>
            <ac:spMk id="13" creationId="{EC2A5D49-59DC-DB2E-9027-A6ADA68C74C6}"/>
          </ac:spMkLst>
        </pc:spChg>
        <pc:spChg chg="add mod">
          <ac:chgData name="Alexandre Augusto Santicioli" userId="c95f732c035226ef" providerId="LiveId" clId="{4B5D62CC-B8FA-48C0-B7F2-6AF20C215DF1}" dt="2024-07-27T21:07:54.929" v="2379" actId="1036"/>
          <ac:spMkLst>
            <pc:docMk/>
            <pc:sldMk cId="1512959404" sldId="266"/>
            <ac:spMk id="17" creationId="{16323173-F186-C5C1-4595-8ED82840FC0D}"/>
          </ac:spMkLst>
        </pc:spChg>
        <pc:cxnChg chg="add mod">
          <ac:chgData name="Alexandre Augusto Santicioli" userId="c95f732c035226ef" providerId="LiveId" clId="{4B5D62CC-B8FA-48C0-B7F2-6AF20C215DF1}" dt="2024-07-27T20:52:32.199" v="1896" actId="14100"/>
          <ac:cxnSpMkLst>
            <pc:docMk/>
            <pc:sldMk cId="1512959404" sldId="266"/>
            <ac:cxnSpMk id="5" creationId="{733C931B-ACD4-4796-051D-168838AA1B0C}"/>
          </ac:cxnSpMkLst>
        </pc:cxnChg>
        <pc:cxnChg chg="add mod">
          <ac:chgData name="Alexandre Augusto Santicioli" userId="c95f732c035226ef" providerId="LiveId" clId="{4B5D62CC-B8FA-48C0-B7F2-6AF20C215DF1}" dt="2024-07-27T20:52:36.762" v="1897" actId="14100"/>
          <ac:cxnSpMkLst>
            <pc:docMk/>
            <pc:sldMk cId="1512959404" sldId="266"/>
            <ac:cxnSpMk id="12" creationId="{0BCFA3DD-94F3-4DA2-619D-47ADE6E0689B}"/>
          </ac:cxnSpMkLst>
        </pc:cxnChg>
      </pc:sldChg>
      <pc:sldChg chg="addSp delSp modSp add mod">
        <pc:chgData name="Alexandre Augusto Santicioli" userId="c95f732c035226ef" providerId="LiveId" clId="{4B5D62CC-B8FA-48C0-B7F2-6AF20C215DF1}" dt="2024-07-27T21:11:55.225" v="2723" actId="1036"/>
        <pc:sldMkLst>
          <pc:docMk/>
          <pc:sldMk cId="676476293" sldId="267"/>
        </pc:sldMkLst>
        <pc:spChg chg="add mod">
          <ac:chgData name="Alexandre Augusto Santicioli" userId="c95f732c035226ef" providerId="LiveId" clId="{4B5D62CC-B8FA-48C0-B7F2-6AF20C215DF1}" dt="2024-07-27T21:09:20.721" v="2470" actId="12788"/>
          <ac:spMkLst>
            <pc:docMk/>
            <pc:sldMk cId="676476293" sldId="267"/>
            <ac:spMk id="2" creationId="{8F779B8C-FE38-34FB-DAFF-404F81CC0F07}"/>
          </ac:spMkLst>
        </pc:spChg>
        <pc:spChg chg="mod">
          <ac:chgData name="Alexandre Augusto Santicioli" userId="c95f732c035226ef" providerId="LiveId" clId="{4B5D62CC-B8FA-48C0-B7F2-6AF20C215DF1}" dt="2024-07-27T21:08:26.357" v="2390" actId="12789"/>
          <ac:spMkLst>
            <pc:docMk/>
            <pc:sldMk cId="676476293" sldId="267"/>
            <ac:spMk id="3" creationId="{89FFDB70-EC44-13A5-6C12-3F3E7AC758E9}"/>
          </ac:spMkLst>
        </pc:spChg>
        <pc:spChg chg="add del mod">
          <ac:chgData name="Alexandre Augusto Santicioli" userId="c95f732c035226ef" providerId="LiveId" clId="{4B5D62CC-B8FA-48C0-B7F2-6AF20C215DF1}" dt="2024-07-27T20:58:03.624" v="2047" actId="478"/>
          <ac:spMkLst>
            <pc:docMk/>
            <pc:sldMk cId="676476293" sldId="267"/>
            <ac:spMk id="4" creationId="{6BB4AB02-A64A-CBDF-FF95-499175B81AAB}"/>
          </ac:spMkLst>
        </pc:spChg>
        <pc:spChg chg="add del mod">
          <ac:chgData name="Alexandre Augusto Santicioli" userId="c95f732c035226ef" providerId="LiveId" clId="{4B5D62CC-B8FA-48C0-B7F2-6AF20C215DF1}" dt="2024-07-27T21:00:51.207" v="2116" actId="478"/>
          <ac:spMkLst>
            <pc:docMk/>
            <pc:sldMk cId="676476293" sldId="267"/>
            <ac:spMk id="6" creationId="{D97D411F-9713-3369-1012-668511E92B7D}"/>
          </ac:spMkLst>
        </pc:spChg>
        <pc:spChg chg="add del mod">
          <ac:chgData name="Alexandre Augusto Santicioli" userId="c95f732c035226ef" providerId="LiveId" clId="{4B5D62CC-B8FA-48C0-B7F2-6AF20C215DF1}" dt="2024-07-27T21:02:39.783" v="2228" actId="478"/>
          <ac:spMkLst>
            <pc:docMk/>
            <pc:sldMk cId="676476293" sldId="267"/>
            <ac:spMk id="8" creationId="{94C3C1B8-C4D2-B247-A246-E216110ED618}"/>
          </ac:spMkLst>
        </pc:spChg>
        <pc:spChg chg="mod">
          <ac:chgData name="Alexandre Augusto Santicioli" userId="c95f732c035226ef" providerId="LiveId" clId="{4B5D62CC-B8FA-48C0-B7F2-6AF20C215DF1}" dt="2024-07-27T21:08:26.357" v="2390" actId="12789"/>
          <ac:spMkLst>
            <pc:docMk/>
            <pc:sldMk cId="676476293" sldId="267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08:34.285" v="2391" actId="255"/>
          <ac:spMkLst>
            <pc:docMk/>
            <pc:sldMk cId="676476293" sldId="267"/>
            <ac:spMk id="11" creationId="{B1629045-2B11-A90D-2EE5-01744C67CFDF}"/>
          </ac:spMkLst>
        </pc:spChg>
        <pc:spChg chg="del">
          <ac:chgData name="Alexandre Augusto Santicioli" userId="c95f732c035226ef" providerId="LiveId" clId="{4B5D62CC-B8FA-48C0-B7F2-6AF20C215DF1}" dt="2024-07-27T20:56:04.279" v="1921" actId="478"/>
          <ac:spMkLst>
            <pc:docMk/>
            <pc:sldMk cId="676476293" sldId="267"/>
            <ac:spMk id="13" creationId="{EC2A5D49-59DC-DB2E-9027-A6ADA68C74C6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14" creationId="{5EBD841C-E462-2EBD-2641-2E9C490BC97F}"/>
          </ac:spMkLst>
        </pc:spChg>
        <pc:spChg chg="add del mod">
          <ac:chgData name="Alexandre Augusto Santicioli" userId="c95f732c035226ef" providerId="LiveId" clId="{4B5D62CC-B8FA-48C0-B7F2-6AF20C215DF1}" dt="2024-07-27T21:02:52.544" v="2233" actId="478"/>
          <ac:spMkLst>
            <pc:docMk/>
            <pc:sldMk cId="676476293" sldId="267"/>
            <ac:spMk id="15" creationId="{99FF222D-7953-EE52-89BC-AF6AC8394B5F}"/>
          </ac:spMkLst>
        </pc:spChg>
        <pc:spChg chg="del">
          <ac:chgData name="Alexandre Augusto Santicioli" userId="c95f732c035226ef" providerId="LiveId" clId="{4B5D62CC-B8FA-48C0-B7F2-6AF20C215DF1}" dt="2024-07-27T20:56:05.647" v="1922" actId="478"/>
          <ac:spMkLst>
            <pc:docMk/>
            <pc:sldMk cId="676476293" sldId="267"/>
            <ac:spMk id="17" creationId="{16323173-F186-C5C1-4595-8ED82840FC0D}"/>
          </ac:spMkLst>
        </pc:spChg>
        <pc:spChg chg="add del mod">
          <ac:chgData name="Alexandre Augusto Santicioli" userId="c95f732c035226ef" providerId="LiveId" clId="{4B5D62CC-B8FA-48C0-B7F2-6AF20C215DF1}" dt="2024-07-27T21:03:03.991" v="2240" actId="478"/>
          <ac:spMkLst>
            <pc:docMk/>
            <pc:sldMk cId="676476293" sldId="267"/>
            <ac:spMk id="18" creationId="{0B3B2554-928F-1B4F-B680-4B19998B763A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19" creationId="{FA1B310F-658C-A4F2-212E-9D4134E66065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20" creationId="{76F95C8C-4D0B-D28B-4871-08ADB1BB056F}"/>
          </ac:spMkLst>
        </pc:spChg>
        <pc:spChg chg="add mod">
          <ac:chgData name="Alexandre Augusto Santicioli" userId="c95f732c035226ef" providerId="LiveId" clId="{4B5D62CC-B8FA-48C0-B7F2-6AF20C215DF1}" dt="2024-07-27T21:11:55.225" v="2723" actId="1036"/>
          <ac:spMkLst>
            <pc:docMk/>
            <pc:sldMk cId="676476293" sldId="267"/>
            <ac:spMk id="21" creationId="{DFD92677-5C45-87EC-B832-495F5DB754BC}"/>
          </ac:spMkLst>
        </pc:spChg>
      </pc:sldChg>
      <pc:sldChg chg="addSp delSp modSp add mod">
        <pc:chgData name="Alexandre Augusto Santicioli" userId="c95f732c035226ef" providerId="LiveId" clId="{4B5D62CC-B8FA-48C0-B7F2-6AF20C215DF1}" dt="2024-07-27T21:21:17.424" v="2932" actId="465"/>
        <pc:sldMkLst>
          <pc:docMk/>
          <pc:sldMk cId="3359067714" sldId="268"/>
        </pc:sldMkLst>
        <pc:spChg chg="del">
          <ac:chgData name="Alexandre Augusto Santicioli" userId="c95f732c035226ef" providerId="LiveId" clId="{4B5D62CC-B8FA-48C0-B7F2-6AF20C215DF1}" dt="2024-07-27T21:13:41.225" v="2726" actId="478"/>
          <ac:spMkLst>
            <pc:docMk/>
            <pc:sldMk cId="3359067714" sldId="268"/>
            <ac:spMk id="2" creationId="{8F779B8C-FE38-34FB-DAFF-404F81CC0F07}"/>
          </ac:spMkLst>
        </pc:spChg>
        <pc:spChg chg="add mod">
          <ac:chgData name="Alexandre Augusto Santicioli" userId="c95f732c035226ef" providerId="LiveId" clId="{4B5D62CC-B8FA-48C0-B7F2-6AF20C215DF1}" dt="2024-07-27T21:20:57.185" v="2918" actId="164"/>
          <ac:spMkLst>
            <pc:docMk/>
            <pc:sldMk cId="3359067714" sldId="268"/>
            <ac:spMk id="4" creationId="{CD4FFBE2-7FB5-C853-5883-643D7F10DF37}"/>
          </ac:spMkLst>
        </pc:spChg>
        <pc:spChg chg="add mod">
          <ac:chgData name="Alexandre Augusto Santicioli" userId="c95f732c035226ef" providerId="LiveId" clId="{4B5D62CC-B8FA-48C0-B7F2-6AF20C215DF1}" dt="2024-07-27T21:20:57.185" v="2918" actId="164"/>
          <ac:spMkLst>
            <pc:docMk/>
            <pc:sldMk cId="3359067714" sldId="268"/>
            <ac:spMk id="6" creationId="{DD936712-6398-7722-B0FE-915F412E7C0B}"/>
          </ac:spMkLst>
        </pc:spChg>
        <pc:spChg chg="add mod">
          <ac:chgData name="Alexandre Augusto Santicioli" userId="c95f732c035226ef" providerId="LiveId" clId="{4B5D62CC-B8FA-48C0-B7F2-6AF20C215DF1}" dt="2024-07-27T21:20:53.277" v="2917" actId="164"/>
          <ac:spMkLst>
            <pc:docMk/>
            <pc:sldMk cId="3359067714" sldId="268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13:29.857" v="2725"/>
          <ac:spMkLst>
            <pc:docMk/>
            <pc:sldMk cId="3359067714" sldId="268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1:13:41.225" v="2726" actId="478"/>
          <ac:spMkLst>
            <pc:docMk/>
            <pc:sldMk cId="3359067714" sldId="268"/>
            <ac:spMk id="11" creationId="{B1629045-2B11-A90D-2EE5-01744C67CFDF}"/>
          </ac:spMkLst>
        </pc:spChg>
        <pc:spChg chg="add mod">
          <ac:chgData name="Alexandre Augusto Santicioli" userId="c95f732c035226ef" providerId="LiveId" clId="{4B5D62CC-B8FA-48C0-B7F2-6AF20C215DF1}" dt="2024-07-27T21:20:53.277" v="2917" actId="164"/>
          <ac:spMkLst>
            <pc:docMk/>
            <pc:sldMk cId="3359067714" sldId="268"/>
            <ac:spMk id="13" creationId="{BC97223A-7D6E-1D18-363A-D225243BA5B6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14" creationId="{5EBD841C-E462-2EBD-2641-2E9C490BC97F}"/>
          </ac:spMkLst>
        </pc:spChg>
        <pc:spChg chg="add mod">
          <ac:chgData name="Alexandre Augusto Santicioli" userId="c95f732c035226ef" providerId="LiveId" clId="{4B5D62CC-B8FA-48C0-B7F2-6AF20C215DF1}" dt="2024-07-27T21:20:49.904" v="2916" actId="164"/>
          <ac:spMkLst>
            <pc:docMk/>
            <pc:sldMk cId="3359067714" sldId="268"/>
            <ac:spMk id="15" creationId="{971BB3BB-81B7-D0F0-431F-F8C6D2465416}"/>
          </ac:spMkLst>
        </pc:spChg>
        <pc:spChg chg="add mod">
          <ac:chgData name="Alexandre Augusto Santicioli" userId="c95f732c035226ef" providerId="LiveId" clId="{4B5D62CC-B8FA-48C0-B7F2-6AF20C215DF1}" dt="2024-07-27T21:20:49.904" v="2916" actId="164"/>
          <ac:spMkLst>
            <pc:docMk/>
            <pc:sldMk cId="3359067714" sldId="268"/>
            <ac:spMk id="17" creationId="{1D77E8EE-4D3C-CC73-D92A-A08FE0EC2870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19" creationId="{FA1B310F-658C-A4F2-212E-9D4134E66065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20" creationId="{76F95C8C-4D0B-D28B-4871-08ADB1BB056F}"/>
          </ac:spMkLst>
        </pc:spChg>
        <pc:spChg chg="del">
          <ac:chgData name="Alexandre Augusto Santicioli" userId="c95f732c035226ef" providerId="LiveId" clId="{4B5D62CC-B8FA-48C0-B7F2-6AF20C215DF1}" dt="2024-07-27T21:14:07.304" v="2809" actId="478"/>
          <ac:spMkLst>
            <pc:docMk/>
            <pc:sldMk cId="3359067714" sldId="268"/>
            <ac:spMk id="21" creationId="{DFD92677-5C45-87EC-B832-495F5DB754BC}"/>
          </ac:spMkLst>
        </pc:spChg>
        <pc:grpChg chg="add mod">
          <ac:chgData name="Alexandre Augusto Santicioli" userId="c95f732c035226ef" providerId="LiveId" clId="{4B5D62CC-B8FA-48C0-B7F2-6AF20C215DF1}" dt="2024-07-27T21:20:49.904" v="2916" actId="164"/>
          <ac:grpSpMkLst>
            <pc:docMk/>
            <pc:sldMk cId="3359067714" sldId="268"/>
            <ac:grpSpMk id="18" creationId="{7DE95A6D-2E8E-C30A-1C29-47021E23FDEB}"/>
          </ac:grpSpMkLst>
        </pc:grpChg>
        <pc:grpChg chg="add mod">
          <ac:chgData name="Alexandre Augusto Santicioli" userId="c95f732c035226ef" providerId="LiveId" clId="{4B5D62CC-B8FA-48C0-B7F2-6AF20C215DF1}" dt="2024-07-27T21:21:17.424" v="2932" actId="465"/>
          <ac:grpSpMkLst>
            <pc:docMk/>
            <pc:sldMk cId="3359067714" sldId="268"/>
            <ac:grpSpMk id="27" creationId="{CBCFB3F4-7B0F-1116-B045-E18DAA2F275B}"/>
          </ac:grpSpMkLst>
        </pc:grpChg>
        <pc:grpChg chg="add mod">
          <ac:chgData name="Alexandre Augusto Santicioli" userId="c95f732c035226ef" providerId="LiveId" clId="{4B5D62CC-B8FA-48C0-B7F2-6AF20C215DF1}" dt="2024-07-27T21:21:11.688" v="2931" actId="1036"/>
          <ac:grpSpMkLst>
            <pc:docMk/>
            <pc:sldMk cId="3359067714" sldId="268"/>
            <ac:grpSpMk id="28" creationId="{5489CC70-94EE-0A9C-F83A-6622CEAEFCE7}"/>
          </ac:grpSpMkLst>
        </pc:grpChg>
      </pc:sldChg>
      <pc:sldChg chg="addSp delSp modSp add mod">
        <pc:chgData name="Alexandre Augusto Santicioli" userId="c95f732c035226ef" providerId="LiveId" clId="{4B5D62CC-B8FA-48C0-B7F2-6AF20C215DF1}" dt="2024-07-28T12:09:17.904" v="4983" actId="404"/>
        <pc:sldMkLst>
          <pc:docMk/>
          <pc:sldMk cId="1668833401" sldId="269"/>
        </pc:sldMkLst>
        <pc:spChg chg="add del mod">
          <ac:chgData name="Alexandre Augusto Santicioli" userId="c95f732c035226ef" providerId="LiveId" clId="{4B5D62CC-B8FA-48C0-B7F2-6AF20C215DF1}" dt="2024-07-27T21:24:29.913" v="3093" actId="478"/>
          <ac:spMkLst>
            <pc:docMk/>
            <pc:sldMk cId="1668833401" sldId="269"/>
            <ac:spMk id="2" creationId="{6E48773A-43C3-64A7-8DEB-7500F12629D7}"/>
          </ac:spMkLst>
        </pc:spChg>
        <pc:spChg chg="del topLvl">
          <ac:chgData name="Alexandre Augusto Santicioli" userId="c95f732c035226ef" providerId="LiveId" clId="{4B5D62CC-B8FA-48C0-B7F2-6AF20C215DF1}" dt="2024-07-27T21:22:15.098" v="2935" actId="478"/>
          <ac:spMkLst>
            <pc:docMk/>
            <pc:sldMk cId="1668833401" sldId="269"/>
            <ac:spMk id="4" creationId="{CD4FFBE2-7FB5-C853-5883-643D7F10DF37}"/>
          </ac:spMkLst>
        </pc:spChg>
        <pc:spChg chg="mod topLvl">
          <ac:chgData name="Alexandre Augusto Santicioli" userId="c95f732c035226ef" providerId="LiveId" clId="{4B5D62CC-B8FA-48C0-B7F2-6AF20C215DF1}" dt="2024-07-27T21:26:33.940" v="3234" actId="552"/>
          <ac:spMkLst>
            <pc:docMk/>
            <pc:sldMk cId="1668833401" sldId="269"/>
            <ac:spMk id="6" creationId="{DD936712-6398-7722-B0FE-915F412E7C0B}"/>
          </ac:spMkLst>
        </pc:spChg>
        <pc:spChg chg="mod topLvl">
          <ac:chgData name="Alexandre Augusto Santicioli" userId="c95f732c035226ef" providerId="LiveId" clId="{4B5D62CC-B8FA-48C0-B7F2-6AF20C215DF1}" dt="2024-07-27T21:28:32.635" v="3305" actId="552"/>
          <ac:spMkLst>
            <pc:docMk/>
            <pc:sldMk cId="1668833401" sldId="269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22:01.705" v="2934"/>
          <ac:spMkLst>
            <pc:docMk/>
            <pc:sldMk cId="1668833401" sldId="269"/>
            <ac:spMk id="10" creationId="{E88886AA-6C30-DB3A-BE56-A05C56F96243}"/>
          </ac:spMkLst>
        </pc:spChg>
        <pc:spChg chg="del topLvl">
          <ac:chgData name="Alexandre Augusto Santicioli" userId="c95f732c035226ef" providerId="LiveId" clId="{4B5D62CC-B8FA-48C0-B7F2-6AF20C215DF1}" dt="2024-07-27T21:23:26.353" v="3021" actId="478"/>
          <ac:spMkLst>
            <pc:docMk/>
            <pc:sldMk cId="1668833401" sldId="269"/>
            <ac:spMk id="13" creationId="{BC97223A-7D6E-1D18-363A-D225243BA5B6}"/>
          </ac:spMkLst>
        </pc:spChg>
        <pc:spChg chg="add del mod">
          <ac:chgData name="Alexandre Augusto Santicioli" userId="c95f732c035226ef" providerId="LiveId" clId="{4B5D62CC-B8FA-48C0-B7F2-6AF20C215DF1}" dt="2024-07-27T21:24:37.418" v="3096" actId="478"/>
          <ac:spMkLst>
            <pc:docMk/>
            <pc:sldMk cId="1668833401" sldId="269"/>
            <ac:spMk id="14" creationId="{7EA16E0B-ECCB-F17B-50F0-20ECBD6DA915}"/>
          </ac:spMkLst>
        </pc:spChg>
        <pc:spChg chg="add mod">
          <ac:chgData name="Alexandre Augusto Santicioli" userId="c95f732c035226ef" providerId="LiveId" clId="{4B5D62CC-B8FA-48C0-B7F2-6AF20C215DF1}" dt="2024-07-28T12:09:11.043" v="4982" actId="404"/>
          <ac:spMkLst>
            <pc:docMk/>
            <pc:sldMk cId="1668833401" sldId="269"/>
            <ac:spMk id="19" creationId="{5242CFEC-1C0C-1896-430A-1AA51F2148DB}"/>
          </ac:spMkLst>
        </pc:spChg>
        <pc:spChg chg="add mod">
          <ac:chgData name="Alexandre Augusto Santicioli" userId="c95f732c035226ef" providerId="LiveId" clId="{4B5D62CC-B8FA-48C0-B7F2-6AF20C215DF1}" dt="2024-07-27T21:40:18.281" v="3488" actId="6549"/>
          <ac:spMkLst>
            <pc:docMk/>
            <pc:sldMk cId="1668833401" sldId="269"/>
            <ac:spMk id="20" creationId="{111BAA14-9230-C59A-2164-750EE2288E82}"/>
          </ac:spMkLst>
        </pc:spChg>
        <pc:spChg chg="add mod">
          <ac:chgData name="Alexandre Augusto Santicioli" userId="c95f732c035226ef" providerId="LiveId" clId="{4B5D62CC-B8FA-48C0-B7F2-6AF20C215DF1}" dt="2024-07-28T12:09:17.904" v="4983" actId="404"/>
          <ac:spMkLst>
            <pc:docMk/>
            <pc:sldMk cId="1668833401" sldId="269"/>
            <ac:spMk id="21" creationId="{29ED9CF9-536D-601B-55B9-2ACDA1E192E4}"/>
          </ac:spMkLst>
        </pc:spChg>
        <pc:spChg chg="add mod">
          <ac:chgData name="Alexandre Augusto Santicioli" userId="c95f732c035226ef" providerId="LiveId" clId="{4B5D62CC-B8FA-48C0-B7F2-6AF20C215DF1}" dt="2024-07-27T21:40:19.786" v="3489" actId="6549"/>
          <ac:spMkLst>
            <pc:docMk/>
            <pc:sldMk cId="1668833401" sldId="269"/>
            <ac:spMk id="29" creationId="{468D6F5D-41F8-2AF0-7451-30169DEFB444}"/>
          </ac:spMkLst>
        </pc:spChg>
        <pc:spChg chg="add mod">
          <ac:chgData name="Alexandre Augusto Santicioli" userId="c95f732c035226ef" providerId="LiveId" clId="{4B5D62CC-B8FA-48C0-B7F2-6AF20C215DF1}" dt="2024-07-27T21:28:43.994" v="3327" actId="6549"/>
          <ac:spMkLst>
            <pc:docMk/>
            <pc:sldMk cId="1668833401" sldId="269"/>
            <ac:spMk id="30" creationId="{445F96D0-D9E9-58C2-4A4D-697E226F2936}"/>
          </ac:spMkLst>
        </pc:spChg>
        <pc:grpChg chg="del">
          <ac:chgData name="Alexandre Augusto Santicioli" userId="c95f732c035226ef" providerId="LiveId" clId="{4B5D62CC-B8FA-48C0-B7F2-6AF20C215DF1}" dt="2024-07-27T21:23:08.400" v="3020" actId="478"/>
          <ac:grpSpMkLst>
            <pc:docMk/>
            <pc:sldMk cId="1668833401" sldId="269"/>
            <ac:grpSpMk id="18" creationId="{7DE95A6D-2E8E-C30A-1C29-47021E23FDEB}"/>
          </ac:grpSpMkLst>
        </pc:grpChg>
        <pc:grpChg chg="del mod">
          <ac:chgData name="Alexandre Augusto Santicioli" userId="c95f732c035226ef" providerId="LiveId" clId="{4B5D62CC-B8FA-48C0-B7F2-6AF20C215DF1}" dt="2024-07-27T21:23:26.353" v="3021" actId="478"/>
          <ac:grpSpMkLst>
            <pc:docMk/>
            <pc:sldMk cId="1668833401" sldId="269"/>
            <ac:grpSpMk id="27" creationId="{CBCFB3F4-7B0F-1116-B045-E18DAA2F275B}"/>
          </ac:grpSpMkLst>
        </pc:grpChg>
        <pc:grpChg chg="del">
          <ac:chgData name="Alexandre Augusto Santicioli" userId="c95f732c035226ef" providerId="LiveId" clId="{4B5D62CC-B8FA-48C0-B7F2-6AF20C215DF1}" dt="2024-07-27T21:22:15.098" v="2935" actId="478"/>
          <ac:grpSpMkLst>
            <pc:docMk/>
            <pc:sldMk cId="1668833401" sldId="269"/>
            <ac:grpSpMk id="28" creationId="{5489CC70-94EE-0A9C-F83A-6622CEAEFCE7}"/>
          </ac:grpSpMkLst>
        </pc:grpChg>
      </pc:sldChg>
      <pc:sldChg chg="addSp delSp modSp add mod">
        <pc:chgData name="Alexandre Augusto Santicioli" userId="c95f732c035226ef" providerId="LiveId" clId="{4B5D62CC-B8FA-48C0-B7F2-6AF20C215DF1}" dt="2024-07-28T12:09:30.601" v="4985" actId="404"/>
        <pc:sldMkLst>
          <pc:docMk/>
          <pc:sldMk cId="3254850152" sldId="270"/>
        </pc:sldMkLst>
        <pc:spChg chg="add del mod">
          <ac:chgData name="Alexandre Augusto Santicioli" userId="c95f732c035226ef" providerId="LiveId" clId="{4B5D62CC-B8FA-48C0-B7F2-6AF20C215DF1}" dt="2024-07-27T21:41:51.081" v="3679" actId="478"/>
          <ac:spMkLst>
            <pc:docMk/>
            <pc:sldMk cId="3254850152" sldId="270"/>
            <ac:spMk id="2" creationId="{767A505E-8AC3-053F-F5A9-B5F45715742C}"/>
          </ac:spMkLst>
        </pc:spChg>
        <pc:spChg chg="add del mod">
          <ac:chgData name="Alexandre Augusto Santicioli" userId="c95f732c035226ef" providerId="LiveId" clId="{4B5D62CC-B8FA-48C0-B7F2-6AF20C215DF1}" dt="2024-07-27T21:41:52.793" v="3680" actId="478"/>
          <ac:spMkLst>
            <pc:docMk/>
            <pc:sldMk cId="3254850152" sldId="270"/>
            <ac:spMk id="4" creationId="{92F15F6F-D4A6-B335-7F8D-C1CBE0DBDF2B}"/>
          </ac:spMkLst>
        </pc:spChg>
        <pc:spChg chg="mod">
          <ac:chgData name="Alexandre Augusto Santicioli" userId="c95f732c035226ef" providerId="LiveId" clId="{4B5D62CC-B8FA-48C0-B7F2-6AF20C215DF1}" dt="2024-07-27T21:37:02.433" v="3428" actId="790"/>
          <ac:spMkLst>
            <pc:docMk/>
            <pc:sldMk cId="3254850152" sldId="270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1:37:16.716" v="3430" actId="20577"/>
          <ac:spMkLst>
            <pc:docMk/>
            <pc:sldMk cId="3254850152" sldId="270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34:43.460" v="3329"/>
          <ac:spMkLst>
            <pc:docMk/>
            <pc:sldMk cId="3254850152" sldId="270"/>
            <ac:spMk id="10" creationId="{E88886AA-6C30-DB3A-BE56-A05C56F96243}"/>
          </ac:spMkLst>
        </pc:spChg>
        <pc:spChg chg="add del mod">
          <ac:chgData name="Alexandre Augusto Santicioli" userId="c95f732c035226ef" providerId="LiveId" clId="{4B5D62CC-B8FA-48C0-B7F2-6AF20C215DF1}" dt="2024-07-27T21:41:51.081" v="3679" actId="478"/>
          <ac:spMkLst>
            <pc:docMk/>
            <pc:sldMk cId="3254850152" sldId="270"/>
            <ac:spMk id="11" creationId="{B17CABDD-E147-3AC3-7D54-9E3B6E156206}"/>
          </ac:spMkLst>
        </pc:spChg>
        <pc:spChg chg="add del mod">
          <ac:chgData name="Alexandre Augusto Santicioli" userId="c95f732c035226ef" providerId="LiveId" clId="{4B5D62CC-B8FA-48C0-B7F2-6AF20C215DF1}" dt="2024-07-27T21:41:54.481" v="3681" actId="478"/>
          <ac:spMkLst>
            <pc:docMk/>
            <pc:sldMk cId="3254850152" sldId="270"/>
            <ac:spMk id="13" creationId="{C3EFBEBE-1257-CB2D-25A8-29031494B64E}"/>
          </ac:spMkLst>
        </pc:spChg>
        <pc:spChg chg="add del mod">
          <ac:chgData name="Alexandre Augusto Santicioli" userId="c95f732c035226ef" providerId="LiveId" clId="{4B5D62CC-B8FA-48C0-B7F2-6AF20C215DF1}" dt="2024-07-27T21:41:54.481" v="3681" actId="478"/>
          <ac:spMkLst>
            <pc:docMk/>
            <pc:sldMk cId="3254850152" sldId="270"/>
            <ac:spMk id="14" creationId="{D660DF72-D90E-AD6C-E261-574F841179BD}"/>
          </ac:spMkLst>
        </pc:spChg>
        <pc:spChg chg="mod">
          <ac:chgData name="Alexandre Augusto Santicioli" userId="c95f732c035226ef" providerId="LiveId" clId="{4B5D62CC-B8FA-48C0-B7F2-6AF20C215DF1}" dt="2024-07-28T12:09:27.662" v="4984" actId="404"/>
          <ac:spMkLst>
            <pc:docMk/>
            <pc:sldMk cId="3254850152" sldId="270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1:40:11.281" v="3486" actId="6549"/>
          <ac:spMkLst>
            <pc:docMk/>
            <pc:sldMk cId="3254850152" sldId="270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09:30.601" v="4985" actId="404"/>
          <ac:spMkLst>
            <pc:docMk/>
            <pc:sldMk cId="3254850152" sldId="270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1:40:13.443" v="3487" actId="6549"/>
          <ac:spMkLst>
            <pc:docMk/>
            <pc:sldMk cId="3254850152" sldId="270"/>
            <ac:spMk id="29" creationId="{468D6F5D-41F8-2AF0-7451-30169DEFB444}"/>
          </ac:spMkLst>
        </pc:spChg>
        <pc:spChg chg="del mod">
          <ac:chgData name="Alexandre Augusto Santicioli" userId="c95f732c035226ef" providerId="LiveId" clId="{4B5D62CC-B8FA-48C0-B7F2-6AF20C215DF1}" dt="2024-07-27T21:40:44.706" v="3490" actId="478"/>
          <ac:spMkLst>
            <pc:docMk/>
            <pc:sldMk cId="3254850152" sldId="270"/>
            <ac:spMk id="30" creationId="{445F96D0-D9E9-58C2-4A4D-697E226F2936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09:36.044" v="4986" actId="404"/>
        <pc:sldMkLst>
          <pc:docMk/>
          <pc:sldMk cId="4002909558" sldId="271"/>
        </pc:sldMkLst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2" creationId="{767A505E-8AC3-053F-F5A9-B5F45715742C}"/>
          </ac:spMkLst>
        </pc:spChg>
        <pc:spChg chg="del">
          <ac:chgData name="Alexandre Augusto Santicioli" userId="c95f732c035226ef" providerId="LiveId" clId="{4B5D62CC-B8FA-48C0-B7F2-6AF20C215DF1}" dt="2024-07-27T21:42:13.137" v="3686" actId="478"/>
          <ac:spMkLst>
            <pc:docMk/>
            <pc:sldMk cId="4002909558" sldId="271"/>
            <ac:spMk id="3" creationId="{89FFDB70-EC44-13A5-6C12-3F3E7AC758E9}"/>
          </ac:spMkLst>
        </pc:spChg>
        <pc:spChg chg="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4" creationId="{92F15F6F-D4A6-B335-7F8D-C1CBE0DBDF2B}"/>
          </ac:spMkLst>
        </pc:spChg>
        <pc:spChg chg="del mod">
          <ac:chgData name="Alexandre Augusto Santicioli" userId="c95f732c035226ef" providerId="LiveId" clId="{4B5D62CC-B8FA-48C0-B7F2-6AF20C215DF1}" dt="2024-07-27T21:42:09.722" v="3684" actId="478"/>
          <ac:spMkLst>
            <pc:docMk/>
            <pc:sldMk cId="4002909558" sldId="271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1:42:11.969" v="3685" actId="478"/>
          <ac:spMkLst>
            <pc:docMk/>
            <pc:sldMk cId="4002909558" sldId="271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11" creationId="{B17CABDD-E147-3AC3-7D54-9E3B6E156206}"/>
          </ac:spMkLst>
        </pc:spChg>
        <pc:spChg chg="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13" creationId="{C3EFBEBE-1257-CB2D-25A8-29031494B64E}"/>
          </ac:spMkLst>
        </pc:spChg>
        <pc:spChg chg="mod">
          <ac:chgData name="Alexandre Augusto Santicioli" userId="c95f732c035226ef" providerId="LiveId" clId="{4B5D62CC-B8FA-48C0-B7F2-6AF20C215DF1}" dt="2024-07-27T21:45:20.584" v="3898" actId="1076"/>
          <ac:spMkLst>
            <pc:docMk/>
            <pc:sldMk cId="4002909558" sldId="271"/>
            <ac:spMk id="14" creationId="{D660DF72-D90E-AD6C-E261-574F841179BD}"/>
          </ac:spMkLst>
        </pc:spChg>
        <pc:spChg chg="add mod">
          <ac:chgData name="Alexandre Augusto Santicioli" userId="c95f732c035226ef" providerId="LiveId" clId="{4B5D62CC-B8FA-48C0-B7F2-6AF20C215DF1}" dt="2024-07-27T21:45:13.584" v="3897"/>
          <ac:spMkLst>
            <pc:docMk/>
            <pc:sldMk cId="4002909558" sldId="271"/>
            <ac:spMk id="15" creationId="{D74E2F2C-8245-D031-CF84-11853F50D2BA}"/>
          </ac:spMkLst>
        </pc:spChg>
        <pc:spChg chg="add 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17" creationId="{D7B315BE-2E7D-5790-C2F4-6F8AA3EC0020}"/>
          </ac:spMkLst>
        </pc:spChg>
        <pc:spChg chg="add mod">
          <ac:chgData name="Alexandre Augusto Santicioli" userId="c95f732c035226ef" providerId="LiveId" clId="{4B5D62CC-B8FA-48C0-B7F2-6AF20C215DF1}" dt="2024-07-27T21:46:50.474" v="4003" actId="1036"/>
          <ac:spMkLst>
            <pc:docMk/>
            <pc:sldMk cId="4002909558" sldId="271"/>
            <ac:spMk id="18" creationId="{9D2B0495-2D1C-A260-E309-351BD9DFF0DD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0" creationId="{111BAA14-9230-C59A-2164-750EE2288E82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1" creationId="{29ED9CF9-536D-601B-55B9-2ACDA1E192E4}"/>
          </ac:spMkLst>
        </pc:spChg>
        <pc:spChg chg="add mod">
          <ac:chgData name="Alexandre Augusto Santicioli" userId="c95f732c035226ef" providerId="LiveId" clId="{4B5D62CC-B8FA-48C0-B7F2-6AF20C215DF1}" dt="2024-07-28T12:09:36.044" v="4986" actId="404"/>
          <ac:spMkLst>
            <pc:docMk/>
            <pc:sldMk cId="4002909558" sldId="271"/>
            <ac:spMk id="27" creationId="{7DAED12C-F2A4-C793-2B33-96E10BF73907}"/>
          </ac:spMkLst>
        </pc:spChg>
        <pc:spChg chg="add mod">
          <ac:chgData name="Alexandre Augusto Santicioli" userId="c95f732c035226ef" providerId="LiveId" clId="{4B5D62CC-B8FA-48C0-B7F2-6AF20C215DF1}" dt="2024-07-27T21:46:50.474" v="4003" actId="1036"/>
          <ac:spMkLst>
            <pc:docMk/>
            <pc:sldMk cId="4002909558" sldId="271"/>
            <ac:spMk id="28" creationId="{2E45A74E-6758-16E5-07EE-83B25D041F5E}"/>
          </ac:spMkLst>
        </pc:spChg>
        <pc:spChg chg="del">
          <ac:chgData name="Alexandre Augusto Santicioli" userId="c95f732c035226ef" providerId="LiveId" clId="{4B5D62CC-B8FA-48C0-B7F2-6AF20C215DF1}" dt="2024-07-27T21:42:07.289" v="3682" actId="478"/>
          <ac:spMkLst>
            <pc:docMk/>
            <pc:sldMk cId="4002909558" sldId="271"/>
            <ac:spMk id="29" creationId="{468D6F5D-41F8-2AF0-7451-30169DEFB444}"/>
          </ac:spMkLst>
        </pc:spChg>
      </pc:sldChg>
      <pc:sldChg chg="addSp delSp modSp add mod ord">
        <pc:chgData name="Alexandre Augusto Santicioli" userId="c95f732c035226ef" providerId="LiveId" clId="{4B5D62CC-B8FA-48C0-B7F2-6AF20C215DF1}" dt="2024-07-28T12:09:40.860" v="4987" actId="404"/>
        <pc:sldMkLst>
          <pc:docMk/>
          <pc:sldMk cId="949678914" sldId="272"/>
        </pc:sldMkLst>
        <pc:spChg chg="add del mod">
          <ac:chgData name="Alexandre Augusto Santicioli" userId="c95f732c035226ef" providerId="LiveId" clId="{4B5D62CC-B8FA-48C0-B7F2-6AF20C215DF1}" dt="2024-07-27T21:52:40.105" v="4179" actId="21"/>
          <ac:spMkLst>
            <pc:docMk/>
            <pc:sldMk cId="949678914" sldId="272"/>
            <ac:spMk id="2" creationId="{6296635C-EEFA-94BE-A756-96089C512315}"/>
          </ac:spMkLst>
        </pc:spChg>
        <pc:spChg chg="add del mod">
          <ac:chgData name="Alexandre Augusto Santicioli" userId="c95f732c035226ef" providerId="LiveId" clId="{4B5D62CC-B8FA-48C0-B7F2-6AF20C215DF1}" dt="2024-07-27T21:49:33.883" v="4086" actId="14100"/>
          <ac:spMkLst>
            <pc:docMk/>
            <pc:sldMk cId="949678914" sldId="272"/>
            <ac:spMk id="3" creationId="{89FFDB70-EC44-13A5-6C12-3F3E7AC758E9}"/>
          </ac:spMkLst>
        </pc:spChg>
        <pc:spChg chg="add del mod">
          <ac:chgData name="Alexandre Augusto Santicioli" userId="c95f732c035226ef" providerId="LiveId" clId="{4B5D62CC-B8FA-48C0-B7F2-6AF20C215DF1}" dt="2024-07-27T21:52:40.105" v="4179" actId="21"/>
          <ac:spMkLst>
            <pc:docMk/>
            <pc:sldMk cId="949678914" sldId="272"/>
            <ac:spMk id="4" creationId="{7BFA055F-A56C-EFAC-A614-F58AC5322E4F}"/>
          </ac:spMkLst>
        </pc:spChg>
        <pc:spChg chg="mod">
          <ac:chgData name="Alexandre Augusto Santicioli" userId="c95f732c035226ef" providerId="LiveId" clId="{4B5D62CC-B8FA-48C0-B7F2-6AF20C215DF1}" dt="2024-07-27T21:50:54.691" v="4131" actId="20577"/>
          <ac:spMkLst>
            <pc:docMk/>
            <pc:sldMk cId="949678914" sldId="272"/>
            <ac:spMk id="6" creationId="{DD936712-6398-7722-B0FE-915F412E7C0B}"/>
          </ac:spMkLst>
        </pc:spChg>
        <pc:spChg chg="del mod">
          <ac:chgData name="Alexandre Augusto Santicioli" userId="c95f732c035226ef" providerId="LiveId" clId="{4B5D62CC-B8FA-48C0-B7F2-6AF20C215DF1}" dt="2024-07-27T21:51:25.163" v="4132" actId="478"/>
          <ac:spMkLst>
            <pc:docMk/>
            <pc:sldMk cId="949678914" sldId="272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49:16.988" v="4042" actId="1036"/>
          <ac:spMkLst>
            <pc:docMk/>
            <pc:sldMk cId="949678914" sldId="272"/>
            <ac:spMk id="10" creationId="{E88886AA-6C30-DB3A-BE56-A05C56F96243}"/>
          </ac:spMkLst>
        </pc:spChg>
        <pc:spChg chg="add del mod">
          <ac:chgData name="Alexandre Augusto Santicioli" userId="c95f732c035226ef" providerId="LiveId" clId="{4B5D62CC-B8FA-48C0-B7F2-6AF20C215DF1}" dt="2024-07-27T21:54:57.979" v="4265" actId="21"/>
          <ac:spMkLst>
            <pc:docMk/>
            <pc:sldMk cId="949678914" sldId="272"/>
            <ac:spMk id="11" creationId="{16782D9D-73DE-96D5-670F-08ED443B4473}"/>
          </ac:spMkLst>
        </pc:spChg>
        <pc:spChg chg="mod">
          <ac:chgData name="Alexandre Augusto Santicioli" userId="c95f732c035226ef" providerId="LiveId" clId="{4B5D62CC-B8FA-48C0-B7F2-6AF20C215DF1}" dt="2024-07-28T12:09:40.860" v="4987" actId="404"/>
          <ac:spMkLst>
            <pc:docMk/>
            <pc:sldMk cId="949678914" sldId="272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1:51:30.979" v="4166" actId="1035"/>
          <ac:spMkLst>
            <pc:docMk/>
            <pc:sldMk cId="949678914" sldId="272"/>
            <ac:spMk id="20" creationId="{111BAA14-9230-C59A-2164-750EE2288E82}"/>
          </ac:spMkLst>
        </pc:spChg>
        <pc:spChg chg="del mod">
          <ac:chgData name="Alexandre Augusto Santicioli" userId="c95f732c035226ef" providerId="LiveId" clId="{4B5D62CC-B8FA-48C0-B7F2-6AF20C215DF1}" dt="2024-07-27T21:51:40.298" v="4169" actId="478"/>
          <ac:spMkLst>
            <pc:docMk/>
            <pc:sldMk cId="949678914" sldId="272"/>
            <ac:spMk id="21" creationId="{29ED9CF9-536D-601B-55B9-2ACDA1E192E4}"/>
          </ac:spMkLst>
        </pc:spChg>
        <pc:spChg chg="del mod">
          <ac:chgData name="Alexandre Augusto Santicioli" userId="c95f732c035226ef" providerId="LiveId" clId="{4B5D62CC-B8FA-48C0-B7F2-6AF20C215DF1}" dt="2024-07-27T21:51:40.298" v="4169" actId="478"/>
          <ac:spMkLst>
            <pc:docMk/>
            <pc:sldMk cId="949678914" sldId="272"/>
            <ac:spMk id="29" creationId="{468D6F5D-41F8-2AF0-7451-30169DEFB444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09:53.470" v="4999" actId="1035"/>
        <pc:sldMkLst>
          <pc:docMk/>
          <pc:sldMk cId="2449601513" sldId="273"/>
        </pc:sldMkLst>
        <pc:spChg chg="del">
          <ac:chgData name="Alexandre Augusto Santicioli" userId="c95f732c035226ef" providerId="LiveId" clId="{4B5D62CC-B8FA-48C0-B7F2-6AF20C215DF1}" dt="2024-07-27T21:53:27.002" v="4214" actId="478"/>
          <ac:spMkLst>
            <pc:docMk/>
            <pc:sldMk cId="2449601513" sldId="273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1:53:21.123" v="4191" actId="478"/>
          <ac:spMkLst>
            <pc:docMk/>
            <pc:sldMk cId="2449601513" sldId="273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1:53:22.474" v="4192" actId="478"/>
          <ac:spMkLst>
            <pc:docMk/>
            <pc:sldMk cId="2449601513" sldId="273"/>
            <ac:spMk id="10" creationId="{E88886AA-6C30-DB3A-BE56-A05C56F96243}"/>
          </ac:spMkLst>
        </pc:spChg>
        <pc:spChg chg="add mod">
          <ac:chgData name="Alexandre Augusto Santicioli" userId="c95f732c035226ef" providerId="LiveId" clId="{4B5D62CC-B8FA-48C0-B7F2-6AF20C215DF1}" dt="2024-07-28T12:09:53.470" v="4999" actId="1035"/>
          <ac:spMkLst>
            <pc:docMk/>
            <pc:sldMk cId="2449601513" sldId="273"/>
            <ac:spMk id="11" creationId="{16782D9D-73DE-96D5-670F-08ED443B4473}"/>
          </ac:spMkLst>
        </pc:spChg>
        <pc:spChg chg="mod">
          <ac:chgData name="Alexandre Augusto Santicioli" userId="c95f732c035226ef" providerId="LiveId" clId="{4B5D62CC-B8FA-48C0-B7F2-6AF20C215DF1}" dt="2024-07-28T12:09:46.554" v="4988" actId="404"/>
          <ac:spMkLst>
            <pc:docMk/>
            <pc:sldMk cId="2449601513" sldId="273"/>
            <ac:spMk id="19" creationId="{5242CFEC-1C0C-1896-430A-1AA51F2148DB}"/>
          </ac:spMkLst>
        </pc:spChg>
        <pc:spChg chg="add del mod">
          <ac:chgData name="Alexandre Augusto Santicioli" userId="c95f732c035226ef" providerId="LiveId" clId="{4B5D62CC-B8FA-48C0-B7F2-6AF20C215DF1}" dt="2024-07-27T21:53:30.282" v="4252" actId="1035"/>
          <ac:spMkLst>
            <pc:docMk/>
            <pc:sldMk cId="2449601513" sldId="273"/>
            <ac:spMk id="20" creationId="{111BAA14-9230-C59A-2164-750EE2288E82}"/>
          </ac:spMkLst>
        </pc:spChg>
        <pc:picChg chg="del">
          <ac:chgData name="Alexandre Augusto Santicioli" userId="c95f732c035226ef" providerId="LiveId" clId="{4B5D62CC-B8FA-48C0-B7F2-6AF20C215DF1}" dt="2024-07-27T21:59:02.507" v="4353" actId="478"/>
          <ac:picMkLst>
            <pc:docMk/>
            <pc:sldMk cId="2449601513" sldId="273"/>
            <ac:picMk id="2" creationId="{20F3ABCF-BA6D-9E9A-163F-E5050DA9305E}"/>
          </ac:picMkLst>
        </pc:picChg>
      </pc:sldChg>
      <pc:sldChg chg="add del ord">
        <pc:chgData name="Alexandre Augusto Santicioli" userId="c95f732c035226ef" providerId="LiveId" clId="{4B5D62CC-B8FA-48C0-B7F2-6AF20C215DF1}" dt="2024-07-27T21:58:28.507" v="4351" actId="47"/>
        <pc:sldMkLst>
          <pc:docMk/>
          <pc:sldMk cId="1001284241" sldId="274"/>
        </pc:sldMkLst>
      </pc:sldChg>
      <pc:sldChg chg="modSp add mod">
        <pc:chgData name="Alexandre Augusto Santicioli" userId="c95f732c035226ef" providerId="LiveId" clId="{4B5D62CC-B8FA-48C0-B7F2-6AF20C215DF1}" dt="2024-07-28T12:09:58.660" v="5000" actId="404"/>
        <pc:sldMkLst>
          <pc:docMk/>
          <pc:sldMk cId="1863253071" sldId="274"/>
        </pc:sldMkLst>
        <pc:spChg chg="mod">
          <ac:chgData name="Alexandre Augusto Santicioli" userId="c95f732c035226ef" providerId="LiveId" clId="{4B5D62CC-B8FA-48C0-B7F2-6AF20C215DF1}" dt="2024-07-27T22:00:07.868" v="4365" actId="790"/>
          <ac:spMkLst>
            <pc:docMk/>
            <pc:sldMk cId="1863253071" sldId="274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0:42.470" v="4391" actId="790"/>
          <ac:spMkLst>
            <pc:docMk/>
            <pc:sldMk cId="1863253071" sldId="274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1:59:17.872" v="4355"/>
          <ac:spMkLst>
            <pc:docMk/>
            <pc:sldMk cId="1863253071" sldId="274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09:58.660" v="5000" actId="404"/>
          <ac:spMkLst>
            <pc:docMk/>
            <pc:sldMk cId="1863253071" sldId="274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0:23.700" v="4388" actId="1036"/>
          <ac:spMkLst>
            <pc:docMk/>
            <pc:sldMk cId="1863253071" sldId="274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09:58.660" v="5000" actId="404"/>
          <ac:spMkLst>
            <pc:docMk/>
            <pc:sldMk cId="1863253071" sldId="274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1:49.371" v="4480" actId="1036"/>
          <ac:spMkLst>
            <pc:docMk/>
            <pc:sldMk cId="1863253071" sldId="274"/>
            <ac:spMk id="29" creationId="{468D6F5D-41F8-2AF0-7451-30169DEFB444}"/>
          </ac:spMkLst>
        </pc:spChg>
      </pc:sldChg>
      <pc:sldChg chg="delSp modSp add mod">
        <pc:chgData name="Alexandre Augusto Santicioli" userId="c95f732c035226ef" providerId="LiveId" clId="{4B5D62CC-B8FA-48C0-B7F2-6AF20C215DF1}" dt="2024-07-28T12:11:29.488" v="5007" actId="3064"/>
        <pc:sldMkLst>
          <pc:docMk/>
          <pc:sldMk cId="3914138732" sldId="275"/>
        </pc:sldMkLst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3:29.122" v="4555" actId="20577"/>
          <ac:spMkLst>
            <pc:docMk/>
            <pc:sldMk cId="3914138732" sldId="275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2:03:09.850" v="4483" actId="478"/>
          <ac:spMkLst>
            <pc:docMk/>
            <pc:sldMk cId="3914138732" sldId="275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10:02.811" v="5001" actId="404"/>
          <ac:spMkLst>
            <pc:docMk/>
            <pc:sldMk cId="3914138732" sldId="275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3:25.954" v="4545" actId="1035"/>
          <ac:spMkLst>
            <pc:docMk/>
            <pc:sldMk cId="3914138732" sldId="275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11:29.488" v="5007" actId="3064"/>
          <ac:spMkLst>
            <pc:docMk/>
            <pc:sldMk cId="3914138732" sldId="275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5:10.327" v="4625" actId="1035"/>
          <ac:spMkLst>
            <pc:docMk/>
            <pc:sldMk cId="3914138732" sldId="275"/>
            <ac:spMk id="29" creationId="{468D6F5D-41F8-2AF0-7451-30169DEFB444}"/>
          </ac:spMkLst>
        </pc:spChg>
      </pc:sldChg>
      <pc:sldChg chg="delSp modSp add mod ord">
        <pc:chgData name="Alexandre Augusto Santicioli" userId="c95f732c035226ef" providerId="LiveId" clId="{4B5D62CC-B8FA-48C0-B7F2-6AF20C215DF1}" dt="2024-07-28T12:10:07.216" v="5002" actId="404"/>
        <pc:sldMkLst>
          <pc:docMk/>
          <pc:sldMk cId="1011799962" sldId="276"/>
        </pc:sldMkLst>
        <pc:spChg chg="mod">
          <ac:chgData name="Alexandre Augusto Santicioli" userId="c95f732c035226ef" providerId="LiveId" clId="{4B5D62CC-B8FA-48C0-B7F2-6AF20C215DF1}" dt="2024-07-27T22:07:51.321" v="4673" actId="13926"/>
          <ac:spMkLst>
            <pc:docMk/>
            <pc:sldMk cId="1011799962" sldId="276"/>
            <ac:spMk id="6" creationId="{DD936712-6398-7722-B0FE-915F412E7C0B}"/>
          </ac:spMkLst>
        </pc:spChg>
        <pc:spChg chg="mod">
          <ac:chgData name="Alexandre Augusto Santicioli" userId="c95f732c035226ef" providerId="LiveId" clId="{4B5D62CC-B8FA-48C0-B7F2-6AF20C215DF1}" dt="2024-07-27T22:08:00.523" v="4696" actId="1035"/>
          <ac:spMkLst>
            <pc:docMk/>
            <pc:sldMk cId="1011799962" sldId="276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2:06:22.241" v="4639"/>
          <ac:spMkLst>
            <pc:docMk/>
            <pc:sldMk cId="1011799962" sldId="276"/>
            <ac:spMk id="10" creationId="{E88886AA-6C30-DB3A-BE56-A05C56F96243}"/>
          </ac:spMkLst>
        </pc:spChg>
        <pc:spChg chg="mod">
          <ac:chgData name="Alexandre Augusto Santicioli" userId="c95f732c035226ef" providerId="LiveId" clId="{4B5D62CC-B8FA-48C0-B7F2-6AF20C215DF1}" dt="2024-07-28T12:10:07.216" v="5002" actId="404"/>
          <ac:spMkLst>
            <pc:docMk/>
            <pc:sldMk cId="1011799962" sldId="276"/>
            <ac:spMk id="19" creationId="{5242CFEC-1C0C-1896-430A-1AA51F2148DB}"/>
          </ac:spMkLst>
        </pc:spChg>
        <pc:spChg chg="mod">
          <ac:chgData name="Alexandre Augusto Santicioli" userId="c95f732c035226ef" providerId="LiveId" clId="{4B5D62CC-B8FA-48C0-B7F2-6AF20C215DF1}" dt="2024-07-27T22:08:00.523" v="4696" actId="1035"/>
          <ac:spMkLst>
            <pc:docMk/>
            <pc:sldMk cId="1011799962" sldId="276"/>
            <ac:spMk id="20" creationId="{111BAA14-9230-C59A-2164-750EE2288E82}"/>
          </ac:spMkLst>
        </pc:spChg>
        <pc:spChg chg="del mod">
          <ac:chgData name="Alexandre Augusto Santicioli" userId="c95f732c035226ef" providerId="LiveId" clId="{4B5D62CC-B8FA-48C0-B7F2-6AF20C215DF1}" dt="2024-07-27T22:09:22.746" v="4744" actId="478"/>
          <ac:spMkLst>
            <pc:docMk/>
            <pc:sldMk cId="1011799962" sldId="276"/>
            <ac:spMk id="21" creationId="{29ED9CF9-536D-601B-55B9-2ACDA1E192E4}"/>
          </ac:spMkLst>
        </pc:spChg>
        <pc:spChg chg="del mod">
          <ac:chgData name="Alexandre Augusto Santicioli" userId="c95f732c035226ef" providerId="LiveId" clId="{4B5D62CC-B8FA-48C0-B7F2-6AF20C215DF1}" dt="2024-07-27T22:09:22.746" v="4744" actId="478"/>
          <ac:spMkLst>
            <pc:docMk/>
            <pc:sldMk cId="1011799962" sldId="276"/>
            <ac:spMk id="29" creationId="{468D6F5D-41F8-2AF0-7451-30169DEFB444}"/>
          </ac:spMkLst>
        </pc:spChg>
      </pc:sldChg>
      <pc:sldChg chg="addSp delSp modSp add mod">
        <pc:chgData name="Alexandre Augusto Santicioli" userId="c95f732c035226ef" providerId="LiveId" clId="{4B5D62CC-B8FA-48C0-B7F2-6AF20C215DF1}" dt="2024-07-28T12:10:11.205" v="5003" actId="404"/>
        <pc:sldMkLst>
          <pc:docMk/>
          <pc:sldMk cId="733572816" sldId="277"/>
        </pc:sldMkLst>
        <pc:spChg chg="add del mod">
          <ac:chgData name="Alexandre Augusto Santicioli" userId="c95f732c035226ef" providerId="LiveId" clId="{4B5D62CC-B8FA-48C0-B7F2-6AF20C215DF1}" dt="2024-07-27T22:11:55.683" v="4944" actId="478"/>
          <ac:spMkLst>
            <pc:docMk/>
            <pc:sldMk cId="733572816" sldId="277"/>
            <ac:spMk id="2" creationId="{BF9229AC-A8FE-BF4D-1C68-1CC74B1965BE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3" creationId="{89FFDB70-EC44-13A5-6C12-3F3E7AC758E9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8" creationId="{84A20F2C-C408-B763-9C44-774CDEB5E4CC}"/>
          </ac:spMkLst>
        </pc:spChg>
        <pc:spChg chg="del">
          <ac:chgData name="Alexandre Augusto Santicioli" userId="c95f732c035226ef" providerId="LiveId" clId="{4B5D62CC-B8FA-48C0-B7F2-6AF20C215DF1}" dt="2024-07-27T22:09:30.587" v="4746" actId="478"/>
          <ac:spMkLst>
            <pc:docMk/>
            <pc:sldMk cId="733572816" sldId="277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2:09:26.996" v="4745" actId="478"/>
          <ac:spMkLst>
            <pc:docMk/>
            <pc:sldMk cId="733572816" sldId="277"/>
            <ac:spMk id="20" creationId="{111BAA14-9230-C59A-2164-750EE2288E82}"/>
          </ac:spMkLst>
        </pc:spChg>
        <pc:spChg chg="mod">
          <ac:chgData name="Alexandre Augusto Santicioli" userId="c95f732c035226ef" providerId="LiveId" clId="{4B5D62CC-B8FA-48C0-B7F2-6AF20C215DF1}" dt="2024-07-28T12:10:11.205" v="5003" actId="404"/>
          <ac:spMkLst>
            <pc:docMk/>
            <pc:sldMk cId="733572816" sldId="277"/>
            <ac:spMk id="21" creationId="{29ED9CF9-536D-601B-55B9-2ACDA1E192E4}"/>
          </ac:spMkLst>
        </pc:spChg>
        <pc:spChg chg="mod">
          <ac:chgData name="Alexandre Augusto Santicioli" userId="c95f732c035226ef" providerId="LiveId" clId="{4B5D62CC-B8FA-48C0-B7F2-6AF20C215DF1}" dt="2024-07-27T22:09:53.339" v="4929" actId="1035"/>
          <ac:spMkLst>
            <pc:docMk/>
            <pc:sldMk cId="733572816" sldId="277"/>
            <ac:spMk id="29" creationId="{468D6F5D-41F8-2AF0-7451-30169DEFB444}"/>
          </ac:spMkLst>
        </pc:spChg>
      </pc:sldChg>
      <pc:sldChg chg="delSp modSp add mod ord">
        <pc:chgData name="Alexandre Augusto Santicioli" userId="c95f732c035226ef" providerId="LiveId" clId="{4B5D62CC-B8FA-48C0-B7F2-6AF20C215DF1}" dt="2024-07-27T22:14:21.317" v="4980" actId="6549"/>
        <pc:sldMkLst>
          <pc:docMk/>
          <pc:sldMk cId="2237314942" sldId="278"/>
        </pc:sldMkLst>
        <pc:spChg chg="mod">
          <ac:chgData name="Alexandre Augusto Santicioli" userId="c95f732c035226ef" providerId="LiveId" clId="{4B5D62CC-B8FA-48C0-B7F2-6AF20C215DF1}" dt="2024-07-27T22:14:21.317" v="4980" actId="6549"/>
          <ac:spMkLst>
            <pc:docMk/>
            <pc:sldMk cId="2237314942" sldId="278"/>
            <ac:spMk id="6" creationId="{DD936712-6398-7722-B0FE-915F412E7C0B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8" creationId="{84A20F2C-C408-B763-9C44-774CDEB5E4CC}"/>
          </ac:spMkLst>
        </pc:spChg>
        <pc:spChg chg="mod">
          <ac:chgData name="Alexandre Augusto Santicioli" userId="c95f732c035226ef" providerId="LiveId" clId="{4B5D62CC-B8FA-48C0-B7F2-6AF20C215DF1}" dt="2024-07-27T22:12:30.579" v="4960" actId="20577"/>
          <ac:spMkLst>
            <pc:docMk/>
            <pc:sldMk cId="2237314942" sldId="278"/>
            <ac:spMk id="10" creationId="{E88886AA-6C30-DB3A-BE56-A05C56F96243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19" creationId="{5242CFEC-1C0C-1896-430A-1AA51F2148DB}"/>
          </ac:spMkLst>
        </pc:spChg>
        <pc:spChg chg="del">
          <ac:chgData name="Alexandre Augusto Santicioli" userId="c95f732c035226ef" providerId="LiveId" clId="{4B5D62CC-B8FA-48C0-B7F2-6AF20C215DF1}" dt="2024-07-27T22:12:41.610" v="4961" actId="478"/>
          <ac:spMkLst>
            <pc:docMk/>
            <pc:sldMk cId="2237314942" sldId="278"/>
            <ac:spMk id="20" creationId="{111BAA14-9230-C59A-2164-750EE2288E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2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51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5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13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8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2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94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31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69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93F7A-7734-437A-AED6-F9B615033259}" type="datetimeFigureOut">
              <a:rPr lang="pt-BR" smtClean="0"/>
              <a:t>28/07/2024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FB84E-EEE9-430B-A680-C409EFA1DC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9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eklogo.com/vector-logo/434986/kotl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randlogos.net/java-programming-language-logo-icon-vector-94384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_java">
            <a:extLst>
              <a:ext uri="{FF2B5EF4-FFF2-40B4-BE49-F238E27FC236}">
                <a16:creationId xmlns:a16="http://schemas.microsoft.com/office/drawing/2014/main" id="{1C9E1130-2515-3D4C-DF4E-D859A90B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828" y="3909246"/>
            <a:ext cx="4001058" cy="2114845"/>
          </a:xfrm>
          <a:prstGeom prst="rect">
            <a:avLst/>
          </a:prstGeom>
        </p:spPr>
      </p:pic>
      <p:pic>
        <p:nvPicPr>
          <p:cNvPr id="18" name="logo_kotlin">
            <a:extLst>
              <a:ext uri="{FF2B5EF4-FFF2-40B4-BE49-F238E27FC236}">
                <a16:creationId xmlns:a16="http://schemas.microsoft.com/office/drawing/2014/main" id="{3ED61A8A-66ED-5CED-C3FD-7142F39AD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6" y="2882562"/>
            <a:ext cx="4753638" cy="1124107"/>
          </a:xfrm>
          <a:prstGeom prst="rect">
            <a:avLst/>
          </a:prstGeom>
        </p:spPr>
      </p:pic>
      <p:sp>
        <p:nvSpPr>
          <p:cNvPr id="19" name="vs">
            <a:extLst>
              <a:ext uri="{FF2B5EF4-FFF2-40B4-BE49-F238E27FC236}">
                <a16:creationId xmlns:a16="http://schemas.microsoft.com/office/drawing/2014/main" id="{EFD5DEC2-3328-ED9C-9A87-9BA5412EFC0B}"/>
              </a:ext>
            </a:extLst>
          </p:cNvPr>
          <p:cNvSpPr txBox="1"/>
          <p:nvPr/>
        </p:nvSpPr>
        <p:spPr>
          <a:xfrm>
            <a:off x="1186511" y="4796450"/>
            <a:ext cx="76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VS.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7A6D22-4A2F-80F6-C630-45DD45458EEB}"/>
              </a:ext>
            </a:extLst>
          </p:cNvPr>
          <p:cNvGrpSpPr/>
          <p:nvPr/>
        </p:nvGrpSpPr>
        <p:grpSpPr>
          <a:xfrm>
            <a:off x="188457" y="6429560"/>
            <a:ext cx="6534095" cy="307777"/>
            <a:chOff x="188457" y="6813872"/>
            <a:chExt cx="6534095" cy="307777"/>
          </a:xfrm>
        </p:grpSpPr>
        <p:sp>
          <p:nvSpPr>
            <p:cNvPr id="4" name="subtitle">
              <a:extLst>
                <a:ext uri="{FF2B5EF4-FFF2-40B4-BE49-F238E27FC236}">
                  <a16:creationId xmlns:a16="http://schemas.microsoft.com/office/drawing/2014/main" id="{873A0283-8071-7491-24BA-2572F0A1B14F}"/>
                </a:ext>
              </a:extLst>
            </p:cNvPr>
            <p:cNvSpPr txBox="1"/>
            <p:nvPr/>
          </p:nvSpPr>
          <p:spPr>
            <a:xfrm>
              <a:off x="188457" y="6813872"/>
              <a:ext cx="630364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3" name="logo_spring" descr="A green and white logo&#10;&#10;Description automatically generated">
              <a:extLst>
                <a:ext uri="{FF2B5EF4-FFF2-40B4-BE49-F238E27FC236}">
                  <a16:creationId xmlns:a16="http://schemas.microsoft.com/office/drawing/2014/main" id="{30406F86-20FB-7535-993C-0A30127FD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50" y="6866659"/>
              <a:ext cx="202202" cy="20220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FAEA3CE-3F92-3C4E-F05C-DB2F9690258F}"/>
              </a:ext>
            </a:extLst>
          </p:cNvPr>
          <p:cNvSpPr txBox="1"/>
          <p:nvPr/>
        </p:nvSpPr>
        <p:spPr>
          <a:xfrm>
            <a:off x="3089805" y="943554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2024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A6BC5-355E-4D6F-D4CC-F262F49B5EF7}"/>
              </a:ext>
            </a:extLst>
          </p:cNvPr>
          <p:cNvSpPr txBox="1"/>
          <p:nvPr/>
        </p:nvSpPr>
        <p:spPr>
          <a:xfrm>
            <a:off x="2228351" y="8759687"/>
            <a:ext cx="240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Alexandre A. Santicioli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0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07: Persistência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A camada de persistência é responsável por armazenar e recuperar dados do banco de dados.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</a:t>
            </a:r>
            <a:r>
              <a:rPr lang="en-US" sz="1400" dirty="0"/>
              <a:t>Java Persistence API</a:t>
            </a:r>
            <a:r>
              <a:rPr lang="pt-BR" sz="1400" dirty="0"/>
              <a:t> (JPA) é uma especificação para gerenciamento de dados relacionais em Java.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</a:t>
            </a:r>
            <a:r>
              <a:rPr lang="en-US" sz="1400" dirty="0"/>
              <a:t>Flyway</a:t>
            </a:r>
            <a:r>
              <a:rPr lang="pt-BR" sz="1400" dirty="0"/>
              <a:t> é uma ferramenta de migração de banco de dados que permite versionar e aplicar mudanças no esquema do banco de dados.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3243262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Configuração do </a:t>
            </a:r>
            <a:r>
              <a:rPr lang="en-US" sz="2000" dirty="0">
                <a:latin typeface="+mj-lt"/>
              </a:rPr>
              <a:t>Flyway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988764"/>
            <a:ext cx="6444195" cy="147732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br.dev.santi.product.adapter.out.persistence.config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org.springframework.context.annotation.Configuration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org.springframework.data.jpa.repository.config.EnableJpaRepositories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@Configuration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@EnableJpaRepositories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(basePackages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[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"br.dev.santi.product.adapter.out.persistence"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])</a:t>
            </a:r>
          </a:p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PersistenceConfig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6891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6084264"/>
            <a:ext cx="6444194" cy="1631216"/>
          </a:xfrm>
          <a:prstGeom prst="rect">
            <a:avLst/>
          </a:prstGeom>
          <a:solidFill>
            <a:srgbClr val="1F1F1F"/>
          </a:solidFill>
        </p:spPr>
        <p:txBody>
          <a:bodyPr wrap="square" rIns="7200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br.dev.santi.product.adapter.out.persistence.config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org.springframework.context.annotation.Configuration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import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org.springframework.data.jpa.repository.config.EnableJpaRepositories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Configuration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EnableJpaRepositories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(basePackages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"br.dev.santi.product.adapter.out.persistence"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PersistenceConfig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57846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18632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661987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Mapeadores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1407489"/>
            <a:ext cx="6444195" cy="1785104"/>
          </a:xfrm>
          <a:prstGeom prst="rect">
            <a:avLst/>
          </a:prstGeom>
          <a:solidFill>
            <a:srgbClr val="1F1F1F"/>
          </a:solidFill>
        </p:spPr>
        <p:txBody>
          <a:bodyPr wrap="square" lIns="72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br.dev.santi.product.adapter.out.persistence.mapper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ProductMapper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toDomain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(productEntity.id, productEntity.name, productEntity.price)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11078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3788739"/>
            <a:ext cx="6444194" cy="2092881"/>
          </a:xfrm>
          <a:prstGeom prst="rect">
            <a:avLst/>
          </a:prstGeom>
          <a:solidFill>
            <a:srgbClr val="1F1F1F"/>
          </a:solidFill>
        </p:spPr>
        <p:txBody>
          <a:bodyPr wrap="square" lIns="72000" rIns="0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br.dev.santi.product.adapter.out.persistence.mapper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ProductMapper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toDomain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34890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39141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08: Conceitos de RESTful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RESTful é um estilo de arquitetura para sistemas distribuídos, baseado em recursos e operações HTTP. Ele é amplamente utilizado para criar APIs web.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Spring oferece suporte robusto para a criação de APIs RESTful através de anotações como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@RestController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@RequestMapping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</a:rPr>
              <a:t>@GetMapping</a:t>
            </a:r>
            <a:r>
              <a:rPr lang="pt-BR" sz="1400" dirty="0"/>
              <a:t>,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@PostMapping</a:t>
            </a:r>
            <a:r>
              <a:rPr lang="pt-BR" sz="1400" dirty="0"/>
              <a:t>, entre outras.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2643187"/>
            <a:ext cx="644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Implementação dos Adaptadores de Entrada Web - API REST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388689"/>
            <a:ext cx="6444195" cy="3170099"/>
          </a:xfrm>
          <a:prstGeom prst="rect">
            <a:avLst/>
          </a:prstGeom>
          <a:solidFill>
            <a:srgbClr val="1F1F1F"/>
          </a:solidFill>
        </p:spPr>
        <p:txBody>
          <a:bodyPr wrap="square" lIns="36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br.dev.santi.product.adapter.inn.web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getProductQuery.getProductById(id)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.ok(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RequestBody (data class)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Response (data class)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0890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</p:spTree>
    <p:extLst>
      <p:ext uri="{BB962C8B-B14F-4D97-AF65-F5344CB8AC3E}">
        <p14:creationId xmlns:p14="http://schemas.microsoft.com/office/powerpoint/2010/main" val="101179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988389"/>
            <a:ext cx="6444194" cy="6401753"/>
          </a:xfrm>
          <a:prstGeom prst="rect">
            <a:avLst/>
          </a:prstGeom>
          <a:solidFill>
            <a:srgbClr val="1F1F1F"/>
          </a:solidFill>
        </p:spPr>
        <p:txBody>
          <a:bodyPr wrap="square" lIns="36000" rIns="0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br.dev.santi.product.adapter.inn.web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final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(id);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ok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id;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name;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price;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en-US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6887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73357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09: Conclusão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Kotlin oferece uma sintaxe mais moderna e concisa, promovendo a imutabilidade e a segurança do código. A integração com Spring é robusta, e a configuração via </a:t>
            </a:r>
            <a:r>
              <a:rPr lang="pt-BR" sz="1400" noProof="1">
                <a:highlight>
                  <a:srgbClr val="C0C0C0"/>
                </a:highlight>
              </a:rPr>
              <a:t>build.gradle.kts</a:t>
            </a:r>
            <a:r>
              <a:rPr lang="pt-BR" sz="1400" dirty="0"/>
              <a:t> e Docker é direta. Para desenvolvedores juniores, Kotlin pode parecer mais amigável e menos verboso que Java, facilitando a manutenção e a escalabilidade de projetos backend.</a:t>
            </a:r>
          </a:p>
        </p:txBody>
      </p:sp>
    </p:spTree>
    <p:extLst>
      <p:ext uri="{BB962C8B-B14F-4D97-AF65-F5344CB8AC3E}">
        <p14:creationId xmlns:p14="http://schemas.microsoft.com/office/powerpoint/2010/main" val="223731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5381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770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01: Introdução ao Kotlin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629045-2B11-A90D-2EE5-01744C67CFDF}"/>
              </a:ext>
            </a:extLst>
          </p:cNvPr>
          <p:cNvSpPr txBox="1"/>
          <p:nvPr/>
        </p:nvSpPr>
        <p:spPr>
          <a:xfrm>
            <a:off x="236100" y="1203075"/>
            <a:ext cx="64442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	Nos últimos cinco anos, o uso de Kotlin no desenvolvimento backend tem crescido significativamente, especialmente com frameworks como Spring e Ktor. De acordo com pesquisas recentes, Kotlin tem sido adotado por muitas empresas devido à sua sintaxe concisa e recursos modernos. Em comparação, Java ainda é amplamente utilizado e possui uma base de usuários maior, mas Kotlin está ganhando espaço rapidamente.</a:t>
            </a:r>
            <a:endParaRPr lang="pt-BR" sz="1600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EC2A5D49-59DC-DB2E-9027-A6ADA68C74C6}"/>
              </a:ext>
            </a:extLst>
          </p:cNvPr>
          <p:cNvSpPr txBox="1"/>
          <p:nvPr/>
        </p:nvSpPr>
        <p:spPr>
          <a:xfrm>
            <a:off x="236102" y="2790824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Uso em Backend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rpo">
            <a:extLst>
              <a:ext uri="{FF2B5EF4-FFF2-40B4-BE49-F238E27FC236}">
                <a16:creationId xmlns:a16="http://schemas.microsoft.com/office/drawing/2014/main" id="{16323173-F186-C5C1-4595-8ED82840FC0D}"/>
              </a:ext>
            </a:extLst>
          </p:cNvPr>
          <p:cNvSpPr txBox="1"/>
          <p:nvPr/>
        </p:nvSpPr>
        <p:spPr>
          <a:xfrm>
            <a:off x="236102" y="3298575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Kotlin com Spring: Adoção crescente, especialmente em startups e empresas que buscam inovação rápida.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Kotlin com Ktor: Popular entre desenvolvedores que preferem um framework mais leve e flexível.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Java com Spring: Continua sendo a escolha dominante em grandes corporações e sistemas legados.</a:t>
            </a:r>
          </a:p>
        </p:txBody>
      </p:sp>
    </p:spTree>
    <p:extLst>
      <p:ext uri="{BB962C8B-B14F-4D97-AF65-F5344CB8AC3E}">
        <p14:creationId xmlns:p14="http://schemas.microsoft.com/office/powerpoint/2010/main" val="15129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02: Estrutura de Pastas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629045-2B11-A90D-2EE5-01744C67CFDF}"/>
              </a:ext>
            </a:extLst>
          </p:cNvPr>
          <p:cNvSpPr txBox="1"/>
          <p:nvPr/>
        </p:nvSpPr>
        <p:spPr>
          <a:xfrm>
            <a:off x="236100" y="1203075"/>
            <a:ext cx="644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	Baseado no livro “</a:t>
            </a:r>
            <a:r>
              <a:rPr lang="en-US" sz="1400" i="1" dirty="0"/>
              <a:t>Get Your Hands Dirty on Clean Architecture</a:t>
            </a:r>
            <a:r>
              <a:rPr lang="pt-BR" sz="1400" dirty="0"/>
              <a:t>” de </a:t>
            </a:r>
            <a:r>
              <a:rPr lang="pt-BR" sz="1400" noProof="1"/>
              <a:t>Tom Hombergs</a:t>
            </a:r>
            <a:r>
              <a:rPr lang="pt-BR" sz="1400" dirty="0"/>
              <a:t>, a estrutura de pastas para cada módulo do nosso e-commerce (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core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product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customer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C0C0C0"/>
                </a:highlight>
                <a:latin typeface="Consolas" panose="020B0609020204030204" pitchFamily="49" charset="0"/>
              </a:rPr>
              <a:t>order</a:t>
            </a:r>
            <a:r>
              <a:rPr lang="pt-BR" sz="1400" dirty="0"/>
              <a:t>) é organizada da seguinte forma: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779B8C-FE38-34FB-DAFF-404F81CC0F07}"/>
              </a:ext>
            </a:extLst>
          </p:cNvPr>
          <p:cNvSpPr txBox="1"/>
          <p:nvPr/>
        </p:nvSpPr>
        <p:spPr>
          <a:xfrm>
            <a:off x="1297648" y="2133600"/>
            <a:ext cx="4262705" cy="3785652"/>
          </a:xfrm>
          <a:prstGeom prst="rect">
            <a:avLst/>
          </a:prstGeom>
          <a:solidFill>
            <a:srgbClr val="FAFAFA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sz="1200" noProof="1">
                <a:latin typeface="Consolas" panose="020B0609020204030204" pitchFamily="49" charset="0"/>
              </a:rPr>
              <a:t>src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└── main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├── java (ou kotlin)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└── br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└── dev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└── santi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└── product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├── application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├── domain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├── entity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└── service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├── port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├── inn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│   │   └── out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└── adapter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└── out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└── persistence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    ├── entity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│                               └── config</a:t>
            </a:r>
          </a:p>
          <a:p>
            <a:r>
              <a:rPr lang="pt-BR" sz="1200" noProof="1">
                <a:latin typeface="Consolas" panose="020B0609020204030204" pitchFamily="49" charset="0"/>
              </a:rPr>
              <a:t>     └── resources</a:t>
            </a:r>
          </a:p>
        </p:txBody>
      </p:sp>
      <p:sp>
        <p:nvSpPr>
          <p:cNvPr id="14" name="corpo">
            <a:extLst>
              <a:ext uri="{FF2B5EF4-FFF2-40B4-BE49-F238E27FC236}">
                <a16:creationId xmlns:a16="http://schemas.microsoft.com/office/drawing/2014/main" id="{5EBD841C-E462-2EBD-2641-2E9C490BC97F}"/>
              </a:ext>
            </a:extLst>
          </p:cNvPr>
          <p:cNvSpPr txBox="1"/>
          <p:nvPr/>
        </p:nvSpPr>
        <p:spPr>
          <a:xfrm>
            <a:off x="236102" y="6470400"/>
            <a:ext cx="6444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Separação de Responsabilidades</a:t>
            </a:r>
            <a:br>
              <a:rPr lang="pt-BR" sz="1400" b="1" dirty="0"/>
            </a:br>
            <a:r>
              <a:rPr lang="pt-BR" sz="1400" dirty="0"/>
              <a:t>Facilita a manutenção e evolução do código.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Modularidade </a:t>
            </a:r>
            <a:br>
              <a:rPr lang="pt-BR" sz="1400" b="1" dirty="0"/>
            </a:br>
            <a:r>
              <a:rPr lang="pt-BR" sz="1400" dirty="0"/>
              <a:t>Cada módulo desenvolvido e testado de forma independente.</a:t>
            </a:r>
          </a:p>
        </p:txBody>
      </p:sp>
      <p:sp>
        <p:nvSpPr>
          <p:cNvPr id="19" name="subtitulo">
            <a:extLst>
              <a:ext uri="{FF2B5EF4-FFF2-40B4-BE49-F238E27FC236}">
                <a16:creationId xmlns:a16="http://schemas.microsoft.com/office/drawing/2014/main" id="{FA1B310F-658C-A4F2-212E-9D4134E66065}"/>
              </a:ext>
            </a:extLst>
          </p:cNvPr>
          <p:cNvSpPr txBox="1"/>
          <p:nvPr/>
        </p:nvSpPr>
        <p:spPr>
          <a:xfrm>
            <a:off x="236102" y="6105524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Pontos Fortes</a:t>
            </a:r>
          </a:p>
        </p:txBody>
      </p:sp>
      <p:sp>
        <p:nvSpPr>
          <p:cNvPr id="20" name="subtitulo">
            <a:extLst>
              <a:ext uri="{FF2B5EF4-FFF2-40B4-BE49-F238E27FC236}">
                <a16:creationId xmlns:a16="http://schemas.microsoft.com/office/drawing/2014/main" id="{76F95C8C-4D0B-D28B-4871-08ADB1BB056F}"/>
              </a:ext>
            </a:extLst>
          </p:cNvPr>
          <p:cNvSpPr txBox="1"/>
          <p:nvPr/>
        </p:nvSpPr>
        <p:spPr>
          <a:xfrm>
            <a:off x="236102" y="7810499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Pontos Fracos</a:t>
            </a:r>
          </a:p>
        </p:txBody>
      </p:sp>
      <p:sp>
        <p:nvSpPr>
          <p:cNvPr id="21" name="corpo">
            <a:extLst>
              <a:ext uri="{FF2B5EF4-FFF2-40B4-BE49-F238E27FC236}">
                <a16:creationId xmlns:a16="http://schemas.microsoft.com/office/drawing/2014/main" id="{DFD92677-5C45-87EC-B832-495F5DB754BC}"/>
              </a:ext>
            </a:extLst>
          </p:cNvPr>
          <p:cNvSpPr txBox="1"/>
          <p:nvPr/>
        </p:nvSpPr>
        <p:spPr>
          <a:xfrm>
            <a:off x="236102" y="8251575"/>
            <a:ext cx="64442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Complexidade Inicial</a:t>
            </a:r>
            <a:br>
              <a:rPr lang="pt-BR" sz="1400" b="1" dirty="0"/>
            </a:br>
            <a:r>
              <a:rPr lang="pt-BR" sz="1400" dirty="0"/>
              <a:t>Pode ser intimidador para desenvolvedores juniores.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b="1" dirty="0"/>
              <a:t>Sobrecarga de Configuração</a:t>
            </a:r>
            <a:br>
              <a:rPr lang="pt-BR" sz="1400" b="1" dirty="0"/>
            </a:br>
            <a:r>
              <a:rPr lang="pt-BR" sz="1400" dirty="0"/>
              <a:t>Requer mais configuração inicial.</a:t>
            </a:r>
          </a:p>
        </p:txBody>
      </p:sp>
    </p:spTree>
    <p:extLst>
      <p:ext uri="{BB962C8B-B14F-4D97-AF65-F5344CB8AC3E}">
        <p14:creationId xmlns:p14="http://schemas.microsoft.com/office/powerpoint/2010/main" val="67647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03: Docker e Containers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89CC70-94EE-0A9C-F83A-6622CEAEFCE7}"/>
              </a:ext>
            </a:extLst>
          </p:cNvPr>
          <p:cNvGrpSpPr/>
          <p:nvPr/>
        </p:nvGrpSpPr>
        <p:grpSpPr>
          <a:xfrm>
            <a:off x="236102" y="1266824"/>
            <a:ext cx="6444203" cy="1793090"/>
            <a:chOff x="236102" y="1104899"/>
            <a:chExt cx="6444203" cy="1793090"/>
          </a:xfrm>
        </p:grpSpPr>
        <p:sp>
          <p:nvSpPr>
            <p:cNvPr id="4" name="subtitulo">
              <a:extLst>
                <a:ext uri="{FF2B5EF4-FFF2-40B4-BE49-F238E27FC236}">
                  <a16:creationId xmlns:a16="http://schemas.microsoft.com/office/drawing/2014/main" id="{CD4FFBE2-7FB5-C853-5883-643D7F10DF37}"/>
                </a:ext>
              </a:extLst>
            </p:cNvPr>
            <p:cNvSpPr txBox="1"/>
            <p:nvPr/>
          </p:nvSpPr>
          <p:spPr>
            <a:xfrm>
              <a:off x="236102" y="1104899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Vantagens</a:t>
              </a:r>
            </a:p>
          </p:txBody>
        </p:sp>
        <p:sp>
          <p:nvSpPr>
            <p:cNvPr id="6" name="corpo">
              <a:extLst>
                <a:ext uri="{FF2B5EF4-FFF2-40B4-BE49-F238E27FC236}">
                  <a16:creationId xmlns:a16="http://schemas.microsoft.com/office/drawing/2014/main" id="{DD936712-6398-7722-B0FE-915F412E7C0B}"/>
                </a:ext>
              </a:extLst>
            </p:cNvPr>
            <p:cNvSpPr txBox="1"/>
            <p:nvPr/>
          </p:nvSpPr>
          <p:spPr>
            <a:xfrm>
              <a:off x="236102" y="1574550"/>
              <a:ext cx="64442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Isolamento </a:t>
              </a:r>
              <a:br>
                <a:rPr lang="pt-BR" sz="1400" b="1" dirty="0"/>
              </a:br>
              <a:r>
                <a:rPr lang="pt-BR" sz="1400" dirty="0"/>
                <a:t>Cada módulo roda em seu próprio container, evitando conflitos.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Portabilidade</a:t>
              </a:r>
              <a:br>
                <a:rPr lang="pt-BR" sz="1400" b="1" dirty="0"/>
              </a:br>
              <a:r>
                <a:rPr lang="pt-BR" sz="1400" dirty="0"/>
                <a:t>Containers podem ser executados em qualquer ambiente que suporte Docker.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CFB3F4-7B0F-1116-B045-E18DAA2F275B}"/>
              </a:ext>
            </a:extLst>
          </p:cNvPr>
          <p:cNvGrpSpPr/>
          <p:nvPr/>
        </p:nvGrpSpPr>
        <p:grpSpPr>
          <a:xfrm>
            <a:off x="236102" y="3538537"/>
            <a:ext cx="6444203" cy="1793090"/>
            <a:chOff x="236102" y="3267074"/>
            <a:chExt cx="6444203" cy="1793090"/>
          </a:xfrm>
        </p:grpSpPr>
        <p:sp>
          <p:nvSpPr>
            <p:cNvPr id="8" name="subtitulo">
              <a:extLst>
                <a:ext uri="{FF2B5EF4-FFF2-40B4-BE49-F238E27FC236}">
                  <a16:creationId xmlns:a16="http://schemas.microsoft.com/office/drawing/2014/main" id="{84A20F2C-C408-B763-9C44-774CDEB5E4CC}"/>
                </a:ext>
              </a:extLst>
            </p:cNvPr>
            <p:cNvSpPr txBox="1"/>
            <p:nvPr/>
          </p:nvSpPr>
          <p:spPr>
            <a:xfrm>
              <a:off x="236102" y="3267074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Desvantagens</a:t>
              </a:r>
            </a:p>
          </p:txBody>
        </p:sp>
        <p:sp>
          <p:nvSpPr>
            <p:cNvPr id="13" name="corpo">
              <a:extLst>
                <a:ext uri="{FF2B5EF4-FFF2-40B4-BE49-F238E27FC236}">
                  <a16:creationId xmlns:a16="http://schemas.microsoft.com/office/drawing/2014/main" id="{BC97223A-7D6E-1D18-363A-D225243BA5B6}"/>
                </a:ext>
              </a:extLst>
            </p:cNvPr>
            <p:cNvSpPr txBox="1"/>
            <p:nvPr/>
          </p:nvSpPr>
          <p:spPr>
            <a:xfrm>
              <a:off x="236102" y="3736725"/>
              <a:ext cx="64442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Complexidade</a:t>
              </a:r>
              <a:br>
                <a:rPr lang="pt-BR" sz="1400" b="1" dirty="0"/>
              </a:br>
              <a:r>
                <a:rPr lang="pt-BR" sz="1400" dirty="0"/>
                <a:t>Gerenciar múltiplos containers pode ser desafiador.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Recursos</a:t>
              </a:r>
              <a:br>
                <a:rPr lang="pt-BR" sz="1400" b="1" dirty="0"/>
              </a:br>
              <a:r>
                <a:rPr lang="pt-BR" sz="1400" dirty="0"/>
                <a:t>Containers consomem recursos do sistema, o que pode ser um problema em ambientes de desenvolvimento com hardware limitado.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E95A6D-2E8E-C30A-1C29-47021E23FDEB}"/>
              </a:ext>
            </a:extLst>
          </p:cNvPr>
          <p:cNvGrpSpPr/>
          <p:nvPr/>
        </p:nvGrpSpPr>
        <p:grpSpPr>
          <a:xfrm>
            <a:off x="236102" y="5810249"/>
            <a:ext cx="6444203" cy="2046634"/>
            <a:chOff x="236102" y="5810249"/>
            <a:chExt cx="6444203" cy="2046634"/>
          </a:xfrm>
        </p:grpSpPr>
        <p:sp>
          <p:nvSpPr>
            <p:cNvPr id="15" name="subtitulo">
              <a:extLst>
                <a:ext uri="{FF2B5EF4-FFF2-40B4-BE49-F238E27FC236}">
                  <a16:creationId xmlns:a16="http://schemas.microsoft.com/office/drawing/2014/main" id="{971BB3BB-81B7-D0F0-431F-F8C6D2465416}"/>
                </a:ext>
              </a:extLst>
            </p:cNvPr>
            <p:cNvSpPr txBox="1"/>
            <p:nvPr/>
          </p:nvSpPr>
          <p:spPr>
            <a:xfrm>
              <a:off x="236102" y="5810249"/>
              <a:ext cx="4951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Uso do Docker Compose</a:t>
              </a:r>
            </a:p>
          </p:txBody>
        </p:sp>
        <p:sp>
          <p:nvSpPr>
            <p:cNvPr id="17" name="corpo">
              <a:extLst>
                <a:ext uri="{FF2B5EF4-FFF2-40B4-BE49-F238E27FC236}">
                  <a16:creationId xmlns:a16="http://schemas.microsoft.com/office/drawing/2014/main" id="{1D77E8EE-4D3C-CC73-D92A-A08FE0EC2870}"/>
                </a:ext>
              </a:extLst>
            </p:cNvPr>
            <p:cNvSpPr txBox="1"/>
            <p:nvPr/>
          </p:nvSpPr>
          <p:spPr>
            <a:xfrm>
              <a:off x="236102" y="6318000"/>
              <a:ext cx="644420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Desenvolvimento</a:t>
              </a:r>
              <a:br>
                <a:rPr lang="pt-BR" sz="1400" b="1" dirty="0"/>
              </a:br>
              <a:r>
                <a:rPr lang="pt-BR" sz="1400" dirty="0"/>
                <a:t>Facilita a orquestração de múltiplos containers em um ambiente de desenvolvimento.</a:t>
              </a:r>
            </a:p>
            <a:p>
              <a:pPr marL="285750" indent="-285750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pt-BR" sz="1400" b="1" dirty="0"/>
                <a:t>Produção </a:t>
              </a:r>
              <a:br>
                <a:rPr lang="pt-BR" sz="1400" b="1" dirty="0"/>
              </a:br>
              <a:r>
                <a:rPr lang="pt-BR" sz="1400" dirty="0"/>
                <a:t>Kubernetes é recomendado para orquestração em produção devido à sua escalabilidade e robustez.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06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04: Gradle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Gradle é uma ferramenta de automação de build que permite definir tarefas de build de forma declarativa.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1900237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Configuração do Projeto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100" y="2645739"/>
            <a:ext cx="6444187" cy="178510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plugins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kotlin(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"jvm"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"1.5.21"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"2.5.3"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"io.spring.dependency-management"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"1.0.11.RELEASE"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dependencies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"org.springframework.boot:spring-boot-starter-data-jpa"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"org.springframework.boot:spring-boot-starter-web"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testImplementation(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"org.springframework.boot:spring-boot-starter-test"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50" noProof="1"/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23460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4979364"/>
            <a:ext cx="6444187" cy="178510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plugins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'org.springframework.boot'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'2.5.3'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'io.spring.dependency-management'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version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'1.0.11.RELEASE'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id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'java'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dependencies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'org.springframework.boot:spring-boot-starter-data-jpa'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'org.springframework.boot:spring-boot-starter-web'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testImplementation </a:t>
            </a:r>
            <a:r>
              <a:rPr lang="pt-BR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'org.springframework.boot:spring-boot-starter-test'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467970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30" name="corpo">
            <a:extLst>
              <a:ext uri="{FF2B5EF4-FFF2-40B4-BE49-F238E27FC236}">
                <a16:creationId xmlns:a16="http://schemas.microsoft.com/office/drawing/2014/main" id="{445F96D0-D9E9-58C2-4A4D-697E226F2936}"/>
              </a:ext>
            </a:extLst>
          </p:cNvPr>
          <p:cNvSpPr txBox="1"/>
          <p:nvPr/>
        </p:nvSpPr>
        <p:spPr>
          <a:xfrm>
            <a:off x="236102" y="7250649"/>
            <a:ext cx="6444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Diferenças: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DSL Kotlin </a:t>
            </a:r>
            <a:br>
              <a:rPr lang="pt-BR" sz="1400" dirty="0"/>
            </a:br>
            <a:r>
              <a:rPr lang="pt-BR" sz="1400" dirty="0"/>
              <a:t>A configuração em Kotlin é mais concisa e oferece melhor suporte a IDEs.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Sintaxe </a:t>
            </a:r>
            <a:br>
              <a:rPr lang="pt-BR" sz="1400" dirty="0"/>
            </a:br>
            <a:r>
              <a:rPr lang="pt-BR" sz="1400" dirty="0"/>
              <a:t>Kotlin usa uma sintaxe mais moderna e menos verbosa.</a:t>
            </a:r>
          </a:p>
        </p:txBody>
      </p:sp>
    </p:spTree>
    <p:extLst>
      <p:ext uri="{BB962C8B-B14F-4D97-AF65-F5344CB8AC3E}">
        <p14:creationId xmlns:p14="http://schemas.microsoft.com/office/powerpoint/2010/main" val="16688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558294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05: Domínio do DDD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145925"/>
            <a:ext cx="6444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No DDD (</a:t>
            </a:r>
            <a:r>
              <a:rPr lang="en-US" sz="1400" i="1" dirty="0"/>
              <a:t>Domain-Driven Design</a:t>
            </a:r>
            <a:r>
              <a:rPr lang="pt-BR" sz="1400" dirty="0"/>
              <a:t>), o domínio representa a lógica de negócios central da aplicação.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Em uma aplicação real, distribuir os domínios da aplicação em módulos Gradle ajuda a manter a separação de responsabilidades e facilita a manutenção.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Exemplo do Módulo </a:t>
            </a:r>
            <a:r>
              <a:rPr lang="pt-BR" sz="1400" dirty="0">
                <a:highlight>
                  <a:srgbClr val="C0C0C0"/>
                </a:highlight>
                <a:latin typeface="Consolas" panose="020B0609020204030204" pitchFamily="49" charset="0"/>
              </a:rPr>
              <a:t>:</a:t>
            </a:r>
            <a:r>
              <a:rPr lang="pt-BR" sz="1400" noProof="1">
                <a:highlight>
                  <a:srgbClr val="C0C0C0"/>
                </a:highlight>
                <a:latin typeface="Consolas" panose="020B0609020204030204" pitchFamily="49" charset="0"/>
              </a:rPr>
              <a:t>product</a:t>
            </a: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84A20F2C-C408-B763-9C44-774CDEB5E4CC}"/>
              </a:ext>
            </a:extLst>
          </p:cNvPr>
          <p:cNvSpPr txBox="1"/>
          <p:nvPr/>
        </p:nvSpPr>
        <p:spPr>
          <a:xfrm>
            <a:off x="236102" y="2767012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Entidades de Domínio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512514"/>
            <a:ext cx="6444195" cy="55399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br.dev.santi.product.application.domain.entity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endParaRPr lang="pt-BR" sz="1000" noProof="1"/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21285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D9CF9-536D-601B-55B9-2ACDA1E192E4}"/>
              </a:ext>
            </a:extLst>
          </p:cNvPr>
          <p:cNvSpPr txBox="1"/>
          <p:nvPr/>
        </p:nvSpPr>
        <p:spPr>
          <a:xfrm>
            <a:off x="236100" y="4731714"/>
            <a:ext cx="6444194" cy="1477328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br.dev.santi.product.application.domain.entity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pt-BR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  <a:endParaRPr lang="pt-BR" sz="1000" noProof="1"/>
          </a:p>
        </p:txBody>
      </p:sp>
      <p:sp>
        <p:nvSpPr>
          <p:cNvPr id="29" name="corpo">
            <a:extLst>
              <a:ext uri="{FF2B5EF4-FFF2-40B4-BE49-F238E27FC236}">
                <a16:creationId xmlns:a16="http://schemas.microsoft.com/office/drawing/2014/main" id="{468D6F5D-41F8-2AF0-7451-30169DEFB444}"/>
              </a:ext>
            </a:extLst>
          </p:cNvPr>
          <p:cNvSpPr txBox="1"/>
          <p:nvPr/>
        </p:nvSpPr>
        <p:spPr>
          <a:xfrm>
            <a:off x="236100" y="4432050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32548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itulo">
            <a:extLst>
              <a:ext uri="{FF2B5EF4-FFF2-40B4-BE49-F238E27FC236}">
                <a16:creationId xmlns:a16="http://schemas.microsoft.com/office/drawing/2014/main" id="{767A505E-8AC3-053F-F5A9-B5F45715742C}"/>
              </a:ext>
            </a:extLst>
          </p:cNvPr>
          <p:cNvSpPr txBox="1"/>
          <p:nvPr/>
        </p:nvSpPr>
        <p:spPr>
          <a:xfrm>
            <a:off x="243245" y="620210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Serviços de Domínio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15F6F-D4A6-B335-7F8D-C1CBE0DBDF2B}"/>
              </a:ext>
            </a:extLst>
          </p:cNvPr>
          <p:cNvSpPr txBox="1"/>
          <p:nvPr/>
        </p:nvSpPr>
        <p:spPr>
          <a:xfrm>
            <a:off x="243245" y="1365712"/>
            <a:ext cx="6444195" cy="116955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br.dev.santi.product.application.domain.service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calculateDiscount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discount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product.price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-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discount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B17CABDD-E147-3AC3-7D54-9E3B6E156206}"/>
              </a:ext>
            </a:extLst>
          </p:cNvPr>
          <p:cNvSpPr txBox="1"/>
          <p:nvPr/>
        </p:nvSpPr>
        <p:spPr>
          <a:xfrm>
            <a:off x="243245" y="1066048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FBEBE-1257-CB2D-25A8-29031494B64E}"/>
              </a:ext>
            </a:extLst>
          </p:cNvPr>
          <p:cNvSpPr txBox="1"/>
          <p:nvPr/>
        </p:nvSpPr>
        <p:spPr>
          <a:xfrm>
            <a:off x="243245" y="3127837"/>
            <a:ext cx="6444194" cy="116955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br.dev.santi.product.application.domain.service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ProductService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calculateDiscount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discount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pt-BR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-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discount;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}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4" name="corpo">
            <a:extLst>
              <a:ext uri="{FF2B5EF4-FFF2-40B4-BE49-F238E27FC236}">
                <a16:creationId xmlns:a16="http://schemas.microsoft.com/office/drawing/2014/main" id="{D660DF72-D90E-AD6C-E261-574F841179BD}"/>
              </a:ext>
            </a:extLst>
          </p:cNvPr>
          <p:cNvSpPr txBox="1"/>
          <p:nvPr/>
        </p:nvSpPr>
        <p:spPr>
          <a:xfrm>
            <a:off x="243245" y="2828173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15" name="subtitulo">
            <a:extLst>
              <a:ext uri="{FF2B5EF4-FFF2-40B4-BE49-F238E27FC236}">
                <a16:creationId xmlns:a16="http://schemas.microsoft.com/office/drawing/2014/main" id="{D74E2F2C-8245-D031-CF84-11853F50D2BA}"/>
              </a:ext>
            </a:extLst>
          </p:cNvPr>
          <p:cNvSpPr txBox="1"/>
          <p:nvPr/>
        </p:nvSpPr>
        <p:spPr>
          <a:xfrm>
            <a:off x="243245" y="4727971"/>
            <a:ext cx="495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+mj-lt"/>
              </a:rPr>
              <a:t>Portas de Entrada e Saída: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B315BE-2E7D-5790-C2F4-6F8AA3EC0020}"/>
              </a:ext>
            </a:extLst>
          </p:cNvPr>
          <p:cNvSpPr txBox="1"/>
          <p:nvPr/>
        </p:nvSpPr>
        <p:spPr>
          <a:xfrm>
            <a:off x="243245" y="5432631"/>
            <a:ext cx="6444195" cy="86177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br.dev.santi.product.application.port.inn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interface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18" name="corpo">
            <a:extLst>
              <a:ext uri="{FF2B5EF4-FFF2-40B4-BE49-F238E27FC236}">
                <a16:creationId xmlns:a16="http://schemas.microsoft.com/office/drawing/2014/main" id="{9D2B0495-2D1C-A260-E309-351BD9DFF0DD}"/>
              </a:ext>
            </a:extLst>
          </p:cNvPr>
          <p:cNvSpPr txBox="1"/>
          <p:nvPr/>
        </p:nvSpPr>
        <p:spPr>
          <a:xfrm>
            <a:off x="243245" y="5132967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AED12C-F2A4-C793-2B33-96E10BF73907}"/>
              </a:ext>
            </a:extLst>
          </p:cNvPr>
          <p:cNvSpPr txBox="1"/>
          <p:nvPr/>
        </p:nvSpPr>
        <p:spPr>
          <a:xfrm>
            <a:off x="243245" y="6766131"/>
            <a:ext cx="6444194" cy="861774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br.dev.santi.product.application.port.inn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interface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pt-BR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pt-BR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);</a:t>
            </a:r>
          </a:p>
          <a:p>
            <a:r>
              <a:rPr lang="pt-BR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8" name="corpo">
            <a:extLst>
              <a:ext uri="{FF2B5EF4-FFF2-40B4-BE49-F238E27FC236}">
                <a16:creationId xmlns:a16="http://schemas.microsoft.com/office/drawing/2014/main" id="{2E45A74E-6758-16E5-07EE-83B25D041F5E}"/>
              </a:ext>
            </a:extLst>
          </p:cNvPr>
          <p:cNvSpPr txBox="1"/>
          <p:nvPr/>
        </p:nvSpPr>
        <p:spPr>
          <a:xfrm>
            <a:off x="243245" y="6466467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</p:spTree>
    <p:extLst>
      <p:ext uri="{BB962C8B-B14F-4D97-AF65-F5344CB8AC3E}">
        <p14:creationId xmlns:p14="http://schemas.microsoft.com/office/powerpoint/2010/main" val="400290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FFDB70-EC44-13A5-6C12-3F3E7AC758E9}"/>
              </a:ext>
            </a:extLst>
          </p:cNvPr>
          <p:cNvSpPr/>
          <p:nvPr/>
        </p:nvSpPr>
        <p:spPr>
          <a:xfrm>
            <a:off x="236102" y="614660"/>
            <a:ext cx="6444207" cy="8836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sp>
        <p:nvSpPr>
          <p:cNvPr id="10" name="título">
            <a:extLst>
              <a:ext uri="{FF2B5EF4-FFF2-40B4-BE49-F238E27FC236}">
                <a16:creationId xmlns:a16="http://schemas.microsoft.com/office/drawing/2014/main" id="{E88886AA-6C30-DB3A-BE56-A05C56F96243}"/>
              </a:ext>
            </a:extLst>
          </p:cNvPr>
          <p:cNvSpPr txBox="1"/>
          <p:nvPr/>
        </p:nvSpPr>
        <p:spPr>
          <a:xfrm>
            <a:off x="236102" y="630049"/>
            <a:ext cx="644418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800" dirty="0">
                <a:latin typeface="+mj-lt"/>
              </a:rPr>
              <a:t>Capítulo 06: Adaptadores na Arquitetura Hexagonal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rpo">
            <a:extLst>
              <a:ext uri="{FF2B5EF4-FFF2-40B4-BE49-F238E27FC236}">
                <a16:creationId xmlns:a16="http://schemas.microsoft.com/office/drawing/2014/main" id="{DD936712-6398-7722-B0FE-915F412E7C0B}"/>
              </a:ext>
            </a:extLst>
          </p:cNvPr>
          <p:cNvSpPr txBox="1"/>
          <p:nvPr/>
        </p:nvSpPr>
        <p:spPr>
          <a:xfrm>
            <a:off x="236102" y="1555500"/>
            <a:ext cx="64442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	Na arquitetura hexagonal, adaptadores são componentes que permitem a comunicação entre o núcleo da aplicação e o mundo externo. Eles são divididos em adaptadores de entrada (</a:t>
            </a:r>
            <a:r>
              <a:rPr lang="en-US" sz="1400" i="1" dirty="0"/>
              <a:t>driving adapters</a:t>
            </a:r>
            <a:r>
              <a:rPr lang="pt-BR" sz="1400" dirty="0"/>
              <a:t>) e adaptadores de saída (</a:t>
            </a:r>
            <a:r>
              <a:rPr lang="en-US" sz="1400" i="1" dirty="0"/>
              <a:t>driven adapters</a:t>
            </a:r>
            <a:r>
              <a:rPr lang="pt-BR" sz="1400" dirty="0"/>
              <a:t>).</a:t>
            </a:r>
          </a:p>
          <a:p>
            <a:pPr>
              <a:spcBef>
                <a:spcPts val="1200"/>
              </a:spcBef>
            </a:pPr>
            <a:r>
              <a:rPr lang="pt-BR" sz="1400" dirty="0"/>
              <a:t>	Utiliza-se adaptadores para isolar a lógica de negócios das preocupações externas, como interfaces de usuário e bancos de dados. Isso permite que a lógica de negócios evolua independentemente das mudanças nas tecnologias externas.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3845889"/>
            <a:ext cx="6444195" cy="3016210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Adaptador de Entrada (Web)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br.dev.santi.product.adapter.inn.web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fun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product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getProductQuery.getProductById(id)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.ok(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(product.id, product.name, product.price))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Data Class para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Data Class para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data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val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: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354622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Kotlin:</a:t>
            </a:r>
          </a:p>
        </p:txBody>
      </p:sp>
    </p:spTree>
    <p:extLst>
      <p:ext uri="{BB962C8B-B14F-4D97-AF65-F5344CB8AC3E}">
        <p14:creationId xmlns:p14="http://schemas.microsoft.com/office/powerpoint/2010/main" val="9496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CC61CA6-B353-5FC9-1C48-B89128BAAC92}"/>
              </a:ext>
            </a:extLst>
          </p:cNvPr>
          <p:cNvGrpSpPr/>
          <p:nvPr/>
        </p:nvGrpSpPr>
        <p:grpSpPr>
          <a:xfrm>
            <a:off x="0" y="0"/>
            <a:ext cx="6858000" cy="504000"/>
            <a:chOff x="0" y="0"/>
            <a:chExt cx="6858000" cy="504000"/>
          </a:xfrm>
        </p:grpSpPr>
        <p:sp>
          <p:nvSpPr>
            <p:cNvPr id="16" name="header_background">
              <a:extLst>
                <a:ext uri="{FF2B5EF4-FFF2-40B4-BE49-F238E27FC236}">
                  <a16:creationId xmlns:a16="http://schemas.microsoft.com/office/drawing/2014/main" id="{417DF346-0B04-D46D-EE16-6AAD433B9C56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Kotlin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ou</a:t>
              </a:r>
              <a:r>
                <a:rPr lang="en-US" sz="1000" dirty="0">
                  <a:solidFill>
                    <a:schemeClr val="tx1">
                      <a:alpha val="50000"/>
                    </a:schemeClr>
                  </a:solidFill>
                </a:rPr>
                <a:t> Java: </a:t>
              </a:r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Considerações ao iniciar um projeto backend com Spring</a:t>
              </a:r>
            </a:p>
          </p:txBody>
        </p:sp>
        <p:pic>
          <p:nvPicPr>
            <p:cNvPr id="7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BFA41AD6-F457-C60A-8F16-A7A9782CD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9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7B0B725B-D730-212C-1F15-C433B84E66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C1AE8-798D-40CF-D575-5142EA25D170}"/>
              </a:ext>
            </a:extLst>
          </p:cNvPr>
          <p:cNvGrpSpPr/>
          <p:nvPr/>
        </p:nvGrpSpPr>
        <p:grpSpPr>
          <a:xfrm>
            <a:off x="0" y="9402000"/>
            <a:ext cx="6858000" cy="504000"/>
            <a:chOff x="0" y="0"/>
            <a:chExt cx="6858000" cy="504000"/>
          </a:xfrm>
        </p:grpSpPr>
        <p:sp>
          <p:nvSpPr>
            <p:cNvPr id="24" name="header_background">
              <a:extLst>
                <a:ext uri="{FF2B5EF4-FFF2-40B4-BE49-F238E27FC236}">
                  <a16:creationId xmlns:a16="http://schemas.microsoft.com/office/drawing/2014/main" id="{CE3E4D0A-060B-910F-B489-E0584C607C8A}"/>
                </a:ext>
              </a:extLst>
            </p:cNvPr>
            <p:cNvSpPr/>
            <p:nvPr/>
          </p:nvSpPr>
          <p:spPr>
            <a:xfrm>
              <a:off x="0" y="0"/>
              <a:ext cx="6858000" cy="5040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>
                      <a:alpha val="50000"/>
                    </a:schemeClr>
                  </a:solidFill>
                </a:rPr>
                <a:t>Página 1/100</a:t>
              </a:r>
            </a:p>
          </p:txBody>
        </p:sp>
        <p:pic>
          <p:nvPicPr>
            <p:cNvPr id="25" name="logo_kotlin" descr="A colorful triangle with black background&#10;&#10;Description automatically generated">
              <a:extLst>
                <a:ext uri="{FF2B5EF4-FFF2-40B4-BE49-F238E27FC236}">
                  <a16:creationId xmlns:a16="http://schemas.microsoft.com/office/drawing/2014/main" id="{E56AB872-DB6F-5747-1097-EFED05D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102" y="54000"/>
              <a:ext cx="396000" cy="396000"/>
            </a:xfrm>
            <a:prstGeom prst="rect">
              <a:avLst/>
            </a:prstGeom>
          </p:spPr>
        </p:pic>
        <p:pic>
          <p:nvPicPr>
            <p:cNvPr id="26" name="logo_java" descr="A logo of a cup with a flame&#10;&#10;Description automatically generated">
              <a:extLst>
                <a:ext uri="{FF2B5EF4-FFF2-40B4-BE49-F238E27FC236}">
                  <a16:creationId xmlns:a16="http://schemas.microsoft.com/office/drawing/2014/main" id="{1F83E469-CE8B-C820-879C-E5F8CB3A0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24305" t="14722" r="23750" b="14028"/>
            <a:stretch/>
          </p:blipFill>
          <p:spPr>
            <a:xfrm>
              <a:off x="6535960" y="54000"/>
              <a:ext cx="288701" cy="396000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C931B-ACD4-4796-051D-168838AA1B0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36100" y="614660"/>
            <a:ext cx="2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CFA3DD-94F3-4DA2-619D-47ADE6E068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680303" y="614660"/>
            <a:ext cx="8" cy="88413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42CFEC-1C0C-1896-430A-1AA51F2148DB}"/>
              </a:ext>
            </a:extLst>
          </p:cNvPr>
          <p:cNvSpPr txBox="1"/>
          <p:nvPr/>
        </p:nvSpPr>
        <p:spPr>
          <a:xfrm>
            <a:off x="236099" y="855039"/>
            <a:ext cx="6444195" cy="6401753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Adaptador de Entrada (Web)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package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br.dev.santi.product.adapter.inn.web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RestController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RequestMapping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"/products"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final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ProductController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getProductQuery;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GetMapping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"/{id}"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&lt;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&gt;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(@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PathVariable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getProductQuery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getProductById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(id);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return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ResponseEntity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ok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new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(),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getPrice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()));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Classe para RequestBody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ProductRequest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 and Setters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Classe para Response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class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private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;</a:t>
            </a:r>
          </a:p>
          <a:p>
            <a:b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</a:b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public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ProductResponse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(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Long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String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, </a:t>
            </a:r>
            <a:r>
              <a:rPr lang="en-US" sz="1000" b="0" noProof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Double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) {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id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id;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name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name;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    </a:t>
            </a:r>
            <a:r>
              <a:rPr lang="en-US" sz="1000" b="0" noProof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this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.</a:t>
            </a:r>
            <a:r>
              <a:rPr lang="en-US" sz="1000" b="0" noProof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price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</a:t>
            </a:r>
            <a:r>
              <a:rPr lang="en-US" sz="1000" b="0" noProof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=</a:t>
            </a:r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 price;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}</a:t>
            </a: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  </a:t>
            </a:r>
            <a:r>
              <a:rPr lang="en-US" sz="1000" b="0" noProof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// Getters</a:t>
            </a:r>
            <a:endParaRPr lang="en-US" sz="1000" b="0" noProof="1">
              <a:solidFill>
                <a:srgbClr val="CCCCCC"/>
              </a:solidFill>
              <a:effectLst/>
              <a:highlight>
                <a:srgbClr val="1F1F1F"/>
              </a:highlight>
              <a:latin typeface="Fira Code" pitchFamily="1" charset="0"/>
            </a:endParaRPr>
          </a:p>
          <a:p>
            <a:r>
              <a:rPr lang="en-US" sz="1000" b="0" noProof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Fira Code" pitchFamily="1" charset="0"/>
              </a:rPr>
              <a:t>}</a:t>
            </a:r>
          </a:p>
        </p:txBody>
      </p:sp>
      <p:sp>
        <p:nvSpPr>
          <p:cNvPr id="20" name="corpo">
            <a:extLst>
              <a:ext uri="{FF2B5EF4-FFF2-40B4-BE49-F238E27FC236}">
                <a16:creationId xmlns:a16="http://schemas.microsoft.com/office/drawing/2014/main" id="{111BAA14-9230-C59A-2164-750EE2288E82}"/>
              </a:ext>
            </a:extLst>
          </p:cNvPr>
          <p:cNvSpPr txBox="1"/>
          <p:nvPr/>
        </p:nvSpPr>
        <p:spPr>
          <a:xfrm>
            <a:off x="236100" y="555375"/>
            <a:ext cx="6444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Projeto Java:</a:t>
            </a:r>
          </a:p>
        </p:txBody>
      </p:sp>
      <p:sp>
        <p:nvSpPr>
          <p:cNvPr id="11" name="corpo">
            <a:extLst>
              <a:ext uri="{FF2B5EF4-FFF2-40B4-BE49-F238E27FC236}">
                <a16:creationId xmlns:a16="http://schemas.microsoft.com/office/drawing/2014/main" id="{16782D9D-73DE-96D5-670F-08ED443B4473}"/>
              </a:ext>
            </a:extLst>
          </p:cNvPr>
          <p:cNvSpPr txBox="1"/>
          <p:nvPr/>
        </p:nvSpPr>
        <p:spPr>
          <a:xfrm>
            <a:off x="206898" y="7451444"/>
            <a:ext cx="64442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pt-BR" sz="1400" dirty="0"/>
              <a:t>Diferenças: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Sintaxe: Kotlin é mais conciso e utiliza data classes para representar dados de forma mais simples.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400" dirty="0"/>
              <a:t>Injeção de Dependência: A injeção de dependência em Kotlin é feita diretamente no construtor, enquanto em Java é necessário declarar explicitamente.</a:t>
            </a:r>
            <a:endParaRPr lang="pt-BR" sz="1400" noProof="1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2439</Words>
  <Application>Microsoft Office PowerPoint</Application>
  <PresentationFormat>A4 Paper (210x297 mm)</PresentationFormat>
  <Paragraphs>297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Augusto Santicioli</dc:creator>
  <cp:lastModifiedBy>Alexandre Augusto Santicioli</cp:lastModifiedBy>
  <cp:revision>1</cp:revision>
  <dcterms:created xsi:type="dcterms:W3CDTF">2024-07-26T01:22:26Z</dcterms:created>
  <dcterms:modified xsi:type="dcterms:W3CDTF">2024-07-28T12:11:35Z</dcterms:modified>
</cp:coreProperties>
</file>