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22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45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1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7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59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52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2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637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3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4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58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3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14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8E7EA2D-EC7F-4A47-A137-EEF0489A4F84}"/>
              </a:ext>
            </a:extLst>
          </p:cNvPr>
          <p:cNvSpPr/>
          <p:nvPr/>
        </p:nvSpPr>
        <p:spPr>
          <a:xfrm>
            <a:off x="3816990" y="857774"/>
            <a:ext cx="1510018" cy="55367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Draft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a route design </a:t>
            </a:r>
            <a:r>
              <a:rPr lang="de-DE" sz="1000" dirty="0" err="1">
                <a:solidFill>
                  <a:schemeClr val="tx1"/>
                </a:solidFill>
              </a:rPr>
              <a:t>by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client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company</a:t>
            </a:r>
            <a:r>
              <a:rPr lang="de-DE" sz="1000" dirty="0">
                <a:solidFill>
                  <a:schemeClr val="tx1"/>
                </a:solidFill>
              </a:rPr>
              <a:t>/</a:t>
            </a:r>
            <a:r>
              <a:rPr lang="de-DE" sz="1000" dirty="0" err="1">
                <a:solidFill>
                  <a:schemeClr val="tx1"/>
                </a:solidFill>
              </a:rPr>
              <a:t>carrier</a:t>
            </a:r>
            <a:endParaRPr lang="de-AT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802E0F-67A1-4B92-BE63-154F0A390C8D}"/>
              </a:ext>
            </a:extLst>
          </p:cNvPr>
          <p:cNvSpPr/>
          <p:nvPr/>
        </p:nvSpPr>
        <p:spPr>
          <a:xfrm>
            <a:off x="3900881" y="1635853"/>
            <a:ext cx="1342238" cy="43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Submit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draft </a:t>
            </a:r>
            <a:r>
              <a:rPr lang="de-DE" sz="1000" dirty="0" err="1">
                <a:solidFill>
                  <a:schemeClr val="tx1"/>
                </a:solidFill>
              </a:rPr>
              <a:t>to</a:t>
            </a:r>
            <a:r>
              <a:rPr lang="de-DE" sz="1000" dirty="0">
                <a:solidFill>
                  <a:schemeClr val="tx1"/>
                </a:solidFill>
              </a:rPr>
              <a:t> a </a:t>
            </a:r>
            <a:r>
              <a:rPr lang="de-DE" sz="1000" dirty="0" err="1">
                <a:solidFill>
                  <a:schemeClr val="tx1"/>
                </a:solidFill>
              </a:rPr>
              <a:t>responsible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authority</a:t>
            </a:r>
            <a:r>
              <a:rPr lang="de-DE" sz="1000" dirty="0">
                <a:solidFill>
                  <a:schemeClr val="tx1"/>
                </a:solidFill>
              </a:rPr>
              <a:t>  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78A855C-E29E-48C9-9FFB-F94D94454CE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571999" y="1411448"/>
            <a:ext cx="1" cy="22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34EDBD85-17E6-4246-ABC6-27DB6D572385}"/>
              </a:ext>
            </a:extLst>
          </p:cNvPr>
          <p:cNvSpPr/>
          <p:nvPr/>
        </p:nvSpPr>
        <p:spPr>
          <a:xfrm>
            <a:off x="3900881" y="2295761"/>
            <a:ext cx="1342238" cy="43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Check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the</a:t>
            </a:r>
            <a:r>
              <a:rPr lang="de-DE" sz="1000" dirty="0">
                <a:solidFill>
                  <a:schemeClr val="tx1"/>
                </a:solidFill>
              </a:rPr>
              <a:t> draft route </a:t>
            </a:r>
            <a:r>
              <a:rPr lang="de-DE" sz="1000" dirty="0" err="1">
                <a:solidFill>
                  <a:schemeClr val="tx1"/>
                </a:solidFill>
              </a:rPr>
              <a:t>by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civil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engineer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FE1D1B-2C7F-415C-857A-F10163CDD45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572000" y="2072081"/>
            <a:ext cx="0" cy="22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912C2560-B1C9-4A2D-9B64-453AD3E45F6B}"/>
              </a:ext>
            </a:extLst>
          </p:cNvPr>
          <p:cNvSpPr/>
          <p:nvPr/>
        </p:nvSpPr>
        <p:spPr>
          <a:xfrm>
            <a:off x="2919371" y="2955669"/>
            <a:ext cx="981511" cy="359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Statical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calculations</a:t>
            </a:r>
            <a:endParaRPr lang="de-AT" sz="1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EDE8868-C55D-4BF8-8632-4748554BAF82}"/>
              </a:ext>
            </a:extLst>
          </p:cNvPr>
          <p:cNvSpPr/>
          <p:nvPr/>
        </p:nvSpPr>
        <p:spPr>
          <a:xfrm>
            <a:off x="5243119" y="2954996"/>
            <a:ext cx="9828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On-site </a:t>
            </a:r>
            <a:r>
              <a:rPr lang="de-DE" sz="1000" dirty="0" err="1">
                <a:solidFill>
                  <a:schemeClr val="tx1"/>
                </a:solidFill>
              </a:rPr>
              <a:t>visits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80906570-5C28-411E-A231-EF486914A60B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 rot="10800000" flipV="1">
            <a:off x="3410127" y="2513875"/>
            <a:ext cx="490754" cy="44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09E6B373-DA6B-4300-90F0-AA34DAAF9853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>
            <a:off x="5243119" y="2513875"/>
            <a:ext cx="491400" cy="441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aute 28">
            <a:extLst>
              <a:ext uri="{FF2B5EF4-FFF2-40B4-BE49-F238E27FC236}">
                <a16:creationId xmlns:a16="http://schemas.microsoft.com/office/drawing/2014/main" id="{6BB8C8DE-CC83-4705-BA8F-C2FE128C6CDF}"/>
              </a:ext>
            </a:extLst>
          </p:cNvPr>
          <p:cNvSpPr/>
          <p:nvPr/>
        </p:nvSpPr>
        <p:spPr>
          <a:xfrm>
            <a:off x="3858935" y="3886297"/>
            <a:ext cx="1426127" cy="441796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feasable?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E4ECD15-A8F6-46EE-989F-867B4FC83436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rot="16200000" flipH="1">
            <a:off x="3705414" y="3019711"/>
            <a:ext cx="571299" cy="1161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B66DE59-72B3-4DD7-AF4B-A1F086F644CC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rot="5400000">
            <a:off x="4867609" y="3019386"/>
            <a:ext cx="571301" cy="1162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403C656-CC4A-441B-BACD-65B92BA38523}"/>
              </a:ext>
            </a:extLst>
          </p:cNvPr>
          <p:cNvCxnSpPr>
            <a:cxnSpLocks/>
            <a:stCxn id="29" idx="3"/>
            <a:endCxn id="4" idx="6"/>
          </p:cNvCxnSpPr>
          <p:nvPr/>
        </p:nvCxnSpPr>
        <p:spPr>
          <a:xfrm flipV="1">
            <a:off x="5285062" y="1134611"/>
            <a:ext cx="41946" cy="2972584"/>
          </a:xfrm>
          <a:prstGeom prst="bentConnector3">
            <a:avLst>
              <a:gd name="adj1" fmla="val 25249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A3F2261-7F11-42DA-A229-A09FACF095B1}"/>
              </a:ext>
            </a:extLst>
          </p:cNvPr>
          <p:cNvSpPr txBox="1"/>
          <p:nvPr/>
        </p:nvSpPr>
        <p:spPr>
          <a:xfrm>
            <a:off x="5251501" y="411484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No</a:t>
            </a:r>
            <a:endParaRPr lang="de-AT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181FE1-55D3-4C4A-A36F-D14B0CFE66B9}"/>
              </a:ext>
            </a:extLst>
          </p:cNvPr>
          <p:cNvSpPr/>
          <p:nvPr/>
        </p:nvSpPr>
        <p:spPr>
          <a:xfrm>
            <a:off x="3816989" y="4614432"/>
            <a:ext cx="1510018" cy="72282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Client </a:t>
            </a:r>
            <a:r>
              <a:rPr lang="de-DE" sz="1000" dirty="0" err="1">
                <a:solidFill>
                  <a:schemeClr val="tx1"/>
                </a:solidFill>
              </a:rPr>
              <a:t>company</a:t>
            </a:r>
            <a:r>
              <a:rPr lang="de-DE" sz="1000" dirty="0">
                <a:solidFill>
                  <a:schemeClr val="tx1"/>
                </a:solidFill>
              </a:rPr>
              <a:t>/</a:t>
            </a:r>
            <a:r>
              <a:rPr lang="de-DE" sz="1000" dirty="0" err="1">
                <a:solidFill>
                  <a:schemeClr val="tx1"/>
                </a:solidFill>
              </a:rPr>
              <a:t>carrier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receives</a:t>
            </a:r>
            <a:r>
              <a:rPr lang="de-DE" sz="1000" dirty="0">
                <a:solidFill>
                  <a:schemeClr val="tx1"/>
                </a:solidFill>
              </a:rPr>
              <a:t> route </a:t>
            </a:r>
            <a:r>
              <a:rPr lang="de-DE" sz="1000" dirty="0" err="1">
                <a:solidFill>
                  <a:schemeClr val="tx1"/>
                </a:solidFill>
              </a:rPr>
              <a:t>approval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3DE1E9D-D55C-4136-BE9B-2105E0817756}"/>
              </a:ext>
            </a:extLst>
          </p:cNvPr>
          <p:cNvCxnSpPr>
            <a:cxnSpLocks/>
            <a:stCxn id="29" idx="2"/>
            <a:endCxn id="82" idx="0"/>
          </p:cNvCxnSpPr>
          <p:nvPr/>
        </p:nvCxnSpPr>
        <p:spPr>
          <a:xfrm flipH="1">
            <a:off x="4571998" y="4328093"/>
            <a:ext cx="1" cy="28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BAD412B-A864-4332-930D-B9E88BB37558}"/>
              </a:ext>
            </a:extLst>
          </p:cNvPr>
          <p:cNvSpPr txBox="1"/>
          <p:nvPr/>
        </p:nvSpPr>
        <p:spPr>
          <a:xfrm>
            <a:off x="4211002" y="432809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Yes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59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/>
          <p:cNvGrpSpPr/>
          <p:nvPr/>
        </p:nvGrpSpPr>
        <p:grpSpPr>
          <a:xfrm>
            <a:off x="192328" y="2738492"/>
            <a:ext cx="8453816" cy="1074798"/>
            <a:chOff x="192328" y="2738492"/>
            <a:chExt cx="8453816" cy="107479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8E7EA2D-EC7F-4A47-A137-EEF0489A4F84}"/>
                </a:ext>
              </a:extLst>
            </p:cNvPr>
            <p:cNvSpPr/>
            <p:nvPr/>
          </p:nvSpPr>
          <p:spPr>
            <a:xfrm>
              <a:off x="192328" y="2952334"/>
              <a:ext cx="1507485" cy="67897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Draft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a route design </a:t>
              </a:r>
              <a:r>
                <a:rPr lang="de-DE" sz="1000" dirty="0" err="1">
                  <a:solidFill>
                    <a:schemeClr val="tx1"/>
                  </a:solidFill>
                </a:rPr>
                <a:t>by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client</a:t>
              </a:r>
              <a:r>
                <a:rPr lang="de-DE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company/carrier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2802E0F-67A1-4B92-BE63-154F0A390C8D}"/>
                </a:ext>
              </a:extLst>
            </p:cNvPr>
            <p:cNvSpPr/>
            <p:nvPr/>
          </p:nvSpPr>
          <p:spPr>
            <a:xfrm>
              <a:off x="2006380" y="2951621"/>
              <a:ext cx="846000" cy="680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Submit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draft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responsible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authority</a:t>
              </a:r>
              <a:r>
                <a:rPr lang="de-DE" sz="1000" dirty="0">
                  <a:solidFill>
                    <a:schemeClr val="tx1"/>
                  </a:solidFill>
                </a:rPr>
                <a:t>  </a:t>
              </a:r>
              <a:endParaRPr lang="de-AT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EDBD85-17E6-4246-ABC6-27DB6D572385}"/>
                </a:ext>
              </a:extLst>
            </p:cNvPr>
            <p:cNvSpPr/>
            <p:nvPr/>
          </p:nvSpPr>
          <p:spPr>
            <a:xfrm>
              <a:off x="3158947" y="2951621"/>
              <a:ext cx="846934" cy="680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Check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draft route </a:t>
              </a:r>
              <a:r>
                <a:rPr lang="de-DE" sz="1000" dirty="0" err="1">
                  <a:solidFill>
                    <a:schemeClr val="tx1"/>
                  </a:solidFill>
                </a:rPr>
                <a:t>by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civil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engineer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endParaRPr lang="de-AT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12C2560-B1C9-4A2D-9B64-453AD3E45F6B}"/>
                </a:ext>
              </a:extLst>
            </p:cNvPr>
            <p:cNvSpPr/>
            <p:nvPr/>
          </p:nvSpPr>
          <p:spPr>
            <a:xfrm>
              <a:off x="4310353" y="3471290"/>
              <a:ext cx="846000" cy="34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Statical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calculations</a:t>
              </a:r>
              <a:endParaRPr lang="de-AT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EDE8868-C55D-4BF8-8632-4748554BAF82}"/>
                </a:ext>
              </a:extLst>
            </p:cNvPr>
            <p:cNvSpPr/>
            <p:nvPr/>
          </p:nvSpPr>
          <p:spPr>
            <a:xfrm>
              <a:off x="4310353" y="2784695"/>
              <a:ext cx="846000" cy="34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On-site </a:t>
              </a:r>
              <a:r>
                <a:rPr lang="de-DE" sz="1000" dirty="0" err="1">
                  <a:solidFill>
                    <a:schemeClr val="tx1"/>
                  </a:solidFill>
                </a:rPr>
                <a:t>visits</a:t>
              </a:r>
              <a:endParaRPr lang="de-AT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aute 14">
              <a:extLst>
                <a:ext uri="{FF2B5EF4-FFF2-40B4-BE49-F238E27FC236}">
                  <a16:creationId xmlns:a16="http://schemas.microsoft.com/office/drawing/2014/main" id="{6BB8C8DE-CC83-4705-BA8F-C2FE128C6CDF}"/>
                </a:ext>
              </a:extLst>
            </p:cNvPr>
            <p:cNvSpPr/>
            <p:nvPr/>
          </p:nvSpPr>
          <p:spPr>
            <a:xfrm>
              <a:off x="5465015" y="3055704"/>
              <a:ext cx="1364543" cy="472235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Route</a:t>
              </a:r>
            </a:p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feasable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  <a:endParaRPr lang="de-AT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C181FE1-55D3-4C4A-A36F-D14B0CFE66B9}"/>
                </a:ext>
              </a:extLst>
            </p:cNvPr>
            <p:cNvSpPr/>
            <p:nvPr/>
          </p:nvSpPr>
          <p:spPr>
            <a:xfrm>
              <a:off x="7136126" y="2924894"/>
              <a:ext cx="1510018" cy="73385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Client </a:t>
              </a:r>
              <a:r>
                <a:rPr lang="de-DE" sz="1000" dirty="0" err="1">
                  <a:solidFill>
                    <a:schemeClr val="tx1"/>
                  </a:solidFill>
                </a:rPr>
                <a:t>company</a:t>
              </a:r>
              <a:r>
                <a:rPr lang="de-DE" sz="1000" dirty="0">
                  <a:solidFill>
                    <a:schemeClr val="tx1"/>
                  </a:solidFill>
                </a:rPr>
                <a:t>/</a:t>
              </a:r>
              <a:r>
                <a:rPr lang="de-DE" sz="1000" dirty="0" err="1">
                  <a:solidFill>
                    <a:schemeClr val="tx1"/>
                  </a:solidFill>
                </a:rPr>
                <a:t>carrier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receives</a:t>
              </a:r>
              <a:r>
                <a:rPr lang="de-DE" sz="1000" dirty="0">
                  <a:solidFill>
                    <a:schemeClr val="tx1"/>
                  </a:solidFill>
                </a:rPr>
                <a:t> route </a:t>
              </a:r>
              <a:r>
                <a:rPr lang="de-DE" sz="1000" dirty="0" err="1">
                  <a:solidFill>
                    <a:schemeClr val="tx1"/>
                  </a:solidFill>
                </a:rPr>
                <a:t>approval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endParaRPr lang="de-AT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mit Pfeil 32"/>
            <p:cNvCxnSpPr>
              <a:stCxn id="6" idx="6"/>
              <a:endCxn id="7" idx="1"/>
            </p:cNvCxnSpPr>
            <p:nvPr/>
          </p:nvCxnSpPr>
          <p:spPr>
            <a:xfrm flipV="1">
              <a:off x="1699813" y="3291821"/>
              <a:ext cx="3065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7" idx="3"/>
              <a:endCxn id="9" idx="1"/>
            </p:cNvCxnSpPr>
            <p:nvPr/>
          </p:nvCxnSpPr>
          <p:spPr>
            <a:xfrm>
              <a:off x="2852380" y="3291821"/>
              <a:ext cx="306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winkelter Verbinder 36"/>
            <p:cNvCxnSpPr>
              <a:stCxn id="9" idx="3"/>
              <a:endCxn id="12" idx="1"/>
            </p:cNvCxnSpPr>
            <p:nvPr/>
          </p:nvCxnSpPr>
          <p:spPr>
            <a:xfrm flipV="1">
              <a:off x="4005881" y="2955695"/>
              <a:ext cx="304472" cy="3361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winkelter Verbinder 39"/>
            <p:cNvCxnSpPr>
              <a:stCxn id="9" idx="3"/>
              <a:endCxn id="11" idx="1"/>
            </p:cNvCxnSpPr>
            <p:nvPr/>
          </p:nvCxnSpPr>
          <p:spPr>
            <a:xfrm>
              <a:off x="4005881" y="3291821"/>
              <a:ext cx="304472" cy="3504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winkelter Verbinder 50"/>
            <p:cNvCxnSpPr>
              <a:stCxn id="12" idx="3"/>
              <a:endCxn id="15" idx="1"/>
            </p:cNvCxnSpPr>
            <p:nvPr/>
          </p:nvCxnSpPr>
          <p:spPr>
            <a:xfrm>
              <a:off x="5156353" y="2955695"/>
              <a:ext cx="308662" cy="3361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winkelter Verbinder 53"/>
            <p:cNvCxnSpPr>
              <a:stCxn id="11" idx="3"/>
              <a:endCxn id="15" idx="1"/>
            </p:cNvCxnSpPr>
            <p:nvPr/>
          </p:nvCxnSpPr>
          <p:spPr>
            <a:xfrm flipV="1">
              <a:off x="5156353" y="3291822"/>
              <a:ext cx="308662" cy="3504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15" idx="3"/>
              <a:endCxn id="20" idx="2"/>
            </p:cNvCxnSpPr>
            <p:nvPr/>
          </p:nvCxnSpPr>
          <p:spPr>
            <a:xfrm flipV="1">
              <a:off x="6829558" y="3291821"/>
              <a:ext cx="3065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6779938" y="3040549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dirty="0" err="1" smtClean="0"/>
                <a:t>yes</a:t>
              </a:r>
              <a:endParaRPr lang="de-AT" dirty="0"/>
            </a:p>
          </p:txBody>
        </p:sp>
        <p:cxnSp>
          <p:nvCxnSpPr>
            <p:cNvPr id="61" name="Gewinkelter Verbinder 60"/>
            <p:cNvCxnSpPr>
              <a:stCxn id="15" idx="0"/>
              <a:endCxn id="6" idx="0"/>
            </p:cNvCxnSpPr>
            <p:nvPr/>
          </p:nvCxnSpPr>
          <p:spPr>
            <a:xfrm rot="16200000" flipV="1">
              <a:off x="3494994" y="403411"/>
              <a:ext cx="103370" cy="5201216"/>
            </a:xfrm>
            <a:prstGeom prst="bentConnector3">
              <a:avLst>
                <a:gd name="adj1" fmla="val 3948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6121429" y="2738492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dirty="0" err="1" smtClean="0"/>
                <a:t>no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1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Wankmüller, Christian</dc:creator>
  <cp:lastModifiedBy>Wankmüller, Christian</cp:lastModifiedBy>
  <cp:revision>8</cp:revision>
  <dcterms:created xsi:type="dcterms:W3CDTF">2021-07-07T08:16:42Z</dcterms:created>
  <dcterms:modified xsi:type="dcterms:W3CDTF">2021-08-17T07:49:16Z</dcterms:modified>
</cp:coreProperties>
</file>