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4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6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7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12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5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01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15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42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1866-A00A-4D59-9172-AD08C2595CBC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F1C6-0E16-4578-9073-33D3BAA8ED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22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21123" y="2333766"/>
            <a:ext cx="1522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Passenger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4006" y="2333766"/>
            <a:ext cx="1522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Provider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4006" y="3398291"/>
            <a:ext cx="1522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Trip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1123" y="3398291"/>
            <a:ext cx="1522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Resource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043652" y="2518432"/>
            <a:ext cx="19303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7735271" y="2703098"/>
            <a:ext cx="0" cy="695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2" idx="3"/>
          </p:cNvCxnSpPr>
          <p:nvPr/>
        </p:nvCxnSpPr>
        <p:spPr>
          <a:xfrm flipH="1">
            <a:off x="5043652" y="3582957"/>
            <a:ext cx="19303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9" idx="2"/>
          </p:cNvCxnSpPr>
          <p:nvPr/>
        </p:nvCxnSpPr>
        <p:spPr>
          <a:xfrm flipV="1">
            <a:off x="4282388" y="2703098"/>
            <a:ext cx="0" cy="695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35269" y="2875071"/>
            <a:ext cx="100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generates</a:t>
            </a:r>
            <a:endParaRPr lang="de-D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657782" y="355656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uses</a:t>
            </a:r>
            <a:endParaRPr lang="de-DE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7436" y="2875071"/>
            <a:ext cx="1044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transports</a:t>
            </a:r>
            <a:endParaRPr lang="de-DE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484754" y="2180718"/>
            <a:ext cx="90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requests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4334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228" y="2713091"/>
            <a:ext cx="1951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Combinatorial</a:t>
            </a:r>
          </a:p>
          <a:p>
            <a:r>
              <a:rPr lang="en-GB" sz="2400" dirty="0" smtClean="0"/>
              <a:t>Optimization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17250" y="2897756"/>
            <a:ext cx="151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Simulation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1937" y="2805424"/>
            <a:ext cx="1986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Transport Schedule</a:t>
            </a:r>
          </a:p>
          <a:p>
            <a:pPr algn="ctr"/>
            <a:r>
              <a:rPr lang="en-GB" sz="1600" dirty="0" smtClean="0"/>
              <a:t>Vehicle Routes</a:t>
            </a:r>
          </a:p>
          <a:p>
            <a:pPr algn="ctr"/>
            <a:r>
              <a:rPr lang="en-GB" sz="1600" dirty="0" smtClean="0"/>
              <a:t>Passenger Trips</a:t>
            </a:r>
            <a:endParaRPr lang="de-DE" sz="1600" dirty="0"/>
          </a:p>
        </p:txBody>
      </p:sp>
      <p:sp>
        <p:nvSpPr>
          <p:cNvPr id="9" name="Rectangle 8"/>
          <p:cNvSpPr/>
          <p:nvPr/>
        </p:nvSpPr>
        <p:spPr>
          <a:xfrm>
            <a:off x="2658664" y="2618509"/>
            <a:ext cx="2313709" cy="1020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7318135" y="2618509"/>
            <a:ext cx="2313709" cy="1020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972373" y="3128590"/>
            <a:ext cx="234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345" y="2805422"/>
            <a:ext cx="2119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Synthetic Population</a:t>
            </a:r>
          </a:p>
          <a:p>
            <a:pPr algn="ctr"/>
            <a:r>
              <a:rPr lang="en-GB" dirty="0" smtClean="0"/>
              <a:t>(OD-Pairs)</a:t>
            </a:r>
            <a:endParaRPr lang="de-DE" dirty="0"/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720436" y="3128588"/>
            <a:ext cx="193822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2" idx="3"/>
          </p:cNvCxnSpPr>
          <p:nvPr/>
        </p:nvCxnSpPr>
        <p:spPr>
          <a:xfrm>
            <a:off x="9631844" y="3128585"/>
            <a:ext cx="1455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63897" y="2805419"/>
            <a:ext cx="142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Experimental</a:t>
            </a:r>
          </a:p>
          <a:p>
            <a:pPr algn="ctr"/>
            <a:r>
              <a:rPr lang="en-GB" dirty="0" smtClean="0"/>
              <a:t>Results</a:t>
            </a:r>
            <a:endParaRPr lang="de-DE" dirty="0"/>
          </a:p>
        </p:txBody>
      </p: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8474989" y="1997425"/>
            <a:ext cx="1" cy="62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74989" y="2108386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Disturbances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5173642" y="4398696"/>
            <a:ext cx="194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Transport Network</a:t>
            </a:r>
          </a:p>
          <a:p>
            <a:pPr algn="ctr"/>
            <a:r>
              <a:rPr lang="en-GB" dirty="0" smtClean="0"/>
              <a:t>Fleet Data</a:t>
            </a:r>
          </a:p>
        </p:txBody>
      </p:sp>
      <p:cxnSp>
        <p:nvCxnSpPr>
          <p:cNvPr id="32" name="Elbow Connector 31"/>
          <p:cNvCxnSpPr>
            <a:stCxn id="30" idx="3"/>
            <a:endCxn id="10" idx="2"/>
          </p:cNvCxnSpPr>
          <p:nvPr/>
        </p:nvCxnSpPr>
        <p:spPr>
          <a:xfrm flipV="1">
            <a:off x="7116866" y="3638671"/>
            <a:ext cx="1358124" cy="1083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0" idx="1"/>
            <a:endCxn id="9" idx="2"/>
          </p:cNvCxnSpPr>
          <p:nvPr/>
        </p:nvCxnSpPr>
        <p:spPr>
          <a:xfrm rot="10800000">
            <a:off x="3815520" y="3638672"/>
            <a:ext cx="1358123" cy="1083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3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228" y="2713091"/>
            <a:ext cx="1951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Combinatorial</a:t>
            </a:r>
          </a:p>
          <a:p>
            <a:r>
              <a:rPr lang="en-GB" sz="2400" dirty="0" smtClean="0"/>
              <a:t>Optimization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17250" y="2897756"/>
            <a:ext cx="151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Simulation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1937" y="2805424"/>
            <a:ext cx="1986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Transport Schedule</a:t>
            </a:r>
          </a:p>
          <a:p>
            <a:pPr algn="ctr"/>
            <a:r>
              <a:rPr lang="en-GB" sz="1600" dirty="0" smtClean="0"/>
              <a:t>Vehicle Routes</a:t>
            </a:r>
          </a:p>
          <a:p>
            <a:pPr algn="ctr"/>
            <a:r>
              <a:rPr lang="en-GB" sz="1600" dirty="0" smtClean="0"/>
              <a:t>Passenger Trips</a:t>
            </a:r>
            <a:endParaRPr lang="de-DE" sz="1600" dirty="0"/>
          </a:p>
        </p:txBody>
      </p:sp>
      <p:sp>
        <p:nvSpPr>
          <p:cNvPr id="9" name="Rectangle 8"/>
          <p:cNvSpPr/>
          <p:nvPr/>
        </p:nvSpPr>
        <p:spPr>
          <a:xfrm>
            <a:off x="2658664" y="2618509"/>
            <a:ext cx="2313709" cy="1020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7318135" y="2618509"/>
            <a:ext cx="2313709" cy="1020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972373" y="3128590"/>
            <a:ext cx="234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345" y="2805422"/>
            <a:ext cx="2119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Synthetic Population</a:t>
            </a:r>
          </a:p>
          <a:p>
            <a:pPr algn="ctr"/>
            <a:r>
              <a:rPr lang="en-GB" dirty="0" smtClean="0"/>
              <a:t>(OD-Pairs)</a:t>
            </a:r>
            <a:endParaRPr lang="de-DE" dirty="0"/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720436" y="3128588"/>
            <a:ext cx="193822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2" idx="3"/>
          </p:cNvCxnSpPr>
          <p:nvPr/>
        </p:nvCxnSpPr>
        <p:spPr>
          <a:xfrm>
            <a:off x="9631844" y="3128585"/>
            <a:ext cx="1455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63897" y="2805419"/>
            <a:ext cx="142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Experimental</a:t>
            </a:r>
          </a:p>
          <a:p>
            <a:pPr algn="ctr"/>
            <a:r>
              <a:rPr lang="en-GB" dirty="0" smtClean="0"/>
              <a:t>Results</a:t>
            </a:r>
            <a:endParaRPr lang="de-DE" dirty="0"/>
          </a:p>
        </p:txBody>
      </p: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8474989" y="1997425"/>
            <a:ext cx="1" cy="62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74989" y="2108386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Disturbances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4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1522" y="2860037"/>
            <a:ext cx="1380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Transport</a:t>
            </a:r>
          </a:p>
          <a:p>
            <a:pPr algn="ctr"/>
            <a:r>
              <a:rPr lang="en-GB" sz="2400" dirty="0" smtClean="0"/>
              <a:t>Schedule</a:t>
            </a:r>
            <a:endParaRPr lang="en-GB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9998" y="2354003"/>
            <a:ext cx="2759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Synthetic Population</a:t>
            </a:r>
          </a:p>
          <a:p>
            <a:pPr algn="ctr"/>
            <a:r>
              <a:rPr lang="en-GB" sz="2400" dirty="0" smtClean="0"/>
              <a:t>(OD-Pairs)</a:t>
            </a:r>
            <a:endParaRPr lang="de-DE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041649" y="2341135"/>
            <a:ext cx="1837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Experimental</a:t>
            </a:r>
          </a:p>
          <a:p>
            <a:pPr algn="ctr"/>
            <a:r>
              <a:rPr lang="en-GB" sz="2400" dirty="0" smtClean="0"/>
              <a:t>Results</a:t>
            </a:r>
            <a:endParaRPr lang="de-DE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790905" y="3138164"/>
            <a:ext cx="2549288" cy="1105746"/>
            <a:chOff x="2655771" y="4639419"/>
            <a:chExt cx="2549288" cy="1105746"/>
          </a:xfrm>
        </p:grpSpPr>
        <p:sp>
          <p:nvSpPr>
            <p:cNvPr id="16" name="TextBox 15"/>
            <p:cNvSpPr txBox="1"/>
            <p:nvPr/>
          </p:nvSpPr>
          <p:spPr>
            <a:xfrm>
              <a:off x="2655771" y="4667947"/>
              <a:ext cx="254928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Combinatorial</a:t>
              </a:r>
            </a:p>
            <a:p>
              <a:pPr algn="ctr"/>
              <a:r>
                <a:rPr lang="en-GB" sz="3200" dirty="0" smtClean="0"/>
                <a:t>Optimization</a:t>
              </a:r>
              <a:endParaRPr lang="de-DE" sz="3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55771" y="4639419"/>
              <a:ext cx="2549288" cy="11057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3480" y="3138163"/>
            <a:ext cx="2549288" cy="1105745"/>
            <a:chOff x="2655771" y="4639419"/>
            <a:chExt cx="2549288" cy="1105745"/>
          </a:xfrm>
        </p:grpSpPr>
        <p:sp>
          <p:nvSpPr>
            <p:cNvPr id="20" name="TextBox 19"/>
            <p:cNvSpPr txBox="1"/>
            <p:nvPr/>
          </p:nvSpPr>
          <p:spPr>
            <a:xfrm>
              <a:off x="2947100" y="4899903"/>
              <a:ext cx="19666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Simulation</a:t>
              </a:r>
              <a:endParaRPr lang="de-DE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55771" y="4639419"/>
              <a:ext cx="2549288" cy="11057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ight Arrow 2"/>
          <p:cNvSpPr/>
          <p:nvPr/>
        </p:nvSpPr>
        <p:spPr>
          <a:xfrm>
            <a:off x="5460171" y="3559106"/>
            <a:ext cx="1815944" cy="3408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Bent-Up Arrow 23"/>
          <p:cNvSpPr/>
          <p:nvPr/>
        </p:nvSpPr>
        <p:spPr>
          <a:xfrm>
            <a:off x="10120133" y="3266719"/>
            <a:ext cx="1062879" cy="584775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ent-Up Arrow 27"/>
          <p:cNvSpPr/>
          <p:nvPr/>
        </p:nvSpPr>
        <p:spPr>
          <a:xfrm rot="16200000" flipH="1" flipV="1">
            <a:off x="1729902" y="3027666"/>
            <a:ext cx="681633" cy="1062879"/>
          </a:xfrm>
          <a:prstGeom prst="bentUpArrow">
            <a:avLst>
              <a:gd name="adj1" fmla="val 25000"/>
              <a:gd name="adj2" fmla="val 27334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9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lsl-admin</dc:creator>
  <cp:lastModifiedBy>lsl-admin</cp:lastModifiedBy>
  <cp:revision>11</cp:revision>
  <dcterms:created xsi:type="dcterms:W3CDTF">2021-03-24T22:39:25Z</dcterms:created>
  <dcterms:modified xsi:type="dcterms:W3CDTF">2021-04-16T18:25:19Z</dcterms:modified>
</cp:coreProperties>
</file>