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4"/>
  </p:sldMasterIdLst>
  <p:notesMasterIdLst>
    <p:notesMasterId r:id="rId36"/>
  </p:notesMasterIdLst>
  <p:handoutMasterIdLst>
    <p:handoutMasterId r:id="rId37"/>
  </p:handoutMasterIdLst>
  <p:sldIdLst>
    <p:sldId id="462" r:id="rId5"/>
    <p:sldId id="463" r:id="rId6"/>
    <p:sldId id="464" r:id="rId7"/>
    <p:sldId id="466" r:id="rId8"/>
    <p:sldId id="490" r:id="rId9"/>
    <p:sldId id="469" r:id="rId10"/>
    <p:sldId id="458" r:id="rId11"/>
    <p:sldId id="459" r:id="rId12"/>
    <p:sldId id="474" r:id="rId13"/>
    <p:sldId id="482" r:id="rId14"/>
    <p:sldId id="483" r:id="rId15"/>
    <p:sldId id="484" r:id="rId16"/>
    <p:sldId id="485" r:id="rId17"/>
    <p:sldId id="457" r:id="rId18"/>
    <p:sldId id="434" r:id="rId19"/>
    <p:sldId id="435" r:id="rId20"/>
    <p:sldId id="436" r:id="rId21"/>
    <p:sldId id="437" r:id="rId22"/>
    <p:sldId id="438" r:id="rId23"/>
    <p:sldId id="439" r:id="rId24"/>
    <p:sldId id="440" r:id="rId25"/>
    <p:sldId id="441" r:id="rId26"/>
    <p:sldId id="446" r:id="rId27"/>
    <p:sldId id="447" r:id="rId28"/>
    <p:sldId id="448" r:id="rId29"/>
    <p:sldId id="449" r:id="rId30"/>
    <p:sldId id="511" r:id="rId31"/>
    <p:sldId id="431" r:id="rId32"/>
    <p:sldId id="510" r:id="rId33"/>
    <p:sldId id="489" r:id="rId34"/>
    <p:sldId id="432" r:id="rId35"/>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lance" id="{705054ED-DB56-FA4C-BB16-D35BDEFFF4C1}">
          <p14:sldIdLst>
            <p14:sldId id="462"/>
            <p14:sldId id="463"/>
            <p14:sldId id="464"/>
            <p14:sldId id="466"/>
            <p14:sldId id="490"/>
            <p14:sldId id="469"/>
            <p14:sldId id="458"/>
            <p14:sldId id="459"/>
            <p14:sldId id="474"/>
            <p14:sldId id="482"/>
            <p14:sldId id="483"/>
            <p14:sldId id="484"/>
            <p14:sldId id="485"/>
            <p14:sldId id="457"/>
            <p14:sldId id="434"/>
            <p14:sldId id="435"/>
            <p14:sldId id="436"/>
            <p14:sldId id="437"/>
            <p14:sldId id="438"/>
            <p14:sldId id="439"/>
            <p14:sldId id="440"/>
            <p14:sldId id="441"/>
            <p14:sldId id="446"/>
            <p14:sldId id="447"/>
            <p14:sldId id="448"/>
            <p14:sldId id="449"/>
            <p14:sldId id="511"/>
            <p14:sldId id="431"/>
            <p14:sldId id="510"/>
            <p14:sldId id="489"/>
            <p14:sldId id="43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DBB1D"/>
    <a:srgbClr val="DF6752"/>
    <a:srgbClr val="5E96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607820-73F6-4719-AA80-228017D8B396}" v="16" dt="2025-08-19T08:39:03.845"/>
  </p1510:revLst>
</p1510:revInfo>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6301" autoAdjust="0"/>
  </p:normalViewPr>
  <p:slideViewPr>
    <p:cSldViewPr snapToGrid="0" snapToObjects="1">
      <p:cViewPr varScale="1">
        <p:scale>
          <a:sx n="122" d="100"/>
          <a:sy n="122" d="100"/>
        </p:scale>
        <p:origin x="552" y="1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96" d="100"/>
          <a:sy n="96" d="100"/>
        </p:scale>
        <p:origin x="36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 Siemienski Andersen" userId="3e5b9027-db81-4bdb-8ff3-173865797b46" providerId="ADAL" clId="{C8FC52FD-E121-0E44-B56F-C8AA4F610D5D}"/>
    <pc:docChg chg="addSld delSld modSld modSection">
      <pc:chgData name="Martin Siemienski Andersen" userId="3e5b9027-db81-4bdb-8ff3-173865797b46" providerId="ADAL" clId="{C8FC52FD-E121-0E44-B56F-C8AA4F610D5D}" dt="2024-08-22T11:47:03.171" v="1" actId="2696"/>
      <pc:docMkLst>
        <pc:docMk/>
      </pc:docMkLst>
      <pc:sldChg chg="del">
        <pc:chgData name="Martin Siemienski Andersen" userId="3e5b9027-db81-4bdb-8ff3-173865797b46" providerId="ADAL" clId="{C8FC52FD-E121-0E44-B56F-C8AA4F610D5D}" dt="2024-08-22T11:47:03.171" v="1" actId="2696"/>
        <pc:sldMkLst>
          <pc:docMk/>
          <pc:sldMk cId="3406192715" sldId="465"/>
        </pc:sldMkLst>
      </pc:sldChg>
      <pc:sldChg chg="add">
        <pc:chgData name="Martin Siemienski Andersen" userId="3e5b9027-db81-4bdb-8ff3-173865797b46" providerId="ADAL" clId="{C8FC52FD-E121-0E44-B56F-C8AA4F610D5D}" dt="2024-08-22T11:46:31.705" v="0"/>
        <pc:sldMkLst>
          <pc:docMk/>
          <pc:sldMk cId="297145316" sldId="490"/>
        </pc:sldMkLst>
      </pc:sldChg>
    </pc:docChg>
  </pc:docChgLst>
  <pc:docChgLst>
    <pc:chgData name="Martin Siemienski Andersen" userId="3e5b9027-db81-4bdb-8ff3-173865797b46" providerId="ADAL" clId="{58607820-73F6-4719-AA80-228017D8B396}"/>
    <pc:docChg chg="undo custSel addSld delSld modSld modSection">
      <pc:chgData name="Martin Siemienski Andersen" userId="3e5b9027-db81-4bdb-8ff3-173865797b46" providerId="ADAL" clId="{58607820-73F6-4719-AA80-228017D8B396}" dt="2025-08-19T08:39:29.792" v="466" actId="27636"/>
      <pc:docMkLst>
        <pc:docMk/>
      </pc:docMkLst>
      <pc:sldChg chg="modSp add del mod">
        <pc:chgData name="Martin Siemienski Andersen" userId="3e5b9027-db81-4bdb-8ff3-173865797b46" providerId="ADAL" clId="{58607820-73F6-4719-AA80-228017D8B396}" dt="2025-08-19T08:39:29.792" v="466" actId="27636"/>
        <pc:sldMkLst>
          <pc:docMk/>
          <pc:sldMk cId="2053138068" sldId="431"/>
        </pc:sldMkLst>
        <pc:spChg chg="mod">
          <ac:chgData name="Martin Siemienski Andersen" userId="3e5b9027-db81-4bdb-8ff3-173865797b46" providerId="ADAL" clId="{58607820-73F6-4719-AA80-228017D8B396}" dt="2025-08-19T08:38:05.919" v="427" actId="20577"/>
          <ac:spMkLst>
            <pc:docMk/>
            <pc:sldMk cId="2053138068" sldId="431"/>
            <ac:spMk id="3" creationId="{61000876-4EFA-BD78-24F8-10107A65A26D}"/>
          </ac:spMkLst>
        </pc:spChg>
        <pc:spChg chg="mod">
          <ac:chgData name="Martin Siemienski Andersen" userId="3e5b9027-db81-4bdb-8ff3-173865797b46" providerId="ADAL" clId="{58607820-73F6-4719-AA80-228017D8B396}" dt="2025-08-19T08:39:29.792" v="466" actId="27636"/>
          <ac:spMkLst>
            <pc:docMk/>
            <pc:sldMk cId="2053138068" sldId="431"/>
            <ac:spMk id="5" creationId="{DD47FBB8-2229-1E37-8EB1-A7E78BFEFE2B}"/>
          </ac:spMkLst>
        </pc:spChg>
      </pc:sldChg>
      <pc:sldChg chg="mod modShow">
        <pc:chgData name="Martin Siemienski Andersen" userId="3e5b9027-db81-4bdb-8ff3-173865797b46" providerId="ADAL" clId="{58607820-73F6-4719-AA80-228017D8B396}" dt="2025-08-19T08:29:16.420" v="148" actId="729"/>
        <pc:sldMkLst>
          <pc:docMk/>
          <pc:sldMk cId="1077391940" sldId="432"/>
        </pc:sldMkLst>
      </pc:sldChg>
      <pc:sldChg chg="modSp">
        <pc:chgData name="Martin Siemienski Andersen" userId="3e5b9027-db81-4bdb-8ff3-173865797b46" providerId="ADAL" clId="{58607820-73F6-4719-AA80-228017D8B396}" dt="2025-08-19T08:38:48.054" v="444"/>
        <pc:sldMkLst>
          <pc:docMk/>
          <pc:sldMk cId="2392204490" sldId="434"/>
        </pc:sldMkLst>
        <pc:spChg chg="mod">
          <ac:chgData name="Martin Siemienski Andersen" userId="3e5b9027-db81-4bdb-8ff3-173865797b46" providerId="ADAL" clId="{58607820-73F6-4719-AA80-228017D8B396}" dt="2025-08-19T08:38:48.054" v="444"/>
          <ac:spMkLst>
            <pc:docMk/>
            <pc:sldMk cId="2392204490" sldId="434"/>
            <ac:spMk id="3" creationId="{61000876-4EFA-BD78-24F8-10107A65A26D}"/>
          </ac:spMkLst>
        </pc:spChg>
      </pc:sldChg>
      <pc:sldChg chg="modSp">
        <pc:chgData name="Martin Siemienski Andersen" userId="3e5b9027-db81-4bdb-8ff3-173865797b46" providerId="ADAL" clId="{58607820-73F6-4719-AA80-228017D8B396}" dt="2025-08-19T08:38:44.385" v="443"/>
        <pc:sldMkLst>
          <pc:docMk/>
          <pc:sldMk cId="3158058336" sldId="435"/>
        </pc:sldMkLst>
        <pc:spChg chg="mod">
          <ac:chgData name="Martin Siemienski Andersen" userId="3e5b9027-db81-4bdb-8ff3-173865797b46" providerId="ADAL" clId="{58607820-73F6-4719-AA80-228017D8B396}" dt="2025-08-19T08:38:44.385" v="443"/>
          <ac:spMkLst>
            <pc:docMk/>
            <pc:sldMk cId="3158058336" sldId="435"/>
            <ac:spMk id="3" creationId="{6B733529-952B-F102-768D-EEBA2378005C}"/>
          </ac:spMkLst>
        </pc:spChg>
      </pc:sldChg>
      <pc:sldChg chg="modSp">
        <pc:chgData name="Martin Siemienski Andersen" userId="3e5b9027-db81-4bdb-8ff3-173865797b46" providerId="ADAL" clId="{58607820-73F6-4719-AA80-228017D8B396}" dt="2025-08-19T08:38:40.958" v="442"/>
        <pc:sldMkLst>
          <pc:docMk/>
          <pc:sldMk cId="424952194" sldId="436"/>
        </pc:sldMkLst>
        <pc:spChg chg="mod">
          <ac:chgData name="Martin Siemienski Andersen" userId="3e5b9027-db81-4bdb-8ff3-173865797b46" providerId="ADAL" clId="{58607820-73F6-4719-AA80-228017D8B396}" dt="2025-08-19T08:38:40.958" v="442"/>
          <ac:spMkLst>
            <pc:docMk/>
            <pc:sldMk cId="424952194" sldId="436"/>
            <ac:spMk id="3" creationId="{6B733529-952B-F102-768D-EEBA2378005C}"/>
          </ac:spMkLst>
        </pc:spChg>
      </pc:sldChg>
      <pc:sldChg chg="modSp">
        <pc:chgData name="Martin Siemienski Andersen" userId="3e5b9027-db81-4bdb-8ff3-173865797b46" providerId="ADAL" clId="{58607820-73F6-4719-AA80-228017D8B396}" dt="2025-08-19T08:38:38.141" v="441"/>
        <pc:sldMkLst>
          <pc:docMk/>
          <pc:sldMk cId="1508375566" sldId="437"/>
        </pc:sldMkLst>
        <pc:spChg chg="mod">
          <ac:chgData name="Martin Siemienski Andersen" userId="3e5b9027-db81-4bdb-8ff3-173865797b46" providerId="ADAL" clId="{58607820-73F6-4719-AA80-228017D8B396}" dt="2025-08-19T08:38:38.141" v="441"/>
          <ac:spMkLst>
            <pc:docMk/>
            <pc:sldMk cId="1508375566" sldId="437"/>
            <ac:spMk id="3" creationId="{6B733529-952B-F102-768D-EEBA2378005C}"/>
          </ac:spMkLst>
        </pc:spChg>
      </pc:sldChg>
      <pc:sldChg chg="modSp">
        <pc:chgData name="Martin Siemienski Andersen" userId="3e5b9027-db81-4bdb-8ff3-173865797b46" providerId="ADAL" clId="{58607820-73F6-4719-AA80-228017D8B396}" dt="2025-08-19T08:38:35.098" v="440"/>
        <pc:sldMkLst>
          <pc:docMk/>
          <pc:sldMk cId="1212959219" sldId="438"/>
        </pc:sldMkLst>
        <pc:spChg chg="mod">
          <ac:chgData name="Martin Siemienski Andersen" userId="3e5b9027-db81-4bdb-8ff3-173865797b46" providerId="ADAL" clId="{58607820-73F6-4719-AA80-228017D8B396}" dt="2025-08-19T08:38:35.098" v="440"/>
          <ac:spMkLst>
            <pc:docMk/>
            <pc:sldMk cId="1212959219" sldId="438"/>
            <ac:spMk id="3" creationId="{6B733529-952B-F102-768D-EEBA2378005C}"/>
          </ac:spMkLst>
        </pc:spChg>
      </pc:sldChg>
      <pc:sldChg chg="modSp">
        <pc:chgData name="Martin Siemienski Andersen" userId="3e5b9027-db81-4bdb-8ff3-173865797b46" providerId="ADAL" clId="{58607820-73F6-4719-AA80-228017D8B396}" dt="2025-08-19T08:38:32.127" v="439"/>
        <pc:sldMkLst>
          <pc:docMk/>
          <pc:sldMk cId="168418554" sldId="439"/>
        </pc:sldMkLst>
        <pc:spChg chg="mod">
          <ac:chgData name="Martin Siemienski Andersen" userId="3e5b9027-db81-4bdb-8ff3-173865797b46" providerId="ADAL" clId="{58607820-73F6-4719-AA80-228017D8B396}" dt="2025-08-19T08:38:32.127" v="439"/>
          <ac:spMkLst>
            <pc:docMk/>
            <pc:sldMk cId="168418554" sldId="439"/>
            <ac:spMk id="3" creationId="{6B733529-952B-F102-768D-EEBA2378005C}"/>
          </ac:spMkLst>
        </pc:spChg>
      </pc:sldChg>
      <pc:sldChg chg="modSp">
        <pc:chgData name="Martin Siemienski Andersen" userId="3e5b9027-db81-4bdb-8ff3-173865797b46" providerId="ADAL" clId="{58607820-73F6-4719-AA80-228017D8B396}" dt="2025-08-19T08:38:29.891" v="438"/>
        <pc:sldMkLst>
          <pc:docMk/>
          <pc:sldMk cId="782588341" sldId="440"/>
        </pc:sldMkLst>
        <pc:spChg chg="mod">
          <ac:chgData name="Martin Siemienski Andersen" userId="3e5b9027-db81-4bdb-8ff3-173865797b46" providerId="ADAL" clId="{58607820-73F6-4719-AA80-228017D8B396}" dt="2025-08-19T08:38:29.891" v="438"/>
          <ac:spMkLst>
            <pc:docMk/>
            <pc:sldMk cId="782588341" sldId="440"/>
            <ac:spMk id="3" creationId="{6B733529-952B-F102-768D-EEBA2378005C}"/>
          </ac:spMkLst>
        </pc:spChg>
      </pc:sldChg>
      <pc:sldChg chg="addSp modSp mod">
        <pc:chgData name="Martin Siemienski Andersen" userId="3e5b9027-db81-4bdb-8ff3-173865797b46" providerId="ADAL" clId="{58607820-73F6-4719-AA80-228017D8B396}" dt="2025-08-19T08:38:27.565" v="437"/>
        <pc:sldMkLst>
          <pc:docMk/>
          <pc:sldMk cId="3705347957" sldId="441"/>
        </pc:sldMkLst>
        <pc:spChg chg="mod">
          <ac:chgData name="Martin Siemienski Andersen" userId="3e5b9027-db81-4bdb-8ff3-173865797b46" providerId="ADAL" clId="{58607820-73F6-4719-AA80-228017D8B396}" dt="2025-08-19T08:38:27.565" v="437"/>
          <ac:spMkLst>
            <pc:docMk/>
            <pc:sldMk cId="3705347957" sldId="441"/>
            <ac:spMk id="3" creationId="{6B733529-952B-F102-768D-EEBA2378005C}"/>
          </ac:spMkLst>
        </pc:spChg>
        <pc:cxnChg chg="add mod">
          <ac:chgData name="Martin Siemienski Andersen" userId="3e5b9027-db81-4bdb-8ff3-173865797b46" providerId="ADAL" clId="{58607820-73F6-4719-AA80-228017D8B396}" dt="2025-08-19T08:26:39.470" v="4" actId="1582"/>
          <ac:cxnSpMkLst>
            <pc:docMk/>
            <pc:sldMk cId="3705347957" sldId="441"/>
            <ac:cxnSpMk id="7" creationId="{B119CEDD-9CFA-9E64-E1C0-0C186D3B3689}"/>
          </ac:cxnSpMkLst>
        </pc:cxnChg>
        <pc:cxnChg chg="add mod">
          <ac:chgData name="Martin Siemienski Andersen" userId="3e5b9027-db81-4bdb-8ff3-173865797b46" providerId="ADAL" clId="{58607820-73F6-4719-AA80-228017D8B396}" dt="2025-08-19T08:26:48.508" v="7" actId="1076"/>
          <ac:cxnSpMkLst>
            <pc:docMk/>
            <pc:sldMk cId="3705347957" sldId="441"/>
            <ac:cxnSpMk id="9" creationId="{B88A3693-656F-60F0-AC55-84479CC87CDE}"/>
          </ac:cxnSpMkLst>
        </pc:cxnChg>
        <pc:cxnChg chg="add mod">
          <ac:chgData name="Martin Siemienski Andersen" userId="3e5b9027-db81-4bdb-8ff3-173865797b46" providerId="ADAL" clId="{58607820-73F6-4719-AA80-228017D8B396}" dt="2025-08-19T08:27:09.719" v="10" actId="14100"/>
          <ac:cxnSpMkLst>
            <pc:docMk/>
            <pc:sldMk cId="3705347957" sldId="441"/>
            <ac:cxnSpMk id="12" creationId="{8DB7444C-EA7C-048D-5B2D-4566AEA532EC}"/>
          </ac:cxnSpMkLst>
        </pc:cxnChg>
        <pc:cxnChg chg="add">
          <ac:chgData name="Martin Siemienski Andersen" userId="3e5b9027-db81-4bdb-8ff3-173865797b46" providerId="ADAL" clId="{58607820-73F6-4719-AA80-228017D8B396}" dt="2025-08-19T08:27:06.668" v="9" actId="11529"/>
          <ac:cxnSpMkLst>
            <pc:docMk/>
            <pc:sldMk cId="3705347957" sldId="441"/>
            <ac:cxnSpMk id="14" creationId="{5A1E4E64-D5D9-EB9B-5713-DB9475768913}"/>
          </ac:cxnSpMkLst>
        </pc:cxnChg>
      </pc:sldChg>
      <pc:sldChg chg="modSp mod">
        <pc:chgData name="Martin Siemienski Andersen" userId="3e5b9027-db81-4bdb-8ff3-173865797b46" providerId="ADAL" clId="{58607820-73F6-4719-AA80-228017D8B396}" dt="2025-08-19T08:38:24.922" v="436"/>
        <pc:sldMkLst>
          <pc:docMk/>
          <pc:sldMk cId="3906437727" sldId="446"/>
        </pc:sldMkLst>
        <pc:spChg chg="mod">
          <ac:chgData name="Martin Siemienski Andersen" userId="3e5b9027-db81-4bdb-8ff3-173865797b46" providerId="ADAL" clId="{58607820-73F6-4719-AA80-228017D8B396}" dt="2025-08-19T08:38:24.922" v="436"/>
          <ac:spMkLst>
            <pc:docMk/>
            <pc:sldMk cId="3906437727" sldId="446"/>
            <ac:spMk id="3" creationId="{6B733529-952B-F102-768D-EEBA2378005C}"/>
          </ac:spMkLst>
        </pc:spChg>
        <pc:spChg chg="mod">
          <ac:chgData name="Martin Siemienski Andersen" userId="3e5b9027-db81-4bdb-8ff3-173865797b46" providerId="ADAL" clId="{58607820-73F6-4719-AA80-228017D8B396}" dt="2025-08-19T08:27:54.823" v="133" actId="20577"/>
          <ac:spMkLst>
            <pc:docMk/>
            <pc:sldMk cId="3906437727" sldId="446"/>
            <ac:spMk id="4" creationId="{593F8BAC-1012-D3CC-921B-034A1EB5E21A}"/>
          </ac:spMkLst>
        </pc:spChg>
      </pc:sldChg>
      <pc:sldChg chg="modSp">
        <pc:chgData name="Martin Siemienski Andersen" userId="3e5b9027-db81-4bdb-8ff3-173865797b46" providerId="ADAL" clId="{58607820-73F6-4719-AA80-228017D8B396}" dt="2025-08-19T08:38:22.613" v="435"/>
        <pc:sldMkLst>
          <pc:docMk/>
          <pc:sldMk cId="2057934137" sldId="447"/>
        </pc:sldMkLst>
        <pc:spChg chg="mod">
          <ac:chgData name="Martin Siemienski Andersen" userId="3e5b9027-db81-4bdb-8ff3-173865797b46" providerId="ADAL" clId="{58607820-73F6-4719-AA80-228017D8B396}" dt="2025-08-19T08:38:22.613" v="435"/>
          <ac:spMkLst>
            <pc:docMk/>
            <pc:sldMk cId="2057934137" sldId="447"/>
            <ac:spMk id="3" creationId="{6B733529-952B-F102-768D-EEBA2378005C}"/>
          </ac:spMkLst>
        </pc:spChg>
      </pc:sldChg>
      <pc:sldChg chg="modSp">
        <pc:chgData name="Martin Siemienski Andersen" userId="3e5b9027-db81-4bdb-8ff3-173865797b46" providerId="ADAL" clId="{58607820-73F6-4719-AA80-228017D8B396}" dt="2025-08-19T08:38:20.626" v="434"/>
        <pc:sldMkLst>
          <pc:docMk/>
          <pc:sldMk cId="1396826698" sldId="448"/>
        </pc:sldMkLst>
        <pc:spChg chg="mod">
          <ac:chgData name="Martin Siemienski Andersen" userId="3e5b9027-db81-4bdb-8ff3-173865797b46" providerId="ADAL" clId="{58607820-73F6-4719-AA80-228017D8B396}" dt="2025-08-19T08:38:20.626" v="434"/>
          <ac:spMkLst>
            <pc:docMk/>
            <pc:sldMk cId="1396826698" sldId="448"/>
            <ac:spMk id="3" creationId="{6B733529-952B-F102-768D-EEBA2378005C}"/>
          </ac:spMkLst>
        </pc:spChg>
      </pc:sldChg>
      <pc:sldChg chg="modSp mod">
        <pc:chgData name="Martin Siemienski Andersen" userId="3e5b9027-db81-4bdb-8ff3-173865797b46" providerId="ADAL" clId="{58607820-73F6-4719-AA80-228017D8B396}" dt="2025-08-19T08:38:16.576" v="433" actId="20577"/>
        <pc:sldMkLst>
          <pc:docMk/>
          <pc:sldMk cId="4181598567" sldId="449"/>
        </pc:sldMkLst>
        <pc:spChg chg="mod">
          <ac:chgData name="Martin Siemienski Andersen" userId="3e5b9027-db81-4bdb-8ff3-173865797b46" providerId="ADAL" clId="{58607820-73F6-4719-AA80-228017D8B396}" dt="2025-08-19T08:38:16.576" v="433" actId="20577"/>
          <ac:spMkLst>
            <pc:docMk/>
            <pc:sldMk cId="4181598567" sldId="449"/>
            <ac:spMk id="3" creationId="{6B733529-952B-F102-768D-EEBA2378005C}"/>
          </ac:spMkLst>
        </pc:spChg>
      </pc:sldChg>
      <pc:sldChg chg="modSp">
        <pc:chgData name="Martin Siemienski Andersen" userId="3e5b9027-db81-4bdb-8ff3-173865797b46" providerId="ADAL" clId="{58607820-73F6-4719-AA80-228017D8B396}" dt="2025-08-19T08:38:51.233" v="445"/>
        <pc:sldMkLst>
          <pc:docMk/>
          <pc:sldMk cId="1020289261" sldId="457"/>
        </pc:sldMkLst>
        <pc:spChg chg="mod">
          <ac:chgData name="Martin Siemienski Andersen" userId="3e5b9027-db81-4bdb-8ff3-173865797b46" providerId="ADAL" clId="{58607820-73F6-4719-AA80-228017D8B396}" dt="2025-08-19T08:38:51.233" v="445"/>
          <ac:spMkLst>
            <pc:docMk/>
            <pc:sldMk cId="1020289261" sldId="457"/>
            <ac:spMk id="4" creationId="{E9BECE95-EB94-40E0-D054-039BB361B6F3}"/>
          </ac:spMkLst>
        </pc:spChg>
      </pc:sldChg>
      <pc:sldChg chg="del">
        <pc:chgData name="Martin Siemienski Andersen" userId="3e5b9027-db81-4bdb-8ff3-173865797b46" providerId="ADAL" clId="{58607820-73F6-4719-AA80-228017D8B396}" dt="2025-08-19T08:25:52.887" v="0" actId="47"/>
        <pc:sldMkLst>
          <pc:docMk/>
          <pc:sldMk cId="1631532731" sldId="488"/>
        </pc:sldMkLst>
      </pc:sldChg>
      <pc:sldChg chg="mod modShow">
        <pc:chgData name="Martin Siemienski Andersen" userId="3e5b9027-db81-4bdb-8ff3-173865797b46" providerId="ADAL" clId="{58607820-73F6-4719-AA80-228017D8B396}" dt="2025-08-19T08:29:30.698" v="149" actId="729"/>
        <pc:sldMkLst>
          <pc:docMk/>
          <pc:sldMk cId="3826747332" sldId="489"/>
        </pc:sldMkLst>
      </pc:sldChg>
      <pc:sldChg chg="add">
        <pc:chgData name="Martin Siemienski Andersen" userId="3e5b9027-db81-4bdb-8ff3-173865797b46" providerId="ADAL" clId="{58607820-73F6-4719-AA80-228017D8B396}" dt="2025-08-19T08:34:30.073" v="150"/>
        <pc:sldMkLst>
          <pc:docMk/>
          <pc:sldMk cId="4119239433" sldId="510"/>
        </pc:sldMkLst>
      </pc:sldChg>
      <pc:sldChg chg="modSp add mod">
        <pc:chgData name="Martin Siemienski Andersen" userId="3e5b9027-db81-4bdb-8ff3-173865797b46" providerId="ADAL" clId="{58607820-73F6-4719-AA80-228017D8B396}" dt="2025-08-19T08:39:08.975" v="460" actId="20577"/>
        <pc:sldMkLst>
          <pc:docMk/>
          <pc:sldMk cId="3112751744" sldId="511"/>
        </pc:sldMkLst>
        <pc:spChg chg="mod">
          <ac:chgData name="Martin Siemienski Andersen" userId="3e5b9027-db81-4bdb-8ff3-173865797b46" providerId="ADAL" clId="{58607820-73F6-4719-AA80-228017D8B396}" dt="2025-08-19T08:39:08.975" v="460" actId="20577"/>
          <ac:spMkLst>
            <pc:docMk/>
            <pc:sldMk cId="3112751744" sldId="511"/>
            <ac:spMk id="4" creationId="{2342F453-DA9A-17C2-D927-97D2C322AD7B}"/>
          </ac:spMkLst>
        </pc:spChg>
      </pc:sldChg>
    </pc:docChg>
  </pc:docChgLst>
  <pc:docChgLst>
    <pc:chgData name="Martin Siemienski Andersen" userId="3e5b9027-db81-4bdb-8ff3-173865797b46" providerId="ADAL" clId="{36F5B631-B59C-41C9-B863-0B7E7E44E0BC}"/>
    <pc:docChg chg="custSel delSld modSld modSection">
      <pc:chgData name="Martin Siemienski Andersen" userId="3e5b9027-db81-4bdb-8ff3-173865797b46" providerId="ADAL" clId="{36F5B631-B59C-41C9-B863-0B7E7E44E0BC}" dt="2025-05-13T11:16:01.035" v="2" actId="2696"/>
      <pc:docMkLst>
        <pc:docMk/>
      </pc:docMkLst>
      <pc:sldChg chg="del">
        <pc:chgData name="Martin Siemienski Andersen" userId="3e5b9027-db81-4bdb-8ff3-173865797b46" providerId="ADAL" clId="{36F5B631-B59C-41C9-B863-0B7E7E44E0BC}" dt="2025-05-13T11:16:01.035" v="2" actId="2696"/>
        <pc:sldMkLst>
          <pc:docMk/>
          <pc:sldMk cId="4136187427" sldId="477"/>
        </pc:sldMkLst>
      </pc:sldChg>
      <pc:sldChg chg="delSp modSp mod">
        <pc:chgData name="Martin Siemienski Andersen" userId="3e5b9027-db81-4bdb-8ff3-173865797b46" providerId="ADAL" clId="{36F5B631-B59C-41C9-B863-0B7E7E44E0BC}" dt="2025-05-13T11:14:38.498" v="1" actId="6549"/>
        <pc:sldMkLst>
          <pc:docMk/>
          <pc:sldMk cId="3205325185" sldId="48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40EBAF-D955-C443-AB02-2BCBC7797572}" type="datetimeFigureOut">
              <a:rPr lang="en-US" smtClean="0"/>
              <a:t>2025-08-19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1DC8B-0A09-DC4E-ABCE-FAAA12F0302B}" type="slidenum">
              <a:rPr lang="en-US" smtClean="0"/>
              <a:t>‹#›</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A641A-FC50-3840-A830-42D90553FE8C}" type="datetimeFigureOut">
              <a:rPr lang="en-US" smtClean="0"/>
              <a:t>2025-08-19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96355-3DDC-9949-861F-AD0908BFCC23}" type="slidenum">
              <a:rPr lang="en-US" smtClean="0"/>
              <a:t>‹#›</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design.aau.dk/skabeloner/powerpoint" TargetMode="External"/><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rugerguide">
    <p:spTree>
      <p:nvGrpSpPr>
        <p:cNvPr id="1" name=""/>
        <p:cNvGrpSpPr/>
        <p:nvPr/>
      </p:nvGrpSpPr>
      <p:grpSpPr>
        <a:xfrm>
          <a:off x="0" y="0"/>
          <a:ext cx="0" cy="0"/>
          <a:chOff x="0" y="0"/>
          <a:chExt cx="0" cy="0"/>
        </a:xfrm>
      </p:grpSpPr>
      <p:sp>
        <p:nvSpPr>
          <p:cNvPr id="2" name="Rektangel 1"/>
          <p:cNvSpPr/>
          <p:nvPr userDrawn="1"/>
        </p:nvSpPr>
        <p:spPr>
          <a:xfrm>
            <a:off x="505731" y="1155050"/>
            <a:ext cx="8091261" cy="369332"/>
          </a:xfrm>
          <a:prstGeom prst="rect">
            <a:avLst/>
          </a:prstGeom>
        </p:spPr>
        <p:txBody>
          <a:bodyPr wrap="square">
            <a:spAutoFit/>
          </a:bodyPr>
          <a:lstStyle/>
          <a:p>
            <a:r>
              <a:rPr lang="en-US" dirty="0">
                <a:solidFill>
                  <a:srgbClr val="DF6752"/>
                </a:solidFill>
              </a:rPr>
              <a:t>- SLET DETTE SLIDE, FØR DU FÆRDIGGØR PRÆSENTATIONEN</a:t>
            </a:r>
            <a:endParaRPr lang="da-DK" dirty="0">
              <a:solidFill>
                <a:srgbClr val="DF6752"/>
              </a:solidFill>
            </a:endParaRPr>
          </a:p>
        </p:txBody>
      </p:sp>
      <p:sp>
        <p:nvSpPr>
          <p:cNvPr id="5" name="Text Box 48"/>
          <p:cNvSpPr txBox="1">
            <a:spLocks noChangeArrowheads="1"/>
          </p:cNvSpPr>
          <p:nvPr userDrawn="1"/>
        </p:nvSpPr>
        <p:spPr bwMode="auto">
          <a:xfrm>
            <a:off x="587375" y="1960595"/>
            <a:ext cx="2327618" cy="3208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0000"/>
              </a:lnSpc>
              <a:spcAft>
                <a:spcPts val="600"/>
              </a:spcAft>
              <a:defRPr/>
            </a:pPr>
            <a:r>
              <a:rPr lang="da-DK" sz="1000" b="1" spc="300" noProof="1">
                <a:solidFill>
                  <a:schemeClr val="tx1"/>
                </a:solidFill>
                <a:latin typeface="+mn-lt"/>
                <a:cs typeface="Arial" panose="020B0604020202020204" pitchFamily="34" charset="0"/>
              </a:rPr>
              <a:t>AAU-SKABELONER TIL POWERPOINT</a:t>
            </a:r>
            <a:br>
              <a:rPr lang="da-DK" sz="1000" b="1" noProof="1">
                <a:solidFill>
                  <a:schemeClr val="tx1"/>
                </a:solidFill>
                <a:latin typeface="+mn-lt"/>
                <a:cs typeface="Arial" panose="020B0604020202020204" pitchFamily="34" charset="0"/>
              </a:rPr>
            </a:br>
            <a:br>
              <a:rPr lang="da-DK" sz="1000" b="1" noProof="1">
                <a:solidFill>
                  <a:schemeClr val="tx1"/>
                </a:solidFill>
                <a:latin typeface="+mn-lt"/>
                <a:cs typeface="Arial" panose="020B0604020202020204" pitchFamily="34" charset="0"/>
              </a:rPr>
            </a:br>
            <a:r>
              <a:rPr lang="da-DK" sz="900" b="0" dirty="0">
                <a:effectLst/>
                <a:latin typeface="+mn-lt"/>
                <a:ea typeface="Calibri" panose="020F0502020204030204" pitchFamily="34" charset="0"/>
                <a:cs typeface="Times New Roman" panose="02020603050405020304" pitchFamily="18" charset="0"/>
              </a:rPr>
              <a:t>Når du åbner PowerPoint på din pc, kan du vælge</a:t>
            </a:r>
            <a:r>
              <a:rPr lang="da-DK" sz="900" b="0" baseline="0" dirty="0">
                <a:effectLst/>
                <a:latin typeface="+mn-lt"/>
                <a:ea typeface="Calibri" panose="020F0502020204030204" pitchFamily="34" charset="0"/>
                <a:cs typeface="Times New Roman" panose="02020603050405020304" pitchFamily="18" charset="0"/>
              </a:rPr>
              <a:t> mellem to </a:t>
            </a:r>
            <a:r>
              <a:rPr lang="da-DK" sz="900" b="0" dirty="0">
                <a:effectLst/>
                <a:latin typeface="+mn-lt"/>
                <a:ea typeface="Calibri" panose="020F0502020204030204" pitchFamily="34" charset="0"/>
                <a:cs typeface="Times New Roman" panose="02020603050405020304" pitchFamily="18" charset="0"/>
              </a:rPr>
              <a:t>skabeloner i 16:9-format med</a:t>
            </a:r>
            <a:r>
              <a:rPr lang="da-DK" sz="900" b="0" baseline="0" dirty="0">
                <a:effectLst/>
                <a:latin typeface="+mn-lt"/>
                <a:ea typeface="Calibri" panose="020F0502020204030204" pitchFamily="34" charset="0"/>
                <a:cs typeface="Times New Roman" panose="02020603050405020304" pitchFamily="18" charset="0"/>
              </a:rPr>
              <a:t> enten det danske eller engelske AAU-logo.</a:t>
            </a:r>
            <a:endParaRPr lang="da-DK" sz="900" b="0" dirty="0">
              <a:effectLst/>
              <a:latin typeface="+mn-lt"/>
              <a:ea typeface="Calibri" panose="020F0502020204030204" pitchFamily="34" charset="0"/>
              <a:cs typeface="Times New Roman" panose="02020603050405020304" pitchFamily="18" charset="0"/>
            </a:endParaRPr>
          </a:p>
          <a:p>
            <a:pPr>
              <a:lnSpc>
                <a:spcPct val="100000"/>
              </a:lnSpc>
              <a:spcAft>
                <a:spcPts val="1000"/>
              </a:spcAft>
            </a:pPr>
            <a:r>
              <a:rPr lang="da-DK" sz="900" b="0" dirty="0">
                <a:effectLst/>
                <a:latin typeface="+mn-lt"/>
                <a:ea typeface="Calibri" panose="020F0502020204030204" pitchFamily="34" charset="0"/>
                <a:cs typeface="Times New Roman" panose="02020603050405020304" pitchFamily="18" charset="0"/>
              </a:rPr>
              <a:t>Det</a:t>
            </a:r>
            <a:r>
              <a:rPr lang="da-DK" sz="900" b="0" baseline="0" dirty="0">
                <a:effectLst/>
                <a:latin typeface="+mn-lt"/>
                <a:ea typeface="Calibri" panose="020F0502020204030204" pitchFamily="34" charset="0"/>
                <a:cs typeface="Times New Roman" panose="02020603050405020304" pitchFamily="18" charset="0"/>
              </a:rPr>
              <a:t> er også muligt at hente PowerPoint-skabelonerne på: </a:t>
            </a:r>
            <a:r>
              <a:rPr lang="da-DK" sz="900" b="0" baseline="0" dirty="0">
                <a:effectLst/>
                <a:latin typeface="+mn-lt"/>
                <a:ea typeface="Calibri" panose="020F0502020204030204" pitchFamily="34" charset="0"/>
                <a:cs typeface="Times New Roman" panose="02020603050405020304" pitchFamily="18" charset="0"/>
                <a:hlinkClick r:id="rId2"/>
              </a:rPr>
              <a:t>www.design.aau.dk/skabeloner/</a:t>
            </a:r>
            <a:r>
              <a:rPr lang="da-DK" sz="900" b="0" baseline="0" dirty="0" err="1">
                <a:effectLst/>
                <a:latin typeface="+mn-lt"/>
                <a:ea typeface="Calibri" panose="020F0502020204030204" pitchFamily="34" charset="0"/>
                <a:cs typeface="Times New Roman" panose="02020603050405020304" pitchFamily="18" charset="0"/>
                <a:hlinkClick r:id="rId2"/>
              </a:rPr>
              <a:t>powerpoint</a:t>
            </a:r>
            <a:r>
              <a:rPr lang="da-DK" sz="900" b="0" baseline="0" dirty="0">
                <a:effectLst/>
                <a:latin typeface="+mn-lt"/>
                <a:ea typeface="Calibri" panose="020F0502020204030204" pitchFamily="34" charset="0"/>
                <a:cs typeface="Times New Roman" panose="02020603050405020304" pitchFamily="18" charset="0"/>
              </a:rPr>
              <a:t>. Her kan du også hente den generelle AAU PowerPoint til inspiration. Denne vil løbende blive opdateret med de nyeste tal og informationer. Du kan her slette de slides du ikke vil bruge. </a:t>
            </a:r>
          </a:p>
          <a:p>
            <a:pPr marL="0" marR="0" lvl="0" indent="0" algn="l" defTabSz="914330" rtl="0" eaLnBrk="0" fontAlgn="auto" latinLnBrk="0" hangingPunct="0">
              <a:lnSpc>
                <a:spcPct val="100000"/>
              </a:lnSpc>
              <a:spcBef>
                <a:spcPts val="0"/>
              </a:spcBef>
              <a:spcAft>
                <a:spcPts val="1000"/>
              </a:spcAft>
              <a:buClrTx/>
              <a:buSzTx/>
              <a:buFontTx/>
              <a:buNone/>
              <a:tabLst/>
              <a:defRPr/>
            </a:pPr>
            <a:r>
              <a:rPr lang="da-DK" sz="1000" b="1" kern="1200" spc="300" noProof="1">
                <a:solidFill>
                  <a:schemeClr val="tx1"/>
                </a:solidFill>
                <a:latin typeface="Arial" charset="0"/>
                <a:ea typeface="+mn-ea"/>
                <a:cs typeface="Arial" panose="020B0604020202020204" pitchFamily="34" charset="0"/>
              </a:rPr>
              <a:t>SKRIFT</a:t>
            </a:r>
            <a:br>
              <a:rPr lang="da-DK" sz="1000" b="1" kern="1200" spc="300" noProof="1">
                <a:solidFill>
                  <a:schemeClr val="tx1"/>
                </a:solidFill>
                <a:latin typeface="Arial" charset="0"/>
                <a:ea typeface="+mn-ea"/>
                <a:cs typeface="Arial" panose="020B0604020202020204" pitchFamily="34" charset="0"/>
              </a:rPr>
            </a:br>
            <a:br>
              <a:rPr lang="da-DK" sz="1050" b="1" kern="1200" noProof="1">
                <a:solidFill>
                  <a:schemeClr val="tx1"/>
                </a:solidFill>
                <a:latin typeface="Arial" charset="0"/>
                <a:ea typeface="+mn-ea"/>
                <a:cs typeface="Arial" panose="020B0604020202020204" pitchFamily="34" charset="0"/>
              </a:rPr>
            </a:br>
            <a:r>
              <a:rPr lang="da-DK" altLang="da-DK" sz="900" b="0" kern="1200" noProof="1">
                <a:solidFill>
                  <a:schemeClr val="tx1"/>
                </a:solidFill>
                <a:latin typeface="Arial" charset="0"/>
                <a:ea typeface="+mn-ea"/>
                <a:cs typeface="Arial" panose="020B0604020202020204" pitchFamily="34" charset="0"/>
              </a:rPr>
              <a:t>AAU anvender vores</a:t>
            </a:r>
            <a:r>
              <a:rPr lang="da-DK" altLang="da-DK" sz="900" b="0" kern="1200" baseline="0" noProof="1">
                <a:solidFill>
                  <a:schemeClr val="tx1"/>
                </a:solidFill>
                <a:latin typeface="Arial" charset="0"/>
                <a:ea typeface="+mn-ea"/>
                <a:cs typeface="Arial" panose="020B0604020202020204" pitchFamily="34" charset="0"/>
              </a:rPr>
              <a:t> sekundære </a:t>
            </a:r>
            <a:r>
              <a:rPr lang="da-DK" altLang="da-DK" sz="900" b="0" kern="1200" noProof="1">
                <a:solidFill>
                  <a:schemeClr val="tx1"/>
                </a:solidFill>
                <a:latin typeface="Arial" charset="0"/>
                <a:ea typeface="+mn-ea"/>
                <a:cs typeface="Arial" panose="020B0604020202020204" pitchFamily="34" charset="0"/>
              </a:rPr>
              <a:t>skrifttype Arial i PowerPoint-præsentationer.</a:t>
            </a:r>
          </a:p>
          <a:p>
            <a:pPr>
              <a:lnSpc>
                <a:spcPct val="115000"/>
              </a:lnSpc>
              <a:spcAft>
                <a:spcPts val="1000"/>
              </a:spcAft>
            </a:pPr>
            <a:endParaRPr lang="da-DK" sz="900" b="0" dirty="0">
              <a:effectLst/>
              <a:latin typeface="+mn-lt"/>
              <a:ea typeface="Calibri" panose="020F0502020204030204" pitchFamily="34" charset="0"/>
              <a:cs typeface="Times New Roman" panose="02020603050405020304" pitchFamily="18" charset="0"/>
            </a:endParaRPr>
          </a:p>
        </p:txBody>
      </p:sp>
      <p:sp>
        <p:nvSpPr>
          <p:cNvPr id="12" name="Text Box 48"/>
          <p:cNvSpPr txBox="1">
            <a:spLocks noChangeArrowheads="1"/>
          </p:cNvSpPr>
          <p:nvPr userDrawn="1"/>
        </p:nvSpPr>
        <p:spPr bwMode="auto">
          <a:xfrm>
            <a:off x="6269374" y="1960595"/>
            <a:ext cx="2327618" cy="3821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da-DK" sz="1000" b="1" kern="1200" spc="300" noProof="1">
                <a:solidFill>
                  <a:schemeClr val="tx1"/>
                </a:solidFill>
                <a:latin typeface="+mn-lt"/>
                <a:ea typeface="+mn-ea"/>
                <a:cs typeface="Arial" panose="020B0604020202020204" pitchFamily="34" charset="0"/>
              </a:rPr>
              <a:t>SKABELONENS FARVER</a:t>
            </a:r>
          </a:p>
          <a:p>
            <a:pPr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da-DK" sz="900" b="0" kern="1200" noProof="1">
                <a:solidFill>
                  <a:schemeClr val="tx1"/>
                </a:solidFill>
                <a:latin typeface="Arial" charset="0"/>
                <a:ea typeface="+mn-ea"/>
                <a:cs typeface="Arial" panose="020B0604020202020204" pitchFamily="34" charset="0"/>
              </a:rPr>
              <a:t>Du kan vælge mellem en række farver til baggrunde og grafer.</a:t>
            </a:r>
          </a:p>
          <a:p>
            <a:pPr eaLnBrk="1" hangingPunct="1">
              <a:lnSpc>
                <a:spcPct val="90000"/>
              </a:lnSpc>
              <a:spcAft>
                <a:spcPts val="600"/>
              </a:spcAft>
              <a:defRPr/>
            </a:pPr>
            <a:r>
              <a:rPr lang="da-DK" sz="900" b="0" kern="1200" noProof="1">
                <a:solidFill>
                  <a:schemeClr val="tx1"/>
                </a:solidFill>
                <a:latin typeface="Arial" charset="0"/>
                <a:ea typeface="+mn-ea"/>
                <a:cs typeface="Arial" panose="020B0604020202020204" pitchFamily="34" charset="0"/>
              </a:rPr>
              <a:t>Højreklik på den flade, du vil skifte farve på, og derefter malerbøtte-ikonet (Fyldfarve til figur)</a:t>
            </a:r>
          </a:p>
          <a:p>
            <a:pPr eaLnBrk="1" hangingPunct="1">
              <a:lnSpc>
                <a:spcPct val="90000"/>
              </a:lnSpc>
              <a:spcAft>
                <a:spcPts val="600"/>
              </a:spcAft>
              <a:defRPr/>
            </a:pPr>
            <a:endParaRPr lang="da-DK" sz="1000" b="1" spc="300" noProof="1">
              <a:solidFill>
                <a:schemeClr val="tx1"/>
              </a:solidFill>
              <a:latin typeface="+mn-lt"/>
              <a:cs typeface="Arial" panose="020B0604020202020204" pitchFamily="34" charset="0"/>
            </a:endParaRPr>
          </a:p>
          <a:p>
            <a:pPr eaLnBrk="1" hangingPunct="1">
              <a:lnSpc>
                <a:spcPct val="90000"/>
              </a:lnSpc>
              <a:spcAft>
                <a:spcPts val="600"/>
              </a:spcAft>
              <a:defRPr/>
            </a:pPr>
            <a:r>
              <a:rPr lang="da-DK" sz="1000" b="1" spc="300" noProof="1">
                <a:solidFill>
                  <a:schemeClr val="tx1"/>
                </a:solidFill>
                <a:latin typeface="+mn-lt"/>
                <a:cs typeface="Arial" panose="020B0604020202020204" pitchFamily="34" charset="0"/>
              </a:rPr>
              <a:t>BILLEDSTØRRELSER</a:t>
            </a:r>
          </a:p>
          <a:p>
            <a:pPr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da-DK" sz="900" b="0" noProof="1">
                <a:solidFill>
                  <a:schemeClr val="tx1"/>
                </a:solidFill>
                <a:latin typeface="+mn-lt"/>
                <a:cs typeface="Arial" panose="020B0604020202020204" pitchFamily="34" charset="0"/>
              </a:rPr>
              <a:t>Sørg</a:t>
            </a:r>
            <a:r>
              <a:rPr lang="da-DK" sz="900" b="0" baseline="0" noProof="1">
                <a:solidFill>
                  <a:schemeClr val="tx1"/>
                </a:solidFill>
                <a:latin typeface="+mn-lt"/>
                <a:cs typeface="Arial" panose="020B0604020202020204" pitchFamily="34" charset="0"/>
              </a:rPr>
              <a:t> for at bruge højkvalitetsbilleder i de forskellige layouts. Undgå at skulle skalerer små billeder op, da dette vil gøre dem pixileret og se uprofessionelt ud. </a:t>
            </a:r>
          </a:p>
          <a:p>
            <a:pPr eaLnBrk="1" hangingPunct="1">
              <a:lnSpc>
                <a:spcPct val="90000"/>
              </a:lnSpc>
              <a:spcAft>
                <a:spcPts val="600"/>
              </a:spcAft>
              <a:defRPr/>
            </a:pPr>
            <a:r>
              <a:rPr lang="da-DK" sz="900" b="0" baseline="0" noProof="1">
                <a:solidFill>
                  <a:schemeClr val="tx1"/>
                </a:solidFill>
                <a:latin typeface="+mn-lt"/>
                <a:cs typeface="Arial" panose="020B0604020202020204" pitchFamily="34" charset="0"/>
              </a:rPr>
              <a:t>Via Skyfish vil i kunne søge og downloade højkvalitetsbilleder fra AAU. </a:t>
            </a:r>
          </a:p>
          <a:p>
            <a:pPr eaLnBrk="1" hangingPunct="1">
              <a:lnSpc>
                <a:spcPct val="90000"/>
              </a:lnSpc>
              <a:spcAft>
                <a:spcPts val="600"/>
              </a:spcAft>
              <a:defRPr/>
            </a:pPr>
            <a:r>
              <a:rPr lang="da-DK" sz="900" b="0" baseline="0" noProof="1">
                <a:solidFill>
                  <a:schemeClr val="tx1"/>
                </a:solidFill>
                <a:latin typeface="+mn-lt"/>
                <a:cs typeface="Arial" panose="020B0604020202020204" pitchFamily="34" charset="0"/>
              </a:rPr>
              <a:t>Mange højkvalitetsbilleder giver selvfølgelig en stor filstørrelse på PowerPointen. Hvis dette bliver et problem, kan det løses når i gemmer præsentationen under: </a:t>
            </a:r>
            <a:br>
              <a:rPr lang="da-DK" sz="900" b="0" baseline="0" noProof="1">
                <a:solidFill>
                  <a:schemeClr val="tx1"/>
                </a:solidFill>
                <a:latin typeface="+mn-lt"/>
                <a:cs typeface="Arial" panose="020B0604020202020204" pitchFamily="34" charset="0"/>
              </a:rPr>
            </a:br>
            <a:r>
              <a:rPr lang="da-DK" sz="900" b="1" baseline="0" noProof="1">
                <a:solidFill>
                  <a:schemeClr val="tx1"/>
                </a:solidFill>
                <a:latin typeface="+mn-lt"/>
                <a:cs typeface="Arial" panose="020B0604020202020204" pitchFamily="34" charset="0"/>
              </a:rPr>
              <a:t>Gem som  - Gennemse - Komprimeringsindstillinger. </a:t>
            </a:r>
            <a:r>
              <a:rPr lang="da-DK" sz="900" b="0" baseline="0" noProof="1">
                <a:solidFill>
                  <a:schemeClr val="tx1"/>
                </a:solidFill>
                <a:latin typeface="+mn-lt"/>
                <a:cs typeface="Arial" panose="020B0604020202020204" pitchFamily="34" charset="0"/>
              </a:rPr>
              <a:t>Sørg dog for ikke at gemme under 150 ppi. </a:t>
            </a:r>
          </a:p>
        </p:txBody>
      </p:sp>
      <p:sp>
        <p:nvSpPr>
          <p:cNvPr id="13" name="Text Box 48"/>
          <p:cNvSpPr txBox="1">
            <a:spLocks noChangeArrowheads="1"/>
          </p:cNvSpPr>
          <p:nvPr userDrawn="1"/>
        </p:nvSpPr>
        <p:spPr bwMode="auto">
          <a:xfrm>
            <a:off x="9116078" y="1959811"/>
            <a:ext cx="2285301" cy="3565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da-DK" sz="1000" b="1" kern="1200" spc="300" noProof="1">
                <a:solidFill>
                  <a:schemeClr val="tx1"/>
                </a:solidFill>
                <a:latin typeface="Arial" charset="0"/>
                <a:ea typeface="+mn-ea"/>
                <a:cs typeface="Arial" panose="020B0604020202020204" pitchFamily="34" charset="0"/>
              </a:rPr>
              <a:t>INDSÆT BILLEDE</a:t>
            </a:r>
          </a:p>
          <a:p>
            <a:pPr eaLnBrk="1" hangingPunct="1">
              <a:lnSpc>
                <a:spcPct val="90000"/>
              </a:lnSpc>
              <a:spcAft>
                <a:spcPts val="600"/>
              </a:spcAft>
              <a:defRPr/>
            </a:pPr>
            <a:br>
              <a:rPr lang="da-DK" sz="1100" b="1" kern="1200" noProof="1">
                <a:solidFill>
                  <a:schemeClr val="tx1"/>
                </a:solidFill>
                <a:latin typeface="Arial" charset="0"/>
                <a:ea typeface="+mn-ea"/>
                <a:cs typeface="Arial" panose="020B0604020202020204" pitchFamily="34" charset="0"/>
              </a:rPr>
            </a:br>
            <a:r>
              <a:rPr lang="da-DK" sz="900" b="0" kern="1200" noProof="1">
                <a:solidFill>
                  <a:schemeClr val="tx1"/>
                </a:solidFill>
                <a:latin typeface="Arial" charset="0"/>
                <a:ea typeface="+mn-ea"/>
                <a:cs typeface="Arial" panose="020B0604020202020204" pitchFamily="34" charset="0"/>
              </a:rPr>
              <a:t>På layouts med billedholder: Klik på ikon og vælg </a:t>
            </a:r>
            <a:r>
              <a:rPr lang="da-DK" sz="900" b="1" kern="1200" noProof="1">
                <a:solidFill>
                  <a:schemeClr val="tx1"/>
                </a:solidFill>
                <a:latin typeface="Arial" charset="0"/>
                <a:ea typeface="+mn-ea"/>
                <a:cs typeface="Arial" panose="020B0604020202020204" pitchFamily="34" charset="0"/>
              </a:rPr>
              <a:t>Indsæt</a:t>
            </a:r>
          </a:p>
          <a:p>
            <a:pPr eaLnBrk="1" hangingPunct="1">
              <a:lnSpc>
                <a:spcPct val="90000"/>
              </a:lnSpc>
              <a:spcAft>
                <a:spcPts val="600"/>
              </a:spcAft>
              <a:defRPr/>
            </a:pPr>
            <a:r>
              <a:rPr lang="da-DK" sz="900" b="0" kern="1200" noProof="1">
                <a:solidFill>
                  <a:schemeClr val="tx1"/>
                </a:solidFill>
                <a:latin typeface="Arial" charset="0"/>
                <a:ea typeface="+mn-ea"/>
                <a:cs typeface="Arial" panose="020B0604020202020204" pitchFamily="34" charset="0"/>
              </a:rPr>
              <a:t>Teksten ”Klik her, hvis du vil udskifte billedet” bliver ikke vist i din præsentation.  </a:t>
            </a:r>
          </a:p>
          <a:p>
            <a:pPr eaLnBrk="1" hangingPunct="1">
              <a:lnSpc>
                <a:spcPct val="90000"/>
              </a:lnSpc>
              <a:spcAft>
                <a:spcPts val="600"/>
              </a:spcAft>
              <a:defRPr/>
            </a:pPr>
            <a:endParaRPr lang="da-DK" sz="1000" b="1" noProof="1">
              <a:solidFill>
                <a:schemeClr val="tx1"/>
              </a:solidFill>
              <a:latin typeface="+mj-lt"/>
              <a:cs typeface="Arial" panose="020B0604020202020204" pitchFamily="34" charset="0"/>
            </a:endParaRPr>
          </a:p>
          <a:p>
            <a:pPr eaLnBrk="1" hangingPunct="1">
              <a:lnSpc>
                <a:spcPct val="90000"/>
              </a:lnSpc>
              <a:spcAft>
                <a:spcPts val="600"/>
              </a:spcAft>
              <a:defRPr/>
            </a:pPr>
            <a:r>
              <a:rPr lang="da-DK" sz="1000" b="1" spc="300" noProof="1">
                <a:solidFill>
                  <a:schemeClr val="tx1"/>
                </a:solidFill>
                <a:latin typeface="+mn-lt"/>
                <a:cs typeface="Arial" panose="020B0604020202020204" pitchFamily="34" charset="0"/>
              </a:rPr>
              <a:t>BESKÆR BILLEDE</a:t>
            </a:r>
          </a:p>
          <a:p>
            <a:pPr eaLnBrk="1" hangingPunct="1">
              <a:lnSpc>
                <a:spcPct val="90000"/>
              </a:lnSpc>
              <a:spcAft>
                <a:spcPts val="600"/>
              </a:spcAft>
              <a:defRPr/>
            </a:pPr>
            <a:br>
              <a:rPr lang="da-DK" sz="1000" b="1" noProof="1">
                <a:solidFill>
                  <a:schemeClr val="tx1"/>
                </a:solidFill>
                <a:latin typeface="+mj-lt"/>
                <a:cs typeface="Arial" panose="020B0604020202020204" pitchFamily="34" charset="0"/>
              </a:rPr>
            </a:br>
            <a:r>
              <a:rPr lang="da-DK" sz="900" b="1" kern="1200" noProof="1">
                <a:solidFill>
                  <a:schemeClr val="tx1"/>
                </a:solidFill>
                <a:latin typeface="Arial" charset="0"/>
                <a:ea typeface="+mn-ea"/>
                <a:cs typeface="Arial" panose="020B0604020202020204" pitchFamily="34" charset="0"/>
              </a:rPr>
              <a:t>1</a:t>
            </a:r>
            <a:r>
              <a:rPr lang="da-DK" sz="900" b="0" kern="1200" noProof="1">
                <a:solidFill>
                  <a:schemeClr val="tx1"/>
                </a:solidFill>
                <a:latin typeface="Arial" charset="0"/>
                <a:ea typeface="+mn-ea"/>
                <a:cs typeface="Arial" panose="020B0604020202020204" pitchFamily="34" charset="0"/>
              </a:rPr>
              <a:t>. Klik </a:t>
            </a:r>
            <a:r>
              <a:rPr lang="da-DK" sz="900" b="1" kern="1200" noProof="1">
                <a:solidFill>
                  <a:schemeClr val="tx1"/>
                </a:solidFill>
                <a:latin typeface="Arial" charset="0"/>
                <a:ea typeface="+mn-ea"/>
                <a:cs typeface="Arial" panose="020B0604020202020204" pitchFamily="34" charset="0"/>
              </a:rPr>
              <a:t>Beskær</a:t>
            </a:r>
            <a:r>
              <a:rPr lang="da-DK" sz="900" b="0" kern="1200" noProof="1">
                <a:solidFill>
                  <a:schemeClr val="tx1"/>
                </a:solidFill>
                <a:latin typeface="Arial" charset="0"/>
                <a:ea typeface="+mn-ea"/>
                <a:cs typeface="Arial" panose="020B0604020202020204" pitchFamily="34" charset="0"/>
              </a:rPr>
              <a:t> </a:t>
            </a:r>
            <a:r>
              <a:rPr lang="da-DK" sz="900" b="0" i="1" kern="1200" noProof="1">
                <a:solidFill>
                  <a:schemeClr val="tx1"/>
                </a:solidFill>
                <a:latin typeface="Arial" charset="0"/>
                <a:ea typeface="+mn-ea"/>
                <a:cs typeface="Arial" panose="020B0604020202020204" pitchFamily="34" charset="0"/>
              </a:rPr>
              <a:t>(højreklik på billedet og tryk på ikonet som er vist til højre) </a:t>
            </a:r>
            <a:r>
              <a:rPr lang="da-DK" sz="900" b="0" kern="1200" noProof="1">
                <a:solidFill>
                  <a:schemeClr val="tx1"/>
                </a:solidFill>
                <a:latin typeface="Arial" charset="0"/>
                <a:ea typeface="+mn-ea"/>
                <a:cs typeface="Arial" panose="020B0604020202020204" pitchFamily="34" charset="0"/>
              </a:rPr>
              <a:t>for at ændre billedets fokus/størrelse</a:t>
            </a:r>
          </a:p>
          <a:p>
            <a:pPr eaLnBrk="1" hangingPunct="1">
              <a:lnSpc>
                <a:spcPct val="90000"/>
              </a:lnSpc>
              <a:spcAft>
                <a:spcPts val="600"/>
              </a:spcAft>
              <a:defRPr/>
            </a:pPr>
            <a:r>
              <a:rPr lang="da-DK" sz="900" b="1" kern="1200" noProof="1">
                <a:solidFill>
                  <a:schemeClr val="tx1"/>
                </a:solidFill>
                <a:latin typeface="Arial" charset="0"/>
                <a:ea typeface="+mn-ea"/>
                <a:cs typeface="Arial" panose="020B0604020202020204" pitchFamily="34" charset="0"/>
              </a:rPr>
              <a:t>2. </a:t>
            </a:r>
            <a:r>
              <a:rPr lang="da-DK" sz="900" b="0" kern="1200" noProof="1">
                <a:solidFill>
                  <a:schemeClr val="tx1"/>
                </a:solidFill>
                <a:latin typeface="Arial" charset="0"/>
                <a:ea typeface="+mn-ea"/>
                <a:cs typeface="Arial" panose="020B0604020202020204" pitchFamily="34" charset="0"/>
              </a:rPr>
              <a:t>Ønsker du at skalere billedet </a:t>
            </a:r>
            <a:r>
              <a:rPr lang="da-DK" sz="900" i="1" kern="1200" noProof="1">
                <a:solidFill>
                  <a:schemeClr val="tx1"/>
                </a:solidFill>
                <a:latin typeface="Arial" charset="0"/>
                <a:ea typeface="+mn-ea"/>
                <a:cs typeface="Arial" panose="020B0604020202020204" pitchFamily="34" charset="0"/>
              </a:rPr>
              <a:t>(ændre billedets størrelse uden at ændre dets proportioner)</a:t>
            </a:r>
            <a:r>
              <a:rPr lang="da-DK" sz="900" b="0" i="1" kern="1200" noProof="1">
                <a:solidFill>
                  <a:schemeClr val="tx1"/>
                </a:solidFill>
                <a:latin typeface="Arial" charset="0"/>
                <a:ea typeface="+mn-ea"/>
                <a:cs typeface="Arial" panose="020B0604020202020204" pitchFamily="34" charset="0"/>
              </a:rPr>
              <a:t>, </a:t>
            </a:r>
            <a:r>
              <a:rPr lang="da-DK" sz="900" b="0" kern="1200" noProof="1">
                <a:solidFill>
                  <a:schemeClr val="tx1"/>
                </a:solidFill>
                <a:latin typeface="Arial" charset="0"/>
                <a:ea typeface="+mn-ea"/>
                <a:cs typeface="Arial" panose="020B0604020202020204" pitchFamily="34" charset="0"/>
              </a:rPr>
              <a:t>så hold </a:t>
            </a:r>
            <a:r>
              <a:rPr lang="da-DK" sz="900" b="1" kern="1200" noProof="1">
                <a:solidFill>
                  <a:schemeClr val="tx1"/>
                </a:solidFill>
                <a:latin typeface="Arial" charset="0"/>
                <a:ea typeface="+mn-ea"/>
                <a:cs typeface="Arial" panose="020B0604020202020204" pitchFamily="34" charset="0"/>
              </a:rPr>
              <a:t>SHIFT</a:t>
            </a:r>
            <a:r>
              <a:rPr lang="da-DK" sz="900" b="0" kern="1200" noProof="1">
                <a:solidFill>
                  <a:schemeClr val="tx1"/>
                </a:solidFill>
                <a:latin typeface="Arial" charset="0"/>
                <a:ea typeface="+mn-ea"/>
                <a:cs typeface="Arial" panose="020B0604020202020204" pitchFamily="34" charset="0"/>
              </a:rPr>
              <a:t>-knappen nede, mens du trækker i billedets hjørner</a:t>
            </a:r>
          </a:p>
          <a:p>
            <a:pPr eaLnBrk="1" hangingPunct="1">
              <a:lnSpc>
                <a:spcPct val="90000"/>
              </a:lnSpc>
              <a:spcAft>
                <a:spcPts val="600"/>
              </a:spcAft>
              <a:defRPr/>
            </a:pPr>
            <a:r>
              <a:rPr lang="da-DK" sz="900" b="1" kern="1200" noProof="1">
                <a:solidFill>
                  <a:schemeClr val="tx1"/>
                </a:solidFill>
                <a:latin typeface="Arial" charset="0"/>
                <a:ea typeface="+mn-ea"/>
                <a:cs typeface="Arial" panose="020B0604020202020204" pitchFamily="34" charset="0"/>
              </a:rPr>
              <a:t>3. </a:t>
            </a:r>
            <a:r>
              <a:rPr lang="da-DK" sz="900" b="0" kern="1200" noProof="1">
                <a:solidFill>
                  <a:schemeClr val="tx1"/>
                </a:solidFill>
                <a:latin typeface="Arial" charset="0"/>
                <a:ea typeface="+mn-ea"/>
                <a:cs typeface="Arial" panose="020B0604020202020204" pitchFamily="34" charset="0"/>
              </a:rPr>
              <a:t>Højreklik på billedet og vælg </a:t>
            </a:r>
            <a:r>
              <a:rPr lang="da-DK" sz="900" b="1" kern="1200" noProof="1">
                <a:solidFill>
                  <a:schemeClr val="tx1"/>
                </a:solidFill>
                <a:latin typeface="Arial" charset="0"/>
                <a:ea typeface="+mn-ea"/>
                <a:cs typeface="Arial" panose="020B0604020202020204" pitchFamily="34" charset="0"/>
              </a:rPr>
              <a:t>Placer bagerst</a:t>
            </a:r>
          </a:p>
          <a:p>
            <a:pPr eaLnBrk="1" hangingPunct="1">
              <a:lnSpc>
                <a:spcPct val="90000"/>
              </a:lnSpc>
              <a:spcAft>
                <a:spcPts val="600"/>
              </a:spcAft>
              <a:defRPr/>
            </a:pPr>
            <a:r>
              <a:rPr lang="da-DK" sz="900" b="1" kern="1200" noProof="1">
                <a:solidFill>
                  <a:schemeClr val="tx1"/>
                </a:solidFill>
                <a:latin typeface="Arial" charset="0"/>
                <a:ea typeface="+mn-ea"/>
                <a:cs typeface="Arial" panose="020B0604020202020204" pitchFamily="34" charset="0"/>
              </a:rPr>
              <a:t>Tip: </a:t>
            </a:r>
            <a:r>
              <a:rPr lang="da-DK" sz="900" b="0" kern="1200" noProof="1">
                <a:solidFill>
                  <a:schemeClr val="tx1"/>
                </a:solidFill>
                <a:latin typeface="Arial" charset="0"/>
                <a:ea typeface="+mn-ea"/>
                <a:cs typeface="Arial" panose="020B0604020202020204" pitchFamily="34" charset="0"/>
              </a:rPr>
              <a:t>Hvis du sletter billedet og indsætter et nyt, kan billedet lægge sig foran tekst og grafik. Hvis dette sker, skal du vælge billedet, højreklikke og vælge </a:t>
            </a:r>
            <a:r>
              <a:rPr lang="da-DK" sz="900" b="1" kern="1200" noProof="1">
                <a:solidFill>
                  <a:schemeClr val="tx1"/>
                </a:solidFill>
                <a:latin typeface="Arial" charset="0"/>
                <a:ea typeface="+mn-ea"/>
                <a:cs typeface="Arial" panose="020B0604020202020204" pitchFamily="34" charset="0"/>
              </a:rPr>
              <a:t>Placer bagerst</a:t>
            </a:r>
          </a:p>
        </p:txBody>
      </p:sp>
      <p:sp>
        <p:nvSpPr>
          <p:cNvPr id="15" name="Text Box 48"/>
          <p:cNvSpPr txBox="1">
            <a:spLocks noChangeArrowheads="1"/>
          </p:cNvSpPr>
          <p:nvPr userDrawn="1"/>
        </p:nvSpPr>
        <p:spPr bwMode="auto">
          <a:xfrm>
            <a:off x="9116078" y="5936014"/>
            <a:ext cx="2517848" cy="589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600"/>
              </a:spcAft>
              <a:defRPr/>
            </a:pPr>
            <a:r>
              <a:rPr lang="da-DK" sz="1000" b="1" spc="300" noProof="1">
                <a:solidFill>
                  <a:schemeClr val="tx1"/>
                </a:solidFill>
                <a:latin typeface="+mn-lt"/>
                <a:cs typeface="Arial" panose="020B0604020202020204" pitchFamily="34" charset="0"/>
              </a:rPr>
              <a:t>MERE INFORMATION</a:t>
            </a:r>
          </a:p>
          <a:p>
            <a:pPr eaLnBrk="1" hangingPunct="1">
              <a:lnSpc>
                <a:spcPct val="90000"/>
              </a:lnSpc>
              <a:spcAft>
                <a:spcPts val="600"/>
              </a:spcAft>
              <a:defRPr/>
            </a:pPr>
            <a:br>
              <a:rPr lang="da-DK" sz="900" b="1" noProof="1">
                <a:solidFill>
                  <a:schemeClr val="tx1"/>
                </a:solidFill>
                <a:latin typeface="+mn-lt"/>
                <a:cs typeface="Arial" panose="020B0604020202020204" pitchFamily="34" charset="0"/>
              </a:rPr>
            </a:br>
            <a:r>
              <a:rPr lang="da-DK" sz="900" b="0" noProof="1">
                <a:solidFill>
                  <a:schemeClr val="tx1"/>
                </a:solidFill>
                <a:latin typeface="+mn-lt"/>
                <a:cs typeface="Arial" panose="020B0604020202020204" pitchFamily="34" charset="0"/>
              </a:rPr>
              <a:t>Se</a:t>
            </a:r>
            <a:r>
              <a:rPr lang="da-DK" sz="900" b="0" baseline="0" noProof="1">
                <a:solidFill>
                  <a:schemeClr val="tx1"/>
                </a:solidFill>
                <a:latin typeface="+mn-lt"/>
                <a:cs typeface="Arial" panose="020B0604020202020204" pitchFamily="34" charset="0"/>
              </a:rPr>
              <a:t> designguiden</a:t>
            </a:r>
            <a:r>
              <a:rPr lang="da-DK" sz="900" b="0" noProof="1">
                <a:solidFill>
                  <a:schemeClr val="tx1"/>
                </a:solidFill>
                <a:latin typeface="+mn-lt"/>
                <a:cs typeface="Arial" panose="020B0604020202020204" pitchFamily="34" charset="0"/>
              </a:rPr>
              <a:t> på</a:t>
            </a:r>
            <a:br>
              <a:rPr lang="da-DK" sz="900" b="0" baseline="0" noProof="1">
                <a:solidFill>
                  <a:schemeClr val="tx1"/>
                </a:solidFill>
                <a:latin typeface="+mn-lt"/>
                <a:cs typeface="Arial" panose="020B0604020202020204" pitchFamily="34" charset="0"/>
              </a:rPr>
            </a:br>
            <a:r>
              <a:rPr lang="da-DK" sz="900" b="0" kern="1200" baseline="0" dirty="0">
                <a:solidFill>
                  <a:schemeClr val="tx1"/>
                </a:solidFill>
                <a:effectLst/>
                <a:latin typeface="Arial" charset="0"/>
                <a:ea typeface="Calibri" panose="020F0502020204030204" pitchFamily="34" charset="0"/>
                <a:cs typeface="Times New Roman" panose="02020603050405020304" pitchFamily="18" charset="0"/>
                <a:hlinkClick r:id="rId2"/>
              </a:rPr>
              <a:t>www.design.aau.dk/skabeloner/powerpoint</a:t>
            </a:r>
            <a:endParaRPr lang="da-DK" sz="900" b="0" noProof="1">
              <a:solidFill>
                <a:schemeClr val="accent4"/>
              </a:solidFill>
              <a:latin typeface="+mj-lt"/>
              <a:cs typeface="Arial" panose="020B0604020202020204" pitchFamily="34" charset="0"/>
            </a:endParaRPr>
          </a:p>
        </p:txBody>
      </p:sp>
      <p:sp>
        <p:nvSpPr>
          <p:cNvPr id="16" name="Text Box 48"/>
          <p:cNvSpPr txBox="1">
            <a:spLocks noChangeArrowheads="1"/>
          </p:cNvSpPr>
          <p:nvPr userDrawn="1"/>
        </p:nvSpPr>
        <p:spPr bwMode="auto">
          <a:xfrm>
            <a:off x="3428374" y="1959811"/>
            <a:ext cx="2327618" cy="344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330" rtl="0" eaLnBrk="1" fontAlgn="auto" latinLnBrk="0" hangingPunct="1">
              <a:lnSpc>
                <a:spcPct val="100000"/>
              </a:lnSpc>
              <a:spcBef>
                <a:spcPts val="0"/>
              </a:spcBef>
              <a:spcAft>
                <a:spcPts val="600"/>
              </a:spcAft>
              <a:buClrTx/>
              <a:buSzTx/>
              <a:buFontTx/>
              <a:buNone/>
              <a:tabLst/>
              <a:defRPr/>
            </a:pPr>
            <a:r>
              <a:rPr lang="da-DK" sz="1000" b="1" kern="1200" spc="300" noProof="1">
                <a:solidFill>
                  <a:schemeClr val="tx1"/>
                </a:solidFill>
                <a:latin typeface="+mn-lt"/>
                <a:ea typeface="+mn-ea"/>
                <a:cs typeface="Arial" panose="020B0604020202020204" pitchFamily="34" charset="0"/>
              </a:rPr>
              <a:t>LAV NYT DIAS/SLIDE </a:t>
            </a:r>
            <a:r>
              <a:rPr lang="da-DK" sz="900" b="0" kern="1200" spc="0" noProof="1">
                <a:solidFill>
                  <a:schemeClr val="tx1"/>
                </a:solidFill>
                <a:latin typeface="Arial" charset="0"/>
                <a:ea typeface="+mn-ea"/>
                <a:cs typeface="Arial" panose="020B0604020202020204" pitchFamily="34" charset="0"/>
              </a:rPr>
              <a:t>(HHV. 2010- + 2013- OG 2016-VERSION)</a:t>
            </a:r>
          </a:p>
          <a:p>
            <a:pPr marL="0" marR="0" lvl="0" indent="0" algn="l" defTabSz="914330" rtl="0" eaLnBrk="1" fontAlgn="auto" latinLnBrk="0" hangingPunct="1">
              <a:lnSpc>
                <a:spcPct val="100000"/>
              </a:lnSpc>
              <a:spcBef>
                <a:spcPts val="0"/>
              </a:spcBef>
              <a:spcAft>
                <a:spcPts val="600"/>
              </a:spcAft>
              <a:buClrTx/>
              <a:buSzTx/>
              <a:buFontTx/>
              <a:buNone/>
              <a:tabLst/>
              <a:defRPr/>
            </a:pPr>
            <a:r>
              <a:rPr lang="da-DK" sz="900" b="0" kern="1200" spc="0" noProof="1">
                <a:solidFill>
                  <a:schemeClr val="tx1"/>
                </a:solidFill>
                <a:latin typeface="Arial" charset="0"/>
                <a:ea typeface="+mn-ea"/>
                <a:cs typeface="Arial" panose="020B0604020202020204" pitchFamily="34" charset="0"/>
              </a:rPr>
              <a:t> </a:t>
            </a:r>
            <a:br>
              <a:rPr lang="da-DK" sz="800" b="1" kern="1200" noProof="1">
                <a:solidFill>
                  <a:schemeClr val="tx1"/>
                </a:solidFill>
                <a:latin typeface="Arial" charset="0"/>
                <a:ea typeface="+mn-ea"/>
                <a:cs typeface="Arial" panose="020B0604020202020204" pitchFamily="34" charset="0"/>
              </a:rPr>
            </a:br>
            <a:r>
              <a:rPr lang="da-DK" altLang="da-DK" sz="900" b="1" kern="1200" noProof="1">
                <a:solidFill>
                  <a:schemeClr val="tx1"/>
                </a:solidFill>
                <a:latin typeface="Arial" charset="0"/>
                <a:ea typeface="+mn-ea"/>
                <a:cs typeface="Arial" panose="020B0604020202020204" pitchFamily="34" charset="0"/>
              </a:rPr>
              <a:t>1. </a:t>
            </a:r>
            <a:r>
              <a:rPr lang="da-DK" altLang="da-DK" sz="900" kern="1200" noProof="1">
                <a:solidFill>
                  <a:schemeClr val="tx1"/>
                </a:solidFill>
                <a:latin typeface="Arial" charset="0"/>
                <a:ea typeface="+mn-ea"/>
                <a:cs typeface="Arial" panose="020B0604020202020204" pitchFamily="34" charset="0"/>
              </a:rPr>
              <a:t>Klik på </a:t>
            </a:r>
            <a:r>
              <a:rPr lang="da-DK" altLang="da-DK" sz="900" b="1" kern="1200" noProof="1">
                <a:solidFill>
                  <a:schemeClr val="tx1"/>
                </a:solidFill>
                <a:latin typeface="Arial" charset="0"/>
                <a:ea typeface="+mn-ea"/>
                <a:cs typeface="Arial" panose="020B0604020202020204" pitchFamily="34" charset="0"/>
              </a:rPr>
              <a:t>Startside/Hjem</a:t>
            </a:r>
          </a:p>
          <a:p>
            <a:pPr eaLnBrk="1" hangingPunct="1">
              <a:lnSpc>
                <a:spcPct val="100000"/>
              </a:lnSpc>
              <a:spcAft>
                <a:spcPts val="600"/>
              </a:spcAft>
              <a:defRPr/>
            </a:pPr>
            <a:r>
              <a:rPr lang="da-DK" altLang="da-DK" sz="900" b="1" noProof="1">
                <a:solidFill>
                  <a:schemeClr val="tx1"/>
                </a:solidFill>
                <a:latin typeface="+mn-lt"/>
                <a:cs typeface="Arial" panose="020B0604020202020204" pitchFamily="34" charset="0"/>
              </a:rPr>
              <a:t>2.</a:t>
            </a:r>
            <a:r>
              <a:rPr lang="da-DK" altLang="da-DK" sz="900" b="1" baseline="0" noProof="1">
                <a:solidFill>
                  <a:schemeClr val="tx1"/>
                </a:solidFill>
                <a:latin typeface="+mn-lt"/>
                <a:cs typeface="Arial" panose="020B0604020202020204" pitchFamily="34" charset="0"/>
              </a:rPr>
              <a:t> </a:t>
            </a:r>
            <a:r>
              <a:rPr lang="da-DK" altLang="da-DK" sz="900" baseline="0" noProof="1">
                <a:solidFill>
                  <a:schemeClr val="tx1"/>
                </a:solidFill>
                <a:latin typeface="+mn-lt"/>
                <a:cs typeface="Arial" panose="020B0604020202020204" pitchFamily="34" charset="0"/>
              </a:rPr>
              <a:t>Under knappen </a:t>
            </a:r>
            <a:r>
              <a:rPr lang="da-DK" altLang="da-DK" sz="900" b="1" baseline="0" noProof="1">
                <a:solidFill>
                  <a:schemeClr val="tx1"/>
                </a:solidFill>
                <a:latin typeface="+mn-lt"/>
                <a:cs typeface="Arial" panose="020B0604020202020204" pitchFamily="34" charset="0"/>
              </a:rPr>
              <a:t>Nyt dias/Nyt slide</a:t>
            </a:r>
            <a:r>
              <a:rPr lang="da-DK" altLang="da-DK" sz="900" baseline="0" noProof="1">
                <a:solidFill>
                  <a:schemeClr val="tx1"/>
                </a:solidFill>
                <a:latin typeface="+mn-lt"/>
                <a:cs typeface="Arial" panose="020B0604020202020204" pitchFamily="34" charset="0"/>
              </a:rPr>
              <a:t>. Klik på øverste del af knappen for at oprette i et dias/slide magen til det markerede. Klik på nederste del for at se et udvalg af mulige layoutvalg med AAU-design. </a:t>
            </a:r>
          </a:p>
          <a:p>
            <a:pPr eaLnBrk="1" hangingPunct="1">
              <a:spcAft>
                <a:spcPts val="600"/>
              </a:spcAft>
              <a:defRPr/>
            </a:pPr>
            <a:endParaRPr lang="da-DK" altLang="da-DK" sz="900" baseline="0" noProof="1">
              <a:solidFill>
                <a:schemeClr val="tx1"/>
              </a:solidFill>
              <a:latin typeface="+mn-lt"/>
              <a:cs typeface="Arial" panose="020B0604020202020204" pitchFamily="34" charset="0"/>
            </a:endParaRPr>
          </a:p>
          <a:p>
            <a:pPr eaLnBrk="1" hangingPunct="1">
              <a:lnSpc>
                <a:spcPct val="90000"/>
              </a:lnSpc>
              <a:spcAft>
                <a:spcPts val="0"/>
              </a:spcAft>
              <a:defRPr/>
            </a:pPr>
            <a:r>
              <a:rPr lang="da-DK" sz="1000" b="1" kern="1200" spc="300" noProof="1">
                <a:solidFill>
                  <a:schemeClr val="tx1"/>
                </a:solidFill>
                <a:latin typeface="Arial" charset="0"/>
                <a:ea typeface="+mn-ea"/>
                <a:cs typeface="Arial" panose="020B0604020202020204" pitchFamily="34" charset="0"/>
              </a:rPr>
              <a:t>GITTER- OG HJÆLPELINJER</a:t>
            </a:r>
          </a:p>
          <a:p>
            <a:pPr eaLnBrk="1" hangingPunct="1">
              <a:lnSpc>
                <a:spcPct val="90000"/>
              </a:lnSpc>
              <a:spcAft>
                <a:spcPts val="0"/>
              </a:spcAft>
              <a:defRPr/>
            </a:pPr>
            <a:endParaRPr lang="da-DK" sz="1000" b="1" kern="1200" spc="300" noProof="1">
              <a:solidFill>
                <a:schemeClr val="tx1"/>
              </a:solidFill>
              <a:latin typeface="Arial" charset="0"/>
              <a:ea typeface="+mn-ea"/>
              <a:cs typeface="Arial" panose="020B0604020202020204" pitchFamily="34" charset="0"/>
            </a:endParaRPr>
          </a:p>
          <a:p>
            <a:pPr eaLnBrk="1" hangingPunct="1">
              <a:lnSpc>
                <a:spcPct val="90000"/>
              </a:lnSpc>
              <a:spcAft>
                <a:spcPts val="600"/>
              </a:spcAft>
              <a:defRPr/>
            </a:pPr>
            <a:r>
              <a:rPr lang="da-DK" sz="900" b="0" kern="1200" noProof="1">
                <a:solidFill>
                  <a:schemeClr val="tx1"/>
                </a:solidFill>
                <a:latin typeface="Arial" charset="0"/>
                <a:ea typeface="+mn-ea"/>
                <a:cs typeface="Arial" panose="020B0604020202020204" pitchFamily="34" charset="0"/>
              </a:rPr>
              <a:t>For at få et ensartet udtryk i vores præsentationer er der</a:t>
            </a:r>
            <a:r>
              <a:rPr lang="da-DK" sz="900" b="0" kern="1200" baseline="0" noProof="1">
                <a:solidFill>
                  <a:schemeClr val="tx1"/>
                </a:solidFill>
                <a:latin typeface="Arial" charset="0"/>
                <a:ea typeface="+mn-ea"/>
                <a:cs typeface="Arial" panose="020B0604020202020204" pitchFamily="34" charset="0"/>
              </a:rPr>
              <a:t> guidelines i form af </a:t>
            </a:r>
            <a:r>
              <a:rPr lang="da-DK" sz="900" b="1" kern="1200" baseline="0" noProof="1">
                <a:solidFill>
                  <a:schemeClr val="tx1"/>
                </a:solidFill>
                <a:latin typeface="Arial" charset="0"/>
                <a:ea typeface="+mn-ea"/>
                <a:cs typeface="Arial" panose="020B0604020202020204" pitchFamily="34" charset="0"/>
              </a:rPr>
              <a:t>Hjælpelinjer. </a:t>
            </a:r>
            <a:r>
              <a:rPr lang="da-DK" sz="900" b="0" kern="1200" baseline="0" noProof="1">
                <a:solidFill>
                  <a:schemeClr val="tx1"/>
                </a:solidFill>
                <a:latin typeface="Arial" charset="0"/>
                <a:ea typeface="+mn-ea"/>
                <a:cs typeface="Arial" panose="020B0604020202020204" pitchFamily="34" charset="0"/>
              </a:rPr>
              <a:t>For at se disse: </a:t>
            </a:r>
            <a:endParaRPr lang="da-DK" sz="900" b="0" kern="1200" noProof="1">
              <a:solidFill>
                <a:schemeClr val="tx1"/>
              </a:solidFill>
              <a:latin typeface="Arial" charset="0"/>
              <a:ea typeface="+mn-ea"/>
              <a:cs typeface="Arial" panose="020B0604020202020204" pitchFamily="34" charset="0"/>
            </a:endParaRPr>
          </a:p>
          <a:p>
            <a:pPr eaLnBrk="1" hangingPunct="1">
              <a:lnSpc>
                <a:spcPct val="90000"/>
              </a:lnSpc>
              <a:spcAft>
                <a:spcPts val="600"/>
              </a:spcAft>
              <a:defRPr/>
            </a:pPr>
            <a:r>
              <a:rPr lang="da-DK" sz="900" b="1" kern="1200" noProof="1">
                <a:solidFill>
                  <a:schemeClr val="tx1"/>
                </a:solidFill>
                <a:latin typeface="Arial" charset="0"/>
                <a:ea typeface="+mn-ea"/>
                <a:cs typeface="Arial" panose="020B0604020202020204" pitchFamily="34" charset="0"/>
              </a:rPr>
              <a:t>1. </a:t>
            </a:r>
            <a:r>
              <a:rPr lang="da-DK" sz="900" b="0" kern="1200" noProof="1">
                <a:solidFill>
                  <a:schemeClr val="tx1"/>
                </a:solidFill>
                <a:latin typeface="Arial" charset="0"/>
                <a:ea typeface="+mn-ea"/>
                <a:cs typeface="Arial" panose="020B0604020202020204" pitchFamily="34" charset="0"/>
              </a:rPr>
              <a:t>Klik på </a:t>
            </a:r>
            <a:r>
              <a:rPr lang="da-DK" sz="900" b="1" kern="1200" noProof="1">
                <a:solidFill>
                  <a:schemeClr val="tx1"/>
                </a:solidFill>
                <a:latin typeface="Arial" charset="0"/>
                <a:ea typeface="+mn-ea"/>
                <a:cs typeface="Arial" panose="020B0604020202020204" pitchFamily="34" charset="0"/>
              </a:rPr>
              <a:t>Vis</a:t>
            </a:r>
          </a:p>
          <a:p>
            <a:pPr eaLnBrk="1" hangingPunct="1">
              <a:lnSpc>
                <a:spcPct val="90000"/>
              </a:lnSpc>
              <a:spcAft>
                <a:spcPts val="600"/>
              </a:spcAft>
              <a:defRPr/>
            </a:pPr>
            <a:r>
              <a:rPr lang="da-DK" sz="900" b="1" kern="1200" noProof="1">
                <a:solidFill>
                  <a:schemeClr val="tx1"/>
                </a:solidFill>
                <a:latin typeface="Arial" charset="0"/>
                <a:ea typeface="+mn-ea"/>
                <a:cs typeface="Arial" panose="020B0604020202020204" pitchFamily="34" charset="0"/>
              </a:rPr>
              <a:t>2. </a:t>
            </a:r>
            <a:r>
              <a:rPr lang="da-DK" sz="900" b="0" kern="1200" noProof="1">
                <a:solidFill>
                  <a:schemeClr val="tx1"/>
                </a:solidFill>
                <a:latin typeface="Arial" charset="0"/>
                <a:ea typeface="+mn-ea"/>
                <a:cs typeface="Arial" panose="020B0604020202020204" pitchFamily="34" charset="0"/>
              </a:rPr>
              <a:t>Vælg </a:t>
            </a:r>
            <a:r>
              <a:rPr lang="da-DK" sz="900" b="1" kern="1200" noProof="1">
                <a:solidFill>
                  <a:schemeClr val="tx1"/>
                </a:solidFill>
                <a:latin typeface="Arial" charset="0"/>
                <a:ea typeface="+mn-ea"/>
                <a:cs typeface="Arial" panose="020B0604020202020204" pitchFamily="34" charset="0"/>
              </a:rPr>
              <a:t>Gitterlinjer</a:t>
            </a:r>
            <a:r>
              <a:rPr lang="da-DK" sz="900" b="0" kern="1200" noProof="1">
                <a:solidFill>
                  <a:schemeClr val="tx1"/>
                </a:solidFill>
                <a:latin typeface="Arial" charset="0"/>
                <a:ea typeface="+mn-ea"/>
                <a:cs typeface="Arial" panose="020B0604020202020204" pitchFamily="34" charset="0"/>
              </a:rPr>
              <a:t> og/eller </a:t>
            </a:r>
            <a:r>
              <a:rPr lang="da-DK" sz="900" b="1" kern="1200" noProof="1">
                <a:solidFill>
                  <a:schemeClr val="tx1"/>
                </a:solidFill>
                <a:latin typeface="Arial" charset="0"/>
                <a:ea typeface="+mn-ea"/>
                <a:cs typeface="Arial" panose="020B0604020202020204" pitchFamily="34" charset="0"/>
              </a:rPr>
              <a:t>Hjælpelinjer</a:t>
            </a:r>
          </a:p>
          <a:p>
            <a:pPr eaLnBrk="1" hangingPunct="1">
              <a:lnSpc>
                <a:spcPct val="90000"/>
              </a:lnSpc>
              <a:spcAft>
                <a:spcPts val="600"/>
              </a:spcAft>
              <a:defRPr/>
            </a:pPr>
            <a:r>
              <a:rPr lang="da-DK" sz="900" b="1" kern="1200" noProof="1">
                <a:solidFill>
                  <a:srgbClr val="DF6752"/>
                </a:solidFill>
                <a:latin typeface="Arial" charset="0"/>
                <a:ea typeface="+mn-ea"/>
                <a:cs typeface="Arial" panose="020B0604020202020204" pitchFamily="34" charset="0"/>
              </a:rPr>
              <a:t>Tip: </a:t>
            </a:r>
            <a:r>
              <a:rPr lang="da-DK" sz="900" b="0" kern="1200" noProof="1">
                <a:solidFill>
                  <a:srgbClr val="DF6752"/>
                </a:solidFill>
                <a:latin typeface="Arial" charset="0"/>
                <a:ea typeface="+mn-ea"/>
                <a:cs typeface="Arial" panose="020B0604020202020204" pitchFamily="34" charset="0"/>
              </a:rPr>
              <a:t>Tryk </a:t>
            </a:r>
            <a:r>
              <a:rPr lang="da-DK" sz="900" b="1" kern="1200" noProof="1">
                <a:solidFill>
                  <a:srgbClr val="DF6752"/>
                </a:solidFill>
                <a:latin typeface="Arial" charset="0"/>
                <a:ea typeface="+mn-ea"/>
                <a:cs typeface="Arial" panose="020B0604020202020204" pitchFamily="34" charset="0"/>
              </a:rPr>
              <a:t>Alt + F9</a:t>
            </a:r>
            <a:r>
              <a:rPr lang="da-DK" sz="900" b="0" kern="1200" noProof="1">
                <a:solidFill>
                  <a:srgbClr val="DF6752"/>
                </a:solidFill>
                <a:latin typeface="Arial" charset="0"/>
                <a:ea typeface="+mn-ea"/>
                <a:cs typeface="Arial" panose="020B0604020202020204" pitchFamily="34" charset="0"/>
              </a:rPr>
              <a:t> for hurtig visning af hjælpelinjer</a:t>
            </a:r>
          </a:p>
          <a:p>
            <a:pPr eaLnBrk="1" hangingPunct="1">
              <a:spcAft>
                <a:spcPts val="600"/>
              </a:spcAft>
              <a:defRPr/>
            </a:pPr>
            <a:endParaRPr lang="da-DK" altLang="da-DK" sz="900" noProof="1">
              <a:solidFill>
                <a:schemeClr val="tx1"/>
              </a:solidFill>
              <a:latin typeface="+mn-lt"/>
              <a:cs typeface="Arial" panose="020B0604020202020204" pitchFamily="34" charset="0"/>
            </a:endParaRPr>
          </a:p>
        </p:txBody>
      </p:sp>
      <p:pic>
        <p:nvPicPr>
          <p:cNvPr id="18" name="Billede 25"/>
          <p:cNvPicPr>
            <a:picLocks noChangeAspect="1"/>
          </p:cNvPicPr>
          <p:nvPr userDrawn="1"/>
        </p:nvPicPr>
        <p:blipFill>
          <a:blip r:embed="rId3"/>
          <a:stretch>
            <a:fillRect/>
          </a:stretch>
        </p:blipFill>
        <p:spPr>
          <a:xfrm>
            <a:off x="11273427" y="2241762"/>
            <a:ext cx="368254" cy="393946"/>
          </a:xfrm>
          <a:prstGeom prst="rect">
            <a:avLst/>
          </a:prstGeom>
        </p:spPr>
      </p:pic>
      <p:pic>
        <p:nvPicPr>
          <p:cNvPr id="19" name="Billede 36"/>
          <p:cNvPicPr>
            <a:picLocks noChangeAspect="1"/>
          </p:cNvPicPr>
          <p:nvPr userDrawn="1"/>
        </p:nvPicPr>
        <p:blipFill>
          <a:blip r:embed="rId4"/>
          <a:stretch>
            <a:fillRect/>
          </a:stretch>
        </p:blipFill>
        <p:spPr>
          <a:xfrm>
            <a:off x="11265672" y="3658525"/>
            <a:ext cx="416717" cy="397335"/>
          </a:xfrm>
          <a:prstGeom prst="rect">
            <a:avLst/>
          </a:prstGeom>
        </p:spPr>
      </p:pic>
      <p:pic>
        <p:nvPicPr>
          <p:cNvPr id="21" name="Billede 39"/>
          <p:cNvPicPr>
            <a:picLocks noChangeAspect="1"/>
          </p:cNvPicPr>
          <p:nvPr userDrawn="1"/>
        </p:nvPicPr>
        <p:blipFill rotWithShape="1">
          <a:blip r:embed="rId5"/>
          <a:srcRect l="2931" r="60888"/>
          <a:stretch/>
        </p:blipFill>
        <p:spPr>
          <a:xfrm>
            <a:off x="5729521" y="2621888"/>
            <a:ext cx="319516" cy="568784"/>
          </a:xfrm>
          <a:prstGeom prst="rect">
            <a:avLst/>
          </a:prstGeom>
        </p:spPr>
      </p:pic>
      <p:sp>
        <p:nvSpPr>
          <p:cNvPr id="22" name="Rektangel 21"/>
          <p:cNvSpPr/>
          <p:nvPr userDrawn="1"/>
        </p:nvSpPr>
        <p:spPr>
          <a:xfrm>
            <a:off x="509551" y="510317"/>
            <a:ext cx="6096000" cy="1200329"/>
          </a:xfrm>
          <a:prstGeom prst="rect">
            <a:avLst/>
          </a:prstGeom>
        </p:spPr>
        <p:txBody>
          <a:bodyPr>
            <a:spAutoFit/>
          </a:bodyPr>
          <a:lstStyle/>
          <a:p>
            <a:r>
              <a:rPr lang="en-US" sz="3600" b="1" spc="300" dirty="0"/>
              <a:t>BRUGERGUIDE</a:t>
            </a:r>
            <a:br>
              <a:rPr lang="en-US" sz="3600" b="1" spc="300" dirty="0"/>
            </a:br>
            <a:endParaRPr lang="da-DK" sz="3600" b="1" spc="300" dirty="0"/>
          </a:p>
        </p:txBody>
      </p:sp>
    </p:spTree>
    <p:extLst>
      <p:ext uri="{BB962C8B-B14F-4D97-AF65-F5344CB8AC3E}">
        <p14:creationId xmlns:p14="http://schemas.microsoft.com/office/powerpoint/2010/main" val="3666039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tor billede venst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1" y="0"/>
            <a:ext cx="7427914"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8031878" y="957753"/>
            <a:ext cx="3879477" cy="1987748"/>
          </a:xfrm>
        </p:spPr>
        <p:txBody>
          <a:bodyPr/>
          <a:lstStyle>
            <a:lvl1pPr>
              <a:defRPr sz="3600"/>
            </a:lvl1pPr>
          </a:lstStyle>
          <a:p>
            <a:r>
              <a:rPr lang="en-US"/>
              <a:t>KLIK HER FOR AT ÆNDRE TITEL</a:t>
            </a:r>
            <a:endParaRPr lang="en-US" dirty="0"/>
          </a:p>
        </p:txBody>
      </p:sp>
      <p:sp>
        <p:nvSpPr>
          <p:cNvPr id="7" name="Pladsholder til tekst 3"/>
          <p:cNvSpPr>
            <a:spLocks noGrp="1"/>
          </p:cNvSpPr>
          <p:nvPr>
            <p:ph type="body" sz="quarter" idx="12" hasCustomPrompt="1"/>
          </p:nvPr>
        </p:nvSpPr>
        <p:spPr>
          <a:xfrm>
            <a:off x="8031879" y="3199593"/>
            <a:ext cx="3588621" cy="2982722"/>
          </a:xfrm>
        </p:spPr>
        <p:txBody>
          <a:bodyPr/>
          <a:lstStyle>
            <a:lvl1pPr marL="0" indent="0">
              <a:lnSpc>
                <a:spcPct val="100000"/>
              </a:lnSpc>
              <a:spcBef>
                <a:spcPts val="600"/>
              </a:spcBef>
              <a:buFontTx/>
              <a:buNone/>
              <a:defRPr sz="1600" baseline="0"/>
            </a:lvl1pPr>
          </a:lstStyle>
          <a:p>
            <a:pPr lvl="0"/>
            <a:r>
              <a:rPr lang="da-DK" dirty="0"/>
              <a:t>Indsæt bullets</a:t>
            </a:r>
          </a:p>
          <a:p>
            <a:pPr lvl="0"/>
            <a:endParaRPr lang="da-DK" dirty="0"/>
          </a:p>
          <a:p>
            <a:pPr lvl="0"/>
            <a:endParaRPr lang="da-DK" dirty="0"/>
          </a:p>
        </p:txBody>
      </p:sp>
      <p:grpSp>
        <p:nvGrpSpPr>
          <p:cNvPr id="8" name="Gruppe 7"/>
          <p:cNvGrpSpPr/>
          <p:nvPr userDrawn="1"/>
        </p:nvGrpSpPr>
        <p:grpSpPr>
          <a:xfrm>
            <a:off x="7427913" y="1288619"/>
            <a:ext cx="405154" cy="1182460"/>
            <a:chOff x="320675" y="2816225"/>
            <a:chExt cx="350838" cy="1023938"/>
          </a:xfrm>
          <a:solidFill>
            <a:schemeClr val="tx1"/>
          </a:solidFill>
        </p:grpSpPr>
        <p:sp>
          <p:nvSpPr>
            <p:cNvPr id="9"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6"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46860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x billeder høj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9" name="Picture Placeholder 4"/>
          <p:cNvSpPr>
            <a:spLocks noGrp="1"/>
          </p:cNvSpPr>
          <p:nvPr>
            <p:ph type="pic" sz="quarter" idx="14" hasCustomPrompt="1"/>
          </p:nvPr>
        </p:nvSpPr>
        <p:spPr>
          <a:xfrm>
            <a:off x="7427912" y="3492500"/>
            <a:ext cx="4764087"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0" name="Title 4"/>
          <p:cNvSpPr>
            <a:spLocks noGrp="1"/>
          </p:cNvSpPr>
          <p:nvPr>
            <p:ph type="title" hasCustomPrompt="1"/>
          </p:nvPr>
        </p:nvSpPr>
        <p:spPr>
          <a:xfrm>
            <a:off x="587374" y="357948"/>
            <a:ext cx="4542975" cy="1486727"/>
          </a:xfrm>
        </p:spPr>
        <p:txBody>
          <a:bodyPr/>
          <a:lstStyle>
            <a:lvl1pPr>
              <a:defRPr sz="3600"/>
            </a:lvl1pPr>
          </a:lstStyle>
          <a:p>
            <a:r>
              <a:rPr lang="en-US"/>
              <a:t>KLIK HER FOR AT ÆNDRE TITEL</a:t>
            </a:r>
            <a:endParaRPr lang="en-US" dirty="0"/>
          </a:p>
        </p:txBody>
      </p:sp>
      <p:sp>
        <p:nvSpPr>
          <p:cNvPr id="7" name="Pladsholder til tekst 3"/>
          <p:cNvSpPr>
            <a:spLocks noGrp="1"/>
          </p:cNvSpPr>
          <p:nvPr>
            <p:ph type="body" sz="quarter" idx="15" hasCustomPrompt="1"/>
          </p:nvPr>
        </p:nvSpPr>
        <p:spPr>
          <a:xfrm>
            <a:off x="587375" y="2127154"/>
            <a:ext cx="4542974" cy="3575409"/>
          </a:xfrm>
        </p:spPr>
        <p:txBody>
          <a:bodyPr/>
          <a:lstStyle>
            <a:lvl1pPr marL="0" indent="0">
              <a:lnSpc>
                <a:spcPct val="100000"/>
              </a:lnSpc>
              <a:spcBef>
                <a:spcPts val="600"/>
              </a:spcBef>
              <a:buFontTx/>
              <a:buNone/>
              <a:defRPr sz="1600" baseline="0"/>
            </a:lvl1pPr>
          </a:lstStyle>
          <a:p>
            <a:pPr lvl="0"/>
            <a:r>
              <a:rPr lang="da-DK" dirty="0"/>
              <a:t>Indsæt bullets</a:t>
            </a:r>
          </a:p>
          <a:p>
            <a:pPr lvl="0"/>
            <a:endParaRPr lang="da-DK" dirty="0"/>
          </a:p>
          <a:p>
            <a:pPr lvl="0"/>
            <a:endParaRPr lang="da-DK" dirty="0"/>
          </a:p>
        </p:txBody>
      </p:sp>
      <p:sp>
        <p:nvSpPr>
          <p:cNvPr id="11" name="Picture Placeholder 4"/>
          <p:cNvSpPr>
            <a:spLocks noGrp="1"/>
          </p:cNvSpPr>
          <p:nvPr>
            <p:ph type="pic" sz="quarter" idx="16" hasCustomPrompt="1"/>
          </p:nvPr>
        </p:nvSpPr>
        <p:spPr>
          <a:xfrm>
            <a:off x="7427912" y="0"/>
            <a:ext cx="4764087" cy="33601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611979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å layout højre">
    <p:spTree>
      <p:nvGrpSpPr>
        <p:cNvPr id="1" name=""/>
        <p:cNvGrpSpPr/>
        <p:nvPr/>
      </p:nvGrpSpPr>
      <p:grpSpPr>
        <a:xfrm>
          <a:off x="0" y="0"/>
          <a:ext cx="0" cy="0"/>
          <a:chOff x="0" y="0"/>
          <a:chExt cx="0" cy="0"/>
        </a:xfrm>
      </p:grpSpPr>
      <p:sp>
        <p:nvSpPr>
          <p:cNvPr id="26" name="Rectangle 6"/>
          <p:cNvSpPr/>
          <p:nvPr userDrawn="1"/>
        </p:nvSpPr>
        <p:spPr>
          <a:xfrm>
            <a:off x="7427913" y="0"/>
            <a:ext cx="476408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Pladsholder til tekst 3"/>
          <p:cNvSpPr>
            <a:spLocks noGrp="1"/>
          </p:cNvSpPr>
          <p:nvPr>
            <p:ph type="body" sz="quarter" idx="17" hasCustomPrompt="1"/>
          </p:nvPr>
        </p:nvSpPr>
        <p:spPr>
          <a:xfrm>
            <a:off x="8027662" y="2927417"/>
            <a:ext cx="3673420" cy="3222624"/>
          </a:xfrm>
        </p:spPr>
        <p:txBody>
          <a:bodyPr/>
          <a:lstStyle>
            <a:lvl1pPr marL="0" indent="0">
              <a:buFontTx/>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err="1"/>
              <a:t>Insert</a:t>
            </a:r>
            <a:r>
              <a:rPr lang="da-DK" dirty="0"/>
              <a:t> </a:t>
            </a:r>
            <a:r>
              <a:rPr lang="da-DK" dirty="0" err="1"/>
              <a:t>text</a:t>
            </a:r>
            <a:r>
              <a:rPr lang="da-DK" dirty="0"/>
              <a:t> </a:t>
            </a:r>
            <a:r>
              <a:rPr lang="da-DK" dirty="0" err="1"/>
              <a:t>here</a:t>
            </a:r>
            <a:endParaRPr lang="da-DK" dirty="0"/>
          </a:p>
        </p:txBody>
      </p:sp>
      <p:sp>
        <p:nvSpPr>
          <p:cNvPr id="3" name="Slide Number Placeholder 2"/>
          <p:cNvSpPr>
            <a:spLocks noGrp="1"/>
          </p:cNvSpPr>
          <p:nvPr>
            <p:ph type="sldNum" sz="quarter" idx="10"/>
          </p:nvPr>
        </p:nvSpPr>
        <p:spPr/>
        <p:txBody>
          <a:bodyPr/>
          <a:lstStyle>
            <a:lvl1pPr>
              <a:defRPr>
                <a:solidFill>
                  <a:schemeClr val="bg1">
                    <a:alpha val="70000"/>
                  </a:schemeClr>
                </a:solidFill>
              </a:defRPr>
            </a:lvl1pPr>
          </a:lstStyle>
          <a:p>
            <a:fld id="{D8D877B3-D348-4611-9BDB-C5374591D951}" type="slidenum">
              <a:rPr lang="en-US" smtClean="0"/>
              <a:pPr/>
              <a:t>‹#›</a:t>
            </a:fld>
            <a:endParaRPr lang="en-US" dirty="0"/>
          </a:p>
        </p:txBody>
      </p:sp>
      <p:grpSp>
        <p:nvGrpSpPr>
          <p:cNvPr id="5" name="Gruppe 4"/>
          <p:cNvGrpSpPr/>
          <p:nvPr userDrawn="1"/>
        </p:nvGrpSpPr>
        <p:grpSpPr>
          <a:xfrm>
            <a:off x="7427914" y="1288619"/>
            <a:ext cx="405154" cy="1182460"/>
            <a:chOff x="320675" y="2816225"/>
            <a:chExt cx="350838" cy="1023938"/>
          </a:xfrm>
          <a:solidFill>
            <a:schemeClr val="bg1"/>
          </a:solidFill>
        </p:grpSpPr>
        <p:sp>
          <p:nvSpPr>
            <p:cNvPr id="6"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9"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0"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1"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2"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3"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6"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29" name="Gruppe 28"/>
          <p:cNvGrpSpPr/>
          <p:nvPr userDrawn="1"/>
        </p:nvGrpSpPr>
        <p:grpSpPr>
          <a:xfrm>
            <a:off x="5466450" y="6027162"/>
            <a:ext cx="1272706" cy="669100"/>
            <a:chOff x="5387975" y="5659438"/>
            <a:chExt cx="1573213" cy="827087"/>
          </a:xfrm>
        </p:grpSpPr>
        <p:grpSp>
          <p:nvGrpSpPr>
            <p:cNvPr id="30" name="Gruppe 29"/>
            <p:cNvGrpSpPr/>
            <p:nvPr userDrawn="1"/>
          </p:nvGrpSpPr>
          <p:grpSpPr>
            <a:xfrm>
              <a:off x="5387975" y="6407150"/>
              <a:ext cx="1573213" cy="79375"/>
              <a:chOff x="5387975" y="6407150"/>
              <a:chExt cx="1573213" cy="79375"/>
            </a:xfrm>
          </p:grpSpPr>
          <p:sp>
            <p:nvSpPr>
              <p:cNvPr id="35"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1" name="Gruppe 30"/>
            <p:cNvGrpSpPr/>
            <p:nvPr userDrawn="1"/>
          </p:nvGrpSpPr>
          <p:grpSpPr>
            <a:xfrm>
              <a:off x="5880100" y="5659438"/>
              <a:ext cx="511175" cy="544512"/>
              <a:chOff x="5880100" y="5659438"/>
              <a:chExt cx="511175" cy="544512"/>
            </a:xfrm>
            <a:solidFill>
              <a:schemeClr val="tx1"/>
            </a:solidFill>
          </p:grpSpPr>
          <p:sp>
            <p:nvSpPr>
              <p:cNvPr id="32"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53" name="Title 4"/>
          <p:cNvSpPr>
            <a:spLocks noGrp="1"/>
          </p:cNvSpPr>
          <p:nvPr>
            <p:ph type="title" hasCustomPrompt="1"/>
          </p:nvPr>
        </p:nvSpPr>
        <p:spPr>
          <a:xfrm>
            <a:off x="8027663" y="943460"/>
            <a:ext cx="3673419" cy="1860884"/>
          </a:xfrm>
        </p:spPr>
        <p:txBody>
          <a:bodyPr/>
          <a:lstStyle>
            <a:lvl1pPr>
              <a:defRPr sz="3600">
                <a:solidFill>
                  <a:schemeClr val="bg1"/>
                </a:solidFill>
              </a:defRPr>
            </a:lvl1pPr>
          </a:lstStyle>
          <a:p>
            <a:r>
              <a:rPr lang="en-US"/>
              <a:t>KLIK HER FOR AT ÆNDRE TITEL</a:t>
            </a:r>
            <a:endParaRPr lang="en-US" dirty="0"/>
          </a:p>
        </p:txBody>
      </p:sp>
    </p:spTree>
    <p:extLst>
      <p:ext uri="{BB962C8B-B14F-4D97-AF65-F5344CB8AC3E}">
        <p14:creationId xmlns:p14="http://schemas.microsoft.com/office/powerpoint/2010/main" val="3858436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 x billede venstr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a:solidFill>
                  <a:schemeClr val="accent1">
                    <a:alpha val="70000"/>
                  </a:schemeClr>
                </a:solidFill>
              </a:defRPr>
            </a:lvl1pPr>
          </a:lstStyle>
          <a:p>
            <a:fld id="{D8D877B3-D348-4611-9BDB-C5374591D951}" type="slidenum">
              <a:rPr lang="en-US" smtClean="0"/>
              <a:pPr/>
              <a:t>‹#›</a:t>
            </a:fld>
            <a:endParaRPr lang="en-US" dirty="0"/>
          </a:p>
        </p:txBody>
      </p:sp>
      <p:grpSp>
        <p:nvGrpSpPr>
          <p:cNvPr id="29" name="Gruppe 28"/>
          <p:cNvGrpSpPr/>
          <p:nvPr userDrawn="1"/>
        </p:nvGrpSpPr>
        <p:grpSpPr>
          <a:xfrm>
            <a:off x="5466450" y="6027162"/>
            <a:ext cx="1272706" cy="669100"/>
            <a:chOff x="5387975" y="5659438"/>
            <a:chExt cx="1573213" cy="827087"/>
          </a:xfrm>
        </p:grpSpPr>
        <p:grpSp>
          <p:nvGrpSpPr>
            <p:cNvPr id="30" name="Gruppe 29"/>
            <p:cNvGrpSpPr/>
            <p:nvPr userDrawn="1"/>
          </p:nvGrpSpPr>
          <p:grpSpPr>
            <a:xfrm>
              <a:off x="5387975" y="6407150"/>
              <a:ext cx="1573213" cy="79375"/>
              <a:chOff x="5387975" y="6407150"/>
              <a:chExt cx="1573213" cy="79375"/>
            </a:xfrm>
          </p:grpSpPr>
          <p:sp>
            <p:nvSpPr>
              <p:cNvPr id="35"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1" name="Gruppe 30"/>
            <p:cNvGrpSpPr/>
            <p:nvPr userDrawn="1"/>
          </p:nvGrpSpPr>
          <p:grpSpPr>
            <a:xfrm>
              <a:off x="5880100" y="5659438"/>
              <a:ext cx="511175" cy="544512"/>
              <a:chOff x="5880100" y="5659438"/>
              <a:chExt cx="511175" cy="544512"/>
            </a:xfrm>
            <a:solidFill>
              <a:schemeClr val="tx1"/>
            </a:solidFill>
          </p:grpSpPr>
          <p:sp>
            <p:nvSpPr>
              <p:cNvPr id="32"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grpSp>
        <p:nvGrpSpPr>
          <p:cNvPr id="54" name="Gruppe 53"/>
          <p:cNvGrpSpPr/>
          <p:nvPr userDrawn="1"/>
        </p:nvGrpSpPr>
        <p:grpSpPr>
          <a:xfrm>
            <a:off x="4733281" y="657225"/>
            <a:ext cx="405154" cy="1182460"/>
            <a:chOff x="320675" y="2816225"/>
            <a:chExt cx="350838" cy="1023938"/>
          </a:xfrm>
          <a:solidFill>
            <a:schemeClr val="tx1"/>
          </a:solidFill>
        </p:grpSpPr>
        <p:sp>
          <p:nvSpPr>
            <p:cNvPr id="55"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6"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7"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8"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9"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0"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1"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2"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74" name="Picture Placeholder 4"/>
          <p:cNvSpPr>
            <a:spLocks noGrp="1"/>
          </p:cNvSpPr>
          <p:nvPr>
            <p:ph type="pic" sz="quarter" idx="11" hasCustomPrompt="1"/>
          </p:nvPr>
        </p:nvSpPr>
        <p:spPr>
          <a:xfrm>
            <a:off x="-19951" y="0"/>
            <a:ext cx="4753232"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5" name="Title 4"/>
          <p:cNvSpPr>
            <a:spLocks noGrp="1"/>
          </p:cNvSpPr>
          <p:nvPr>
            <p:ph type="title" hasCustomPrompt="1"/>
          </p:nvPr>
        </p:nvSpPr>
        <p:spPr>
          <a:xfrm>
            <a:off x="5324157" y="359273"/>
            <a:ext cx="4490445" cy="1621619"/>
          </a:xfrm>
        </p:spPr>
        <p:txBody>
          <a:bodyPr/>
          <a:lstStyle>
            <a:lvl1pPr>
              <a:defRPr sz="3600"/>
            </a:lvl1pPr>
          </a:lstStyle>
          <a:p>
            <a:r>
              <a:rPr lang="en-US"/>
              <a:t>KLIK HER FOR AT ÆNDRE TITEL</a:t>
            </a:r>
            <a:endParaRPr lang="en-US" dirty="0"/>
          </a:p>
        </p:txBody>
      </p:sp>
      <p:sp>
        <p:nvSpPr>
          <p:cNvPr id="76" name="Pladsholder til tekst 3"/>
          <p:cNvSpPr>
            <a:spLocks noGrp="1"/>
          </p:cNvSpPr>
          <p:nvPr>
            <p:ph type="body" sz="quarter" idx="12" hasCustomPrompt="1"/>
          </p:nvPr>
        </p:nvSpPr>
        <p:spPr>
          <a:xfrm>
            <a:off x="5324158" y="2143359"/>
            <a:ext cx="4490445" cy="3752115"/>
          </a:xfrm>
        </p:spPr>
        <p:txBody>
          <a:bodyPr/>
          <a:lstStyle>
            <a:lvl1pPr marL="0" indent="0">
              <a:lnSpc>
                <a:spcPct val="100000"/>
              </a:lnSpc>
              <a:spcBef>
                <a:spcPts val="600"/>
              </a:spcBef>
              <a:buFontTx/>
              <a:buNone/>
              <a:defRPr sz="1600" baseline="0"/>
            </a:lvl1pPr>
          </a:lstStyle>
          <a:p>
            <a:pPr lvl="0"/>
            <a:r>
              <a:rPr lang="da-DK" dirty="0"/>
              <a:t>Indsæt bullets</a:t>
            </a:r>
          </a:p>
          <a:p>
            <a:pPr lvl="0"/>
            <a:endParaRPr lang="da-DK" dirty="0"/>
          </a:p>
          <a:p>
            <a:pPr lvl="0"/>
            <a:endParaRPr lang="da-DK" dirty="0"/>
          </a:p>
        </p:txBody>
      </p:sp>
    </p:spTree>
    <p:extLst>
      <p:ext uri="{BB962C8B-B14F-4D97-AF65-F5344CB8AC3E}">
        <p14:creationId xmlns:p14="http://schemas.microsoft.com/office/powerpoint/2010/main" val="1373375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æsentation">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2441575" y="2676493"/>
            <a:ext cx="7341129" cy="1036319"/>
          </a:xfrm>
          <a:solidFill>
            <a:schemeClr val="bg1"/>
          </a:solidFill>
        </p:spPr>
        <p:txBody>
          <a:bodyPr tIns="108000"/>
          <a:lstStyle>
            <a:lvl1pPr algn="ctr">
              <a:defRPr sz="2800" baseline="0">
                <a:solidFill>
                  <a:schemeClr val="tx1"/>
                </a:solidFill>
              </a:defRPr>
            </a:lvl1pPr>
          </a:lstStyle>
          <a:p>
            <a:r>
              <a:rPr lang="en-US"/>
              <a:t>AALBORG UNIVERSITET</a:t>
            </a:r>
            <a:br>
              <a:rPr lang="en-US"/>
            </a:br>
            <a:r>
              <a:rPr lang="en-US"/>
              <a:t>OVERSKRIFT</a:t>
            </a:r>
            <a:endParaRPr lang="en-US" dirty="0"/>
          </a:p>
        </p:txBody>
      </p:sp>
      <p:sp>
        <p:nvSpPr>
          <p:cNvPr id="3" name="Pladsholder til tekst 2"/>
          <p:cNvSpPr>
            <a:spLocks noGrp="1"/>
          </p:cNvSpPr>
          <p:nvPr>
            <p:ph type="body" sz="quarter" idx="12" hasCustomPrompt="1"/>
          </p:nvPr>
        </p:nvSpPr>
        <p:spPr>
          <a:xfrm>
            <a:off x="2441575" y="3827463"/>
            <a:ext cx="7341129" cy="412750"/>
          </a:xfrm>
          <a:solidFill>
            <a:schemeClr val="bg1"/>
          </a:solidFill>
        </p:spPr>
        <p:txBody>
          <a:bodyPr>
            <a:noAutofit/>
          </a:bodyPr>
          <a:lstStyle>
            <a:lvl1pPr marL="0" indent="0" algn="ctr">
              <a:buFontTx/>
              <a:buNone/>
              <a:defRPr sz="1800" spc="300" baseline="0"/>
            </a:lvl1pPr>
          </a:lstStyle>
          <a:p>
            <a:pPr lvl="0"/>
            <a:r>
              <a:rPr lang="da-DK"/>
              <a:t>AF </a:t>
            </a:r>
            <a:r>
              <a:rPr lang="da-DK" dirty="0"/>
              <a:t>NAVN NAVNESEN</a:t>
            </a:r>
          </a:p>
        </p:txBody>
      </p:sp>
      <p:grpSp>
        <p:nvGrpSpPr>
          <p:cNvPr id="10" name="Gruppe 9"/>
          <p:cNvGrpSpPr/>
          <p:nvPr userDrawn="1"/>
        </p:nvGrpSpPr>
        <p:grpSpPr>
          <a:xfrm>
            <a:off x="5466450" y="6027162"/>
            <a:ext cx="1272706" cy="669100"/>
            <a:chOff x="5387975" y="5659438"/>
            <a:chExt cx="1573213" cy="827087"/>
          </a:xfrm>
        </p:grpSpPr>
        <p:grpSp>
          <p:nvGrpSpPr>
            <p:cNvPr id="11" name="Gruppe 10"/>
            <p:cNvGrpSpPr/>
            <p:nvPr userDrawn="1"/>
          </p:nvGrpSpPr>
          <p:grpSpPr>
            <a:xfrm>
              <a:off x="5387975" y="6407150"/>
              <a:ext cx="1573213" cy="79375"/>
              <a:chOff x="5387975" y="6407150"/>
              <a:chExt cx="1573213" cy="79375"/>
            </a:xfrm>
          </p:grpSpPr>
          <p:sp>
            <p:nvSpPr>
              <p:cNvPr id="16"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8"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9"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2"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12" name="Gruppe 11"/>
            <p:cNvGrpSpPr/>
            <p:nvPr userDrawn="1"/>
          </p:nvGrpSpPr>
          <p:grpSpPr>
            <a:xfrm>
              <a:off x="5880100" y="5659438"/>
              <a:ext cx="511175" cy="544512"/>
              <a:chOff x="5880100" y="5659438"/>
              <a:chExt cx="511175" cy="544512"/>
            </a:xfrm>
            <a:solidFill>
              <a:schemeClr val="tx1"/>
            </a:solidFill>
          </p:grpSpPr>
          <p:sp>
            <p:nvSpPr>
              <p:cNvPr id="13"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aus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2441575" y="2676493"/>
            <a:ext cx="7341129" cy="1036319"/>
          </a:xfrm>
          <a:solidFill>
            <a:schemeClr val="bg1"/>
          </a:solidFill>
        </p:spPr>
        <p:txBody>
          <a:bodyPr tIns="108000"/>
          <a:lstStyle>
            <a:lvl1pPr algn="ctr">
              <a:defRPr sz="2800" baseline="0">
                <a:solidFill>
                  <a:schemeClr val="tx1"/>
                </a:solidFill>
              </a:defRPr>
            </a:lvl1pPr>
          </a:lstStyle>
          <a:p>
            <a:r>
              <a:rPr lang="en-US"/>
              <a:t>PAUSE</a:t>
            </a:r>
            <a:br>
              <a:rPr lang="en-US"/>
            </a:br>
            <a:r>
              <a:rPr lang="en-US"/>
              <a:t>OVERSKRIFT</a:t>
            </a:r>
            <a:endParaRPr lang="en-US" dirty="0"/>
          </a:p>
        </p:txBody>
      </p:sp>
      <p:grpSp>
        <p:nvGrpSpPr>
          <p:cNvPr id="10" name="Gruppe 9"/>
          <p:cNvGrpSpPr/>
          <p:nvPr userDrawn="1"/>
        </p:nvGrpSpPr>
        <p:grpSpPr>
          <a:xfrm>
            <a:off x="5466450" y="6027162"/>
            <a:ext cx="1272706" cy="669100"/>
            <a:chOff x="5387975" y="5659438"/>
            <a:chExt cx="1573213" cy="827087"/>
          </a:xfrm>
        </p:grpSpPr>
        <p:grpSp>
          <p:nvGrpSpPr>
            <p:cNvPr id="11" name="Gruppe 10"/>
            <p:cNvGrpSpPr/>
            <p:nvPr userDrawn="1"/>
          </p:nvGrpSpPr>
          <p:grpSpPr>
            <a:xfrm>
              <a:off x="5387975" y="6407150"/>
              <a:ext cx="1573213" cy="79375"/>
              <a:chOff x="5387975" y="6407150"/>
              <a:chExt cx="1573213" cy="79375"/>
            </a:xfrm>
          </p:grpSpPr>
          <p:sp>
            <p:nvSpPr>
              <p:cNvPr id="16"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7"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8"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9"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0"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1"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2"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3"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4"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5"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6"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7"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8"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29"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2"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12" name="Gruppe 11"/>
            <p:cNvGrpSpPr/>
            <p:nvPr userDrawn="1"/>
          </p:nvGrpSpPr>
          <p:grpSpPr>
            <a:xfrm>
              <a:off x="5880100" y="5659438"/>
              <a:ext cx="511175" cy="544512"/>
              <a:chOff x="5880100" y="5659438"/>
              <a:chExt cx="511175" cy="544512"/>
            </a:xfrm>
            <a:solidFill>
              <a:schemeClr val="tx1"/>
            </a:solidFill>
          </p:grpSpPr>
          <p:sp>
            <p:nvSpPr>
              <p:cNvPr id="13"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4"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15"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Tree>
    <p:extLst>
      <p:ext uri="{BB962C8B-B14F-4D97-AF65-F5344CB8AC3E}">
        <p14:creationId xmlns:p14="http://schemas.microsoft.com/office/powerpoint/2010/main" val="355350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m. bullets">
    <p:spTree>
      <p:nvGrpSpPr>
        <p:cNvPr id="1" name=""/>
        <p:cNvGrpSpPr/>
        <p:nvPr/>
      </p:nvGrpSpPr>
      <p:grpSpPr>
        <a:xfrm>
          <a:off x="0" y="0"/>
          <a:ext cx="0" cy="0"/>
          <a:chOff x="0" y="0"/>
          <a:chExt cx="0" cy="0"/>
        </a:xfrm>
      </p:grpSpPr>
      <p:sp>
        <p:nvSpPr>
          <p:cNvPr id="4"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3" name="Title 4"/>
          <p:cNvSpPr>
            <a:spLocks noGrp="1"/>
          </p:cNvSpPr>
          <p:nvPr>
            <p:ph type="title" hasCustomPrompt="1"/>
          </p:nvPr>
        </p:nvSpPr>
        <p:spPr>
          <a:xfrm>
            <a:off x="587374" y="370290"/>
            <a:ext cx="5149879" cy="1474385"/>
          </a:xfrm>
        </p:spPr>
        <p:txBody>
          <a:bodyPr/>
          <a:lstStyle>
            <a:lvl1pPr>
              <a:defRPr sz="3600" baseline="0"/>
            </a:lvl1pPr>
          </a:lstStyle>
          <a:p>
            <a:r>
              <a:rPr lang="en-US"/>
              <a:t>KLIK HER FOR AT ÆNDRE TITEL</a:t>
            </a:r>
            <a:endParaRPr lang="en-US" dirty="0"/>
          </a:p>
        </p:txBody>
      </p:sp>
      <p:sp>
        <p:nvSpPr>
          <p:cNvPr id="5" name="Pladsholder til tekst 10"/>
          <p:cNvSpPr>
            <a:spLocks noGrp="1"/>
          </p:cNvSpPr>
          <p:nvPr>
            <p:ph type="body" sz="quarter" idx="12" hasCustomPrompt="1"/>
          </p:nvPr>
        </p:nvSpPr>
        <p:spPr>
          <a:xfrm>
            <a:off x="587375" y="2065337"/>
            <a:ext cx="10620094" cy="3704284"/>
          </a:xfrm>
        </p:spPr>
        <p:txBody>
          <a:bodyPr/>
          <a:lstStyle>
            <a:lvl1pPr marL="0" indent="0">
              <a:buFontTx/>
              <a:buNone/>
              <a:defRPr/>
            </a:lvl1pPr>
          </a:lstStyle>
          <a:p>
            <a:pPr lvl="0"/>
            <a:r>
              <a:rPr lang="da-DK" dirty="0"/>
              <a:t>Indsæt bullets</a:t>
            </a:r>
          </a:p>
        </p:txBody>
      </p:sp>
    </p:spTree>
    <p:extLst>
      <p:ext uri="{BB962C8B-B14F-4D97-AF65-F5344CB8AC3E}">
        <p14:creationId xmlns:p14="http://schemas.microsoft.com/office/powerpoint/2010/main" val="25212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eb + bulle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grpSp>
        <p:nvGrpSpPr>
          <p:cNvPr id="30" name="Gruppe 29"/>
          <p:cNvGrpSpPr/>
          <p:nvPr userDrawn="1"/>
        </p:nvGrpSpPr>
        <p:grpSpPr>
          <a:xfrm>
            <a:off x="0" y="657225"/>
            <a:ext cx="405154" cy="1182460"/>
            <a:chOff x="320675" y="2816225"/>
            <a:chExt cx="350838" cy="1023938"/>
          </a:xfrm>
          <a:solidFill>
            <a:schemeClr val="tx1"/>
          </a:solidFill>
        </p:grpSpPr>
        <p:sp>
          <p:nvSpPr>
            <p:cNvPr id="31"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2"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3"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4"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
        <p:nvSpPr>
          <p:cNvPr id="26" name="Title 4"/>
          <p:cNvSpPr>
            <a:spLocks noGrp="1"/>
          </p:cNvSpPr>
          <p:nvPr>
            <p:ph type="title" hasCustomPrompt="1"/>
          </p:nvPr>
        </p:nvSpPr>
        <p:spPr>
          <a:xfrm>
            <a:off x="587375" y="370764"/>
            <a:ext cx="4516438" cy="1473911"/>
          </a:xfrm>
        </p:spPr>
        <p:txBody>
          <a:bodyPr/>
          <a:lstStyle>
            <a:lvl1pPr>
              <a:defRPr sz="3600"/>
            </a:lvl1pPr>
          </a:lstStyle>
          <a:p>
            <a:r>
              <a:rPr lang="en-US"/>
              <a:t>KLIK HER FOR AT ÆNDRE TITEL</a:t>
            </a:r>
            <a:endParaRPr lang="en-US" dirty="0"/>
          </a:p>
        </p:txBody>
      </p:sp>
      <p:pic>
        <p:nvPicPr>
          <p:cNvPr id="27" name="Billede 2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5670792" y="820387"/>
            <a:ext cx="6943368" cy="5825654"/>
          </a:xfrm>
          <a:prstGeom prst="rect">
            <a:avLst/>
          </a:prstGeom>
        </p:spPr>
      </p:pic>
      <p:sp>
        <p:nvSpPr>
          <p:cNvPr id="28" name="Picture Placeholder 4"/>
          <p:cNvSpPr>
            <a:spLocks noGrp="1"/>
          </p:cNvSpPr>
          <p:nvPr>
            <p:ph type="pic" sz="quarter" idx="11" hasCustomPrompt="1"/>
          </p:nvPr>
        </p:nvSpPr>
        <p:spPr>
          <a:xfrm>
            <a:off x="5953820" y="1240418"/>
            <a:ext cx="6238180" cy="3503032"/>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29" name="Pladsholder til tekst 10"/>
          <p:cNvSpPr>
            <a:spLocks noGrp="1"/>
          </p:cNvSpPr>
          <p:nvPr>
            <p:ph type="body" sz="quarter" idx="12" hasCustomPrompt="1"/>
          </p:nvPr>
        </p:nvSpPr>
        <p:spPr>
          <a:xfrm>
            <a:off x="587375" y="2065337"/>
            <a:ext cx="4516438" cy="3243263"/>
          </a:xfrm>
        </p:spPr>
        <p:txBody>
          <a:bodyPr/>
          <a:lstStyle>
            <a:lvl1pPr marL="0" indent="0">
              <a:buFontTx/>
              <a:buNone/>
              <a:defRPr/>
            </a:lvl1pPr>
          </a:lstStyle>
          <a:p>
            <a:pPr lvl="0"/>
            <a:r>
              <a:rPr lang="da-DK" dirty="0"/>
              <a:t>Indsæt bullets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gram - højre">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587374" y="367628"/>
            <a:ext cx="4886993" cy="1621619"/>
          </a:xfrm>
        </p:spPr>
        <p:txBody>
          <a:bodyPr/>
          <a:lstStyle>
            <a:lvl1pPr>
              <a:defRPr sz="3600"/>
            </a:lvl1pPr>
          </a:lstStyle>
          <a:p>
            <a:r>
              <a:rPr lang="en-US"/>
              <a:t>KLIK HER FOR AT ÆNDRE TITEL</a:t>
            </a:r>
            <a:endParaRPr lang="en-US" dirty="0"/>
          </a:p>
        </p:txBody>
      </p:sp>
      <p:sp>
        <p:nvSpPr>
          <p:cNvPr id="11" name="Pladsholder til diagram 10"/>
          <p:cNvSpPr>
            <a:spLocks noGrp="1"/>
          </p:cNvSpPr>
          <p:nvPr>
            <p:ph type="chart" sz="quarter" idx="12"/>
          </p:nvPr>
        </p:nvSpPr>
        <p:spPr>
          <a:xfrm>
            <a:off x="6096000" y="2262579"/>
            <a:ext cx="5524500" cy="3572737"/>
          </a:xfrm>
        </p:spPr>
        <p:txBody>
          <a:bodyPr/>
          <a:lstStyle/>
          <a:p>
            <a:r>
              <a:rPr lang="da-DK"/>
              <a:t>Klik på ikonet for at tilføje et diagram</a:t>
            </a:r>
          </a:p>
        </p:txBody>
      </p:sp>
      <p:sp>
        <p:nvSpPr>
          <p:cNvPr id="13" name="Pladsholder til tekst 12"/>
          <p:cNvSpPr>
            <a:spLocks noGrp="1"/>
          </p:cNvSpPr>
          <p:nvPr>
            <p:ph type="body" sz="quarter" idx="13" hasCustomPrompt="1"/>
          </p:nvPr>
        </p:nvSpPr>
        <p:spPr>
          <a:xfrm>
            <a:off x="587375" y="2262579"/>
            <a:ext cx="4886992" cy="3572737"/>
          </a:xfrm>
        </p:spPr>
        <p:txBody>
          <a:bodyPr>
            <a:normAutofit/>
          </a:bodyPr>
          <a:lstStyle>
            <a:lvl2pPr marL="0" indent="0">
              <a:buFontTx/>
              <a:buNone/>
              <a:defRPr sz="1600" baseline="0"/>
            </a:lvl2pPr>
          </a:lstStyle>
          <a:p>
            <a:pPr lvl="1"/>
            <a:r>
              <a:rPr lang="da-DK" dirty="0"/>
              <a:t>Indsæt bullets</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x billede højre + bullets">
    <p:spTree>
      <p:nvGrpSpPr>
        <p:cNvPr id="1" name=""/>
        <p:cNvGrpSpPr/>
        <p:nvPr/>
      </p:nvGrpSpPr>
      <p:grpSpPr>
        <a:xfrm>
          <a:off x="0" y="0"/>
          <a:ext cx="0" cy="0"/>
          <a:chOff x="0" y="0"/>
          <a:chExt cx="0" cy="0"/>
        </a:xfrm>
      </p:grpSpPr>
      <p:sp>
        <p:nvSpPr>
          <p:cNvPr id="6" name="Picture Placeholder 4"/>
          <p:cNvSpPr>
            <a:spLocks noGrp="1"/>
          </p:cNvSpPr>
          <p:nvPr>
            <p:ph type="pic" sz="quarter" idx="11" hasCustomPrompt="1"/>
          </p:nvPr>
        </p:nvSpPr>
        <p:spPr>
          <a:xfrm>
            <a:off x="7438768" y="0"/>
            <a:ext cx="4753232"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Title 4"/>
          <p:cNvSpPr>
            <a:spLocks noGrp="1"/>
          </p:cNvSpPr>
          <p:nvPr>
            <p:ph type="title" hasCustomPrompt="1"/>
          </p:nvPr>
        </p:nvSpPr>
        <p:spPr>
          <a:xfrm>
            <a:off x="587374" y="359273"/>
            <a:ext cx="4490445" cy="1621619"/>
          </a:xfrm>
        </p:spPr>
        <p:txBody>
          <a:bodyPr/>
          <a:lstStyle>
            <a:lvl1pPr>
              <a:defRPr sz="3600"/>
            </a:lvl1pPr>
          </a:lstStyle>
          <a:p>
            <a:r>
              <a:rPr lang="en-US"/>
              <a:t>KLIK HER FOR AT ÆNDRE TITEL</a:t>
            </a:r>
            <a:endParaRPr lang="en-US" dirty="0"/>
          </a:p>
        </p:txBody>
      </p:sp>
      <p:sp>
        <p:nvSpPr>
          <p:cNvPr id="4" name="Pladsholder til tekst 3"/>
          <p:cNvSpPr>
            <a:spLocks noGrp="1"/>
          </p:cNvSpPr>
          <p:nvPr>
            <p:ph type="body" sz="quarter" idx="12" hasCustomPrompt="1"/>
          </p:nvPr>
        </p:nvSpPr>
        <p:spPr>
          <a:xfrm>
            <a:off x="587375" y="2143359"/>
            <a:ext cx="4490445" cy="3752115"/>
          </a:xfrm>
        </p:spPr>
        <p:txBody>
          <a:bodyPr/>
          <a:lstStyle>
            <a:lvl1pPr marL="0" indent="0">
              <a:lnSpc>
                <a:spcPct val="100000"/>
              </a:lnSpc>
              <a:spcBef>
                <a:spcPts val="600"/>
              </a:spcBef>
              <a:buFontTx/>
              <a:buNone/>
              <a:defRPr sz="1600" baseline="0"/>
            </a:lvl1pPr>
          </a:lstStyle>
          <a:p>
            <a:pPr lvl="0"/>
            <a:r>
              <a:rPr lang="da-DK" dirty="0"/>
              <a:t>Indsæt bullets</a:t>
            </a:r>
          </a:p>
          <a:p>
            <a:pPr lvl="0"/>
            <a:endParaRPr lang="da-DK" dirty="0"/>
          </a:p>
          <a:p>
            <a:pPr lvl="0"/>
            <a:endParaRPr lang="da-DK" dirty="0"/>
          </a:p>
        </p:txBody>
      </p:sp>
    </p:spTree>
    <p:extLst>
      <p:ext uri="{BB962C8B-B14F-4D97-AF65-F5344CB8AC3E}">
        <p14:creationId xmlns:p14="http://schemas.microsoft.com/office/powerpoint/2010/main" val="49860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 x billede højre - Blå">
    <p:spTree>
      <p:nvGrpSpPr>
        <p:cNvPr id="1" name=""/>
        <p:cNvGrpSpPr/>
        <p:nvPr/>
      </p:nvGrpSpPr>
      <p:grpSpPr>
        <a:xfrm>
          <a:off x="0" y="0"/>
          <a:ext cx="0" cy="0"/>
          <a:chOff x="0" y="0"/>
          <a:chExt cx="0" cy="0"/>
        </a:xfrm>
      </p:grpSpPr>
      <p:sp>
        <p:nvSpPr>
          <p:cNvPr id="7" name="Rectangle 6"/>
          <p:cNvSpPr/>
          <p:nvPr userDrawn="1"/>
        </p:nvSpPr>
        <p:spPr>
          <a:xfrm>
            <a:off x="0" y="0"/>
            <a:ext cx="74279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5" name="Picture Placeholder 4"/>
          <p:cNvSpPr>
            <a:spLocks noGrp="1"/>
          </p:cNvSpPr>
          <p:nvPr>
            <p:ph type="pic" sz="quarter" idx="11" hasCustomPrompt="1"/>
          </p:nvPr>
        </p:nvSpPr>
        <p:spPr>
          <a:xfrm>
            <a:off x="7427913" y="0"/>
            <a:ext cx="4764087"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587374" y="373446"/>
            <a:ext cx="4683125" cy="1471230"/>
          </a:xfrm>
        </p:spPr>
        <p:txBody>
          <a:bodyPr/>
          <a:lstStyle>
            <a:lvl1pPr>
              <a:defRPr sz="3600">
                <a:solidFill>
                  <a:schemeClr val="bg1"/>
                </a:solidFill>
              </a:defRPr>
            </a:lvl1pPr>
          </a:lstStyle>
          <a:p>
            <a:r>
              <a:rPr lang="en-US"/>
              <a:t>KLIK HER FOR AT ÆNDRE TITEL</a:t>
            </a:r>
            <a:endParaRPr lang="en-US" dirty="0"/>
          </a:p>
        </p:txBody>
      </p:sp>
      <p:grpSp>
        <p:nvGrpSpPr>
          <p:cNvPr id="31" name="Gruppe 30"/>
          <p:cNvGrpSpPr/>
          <p:nvPr userDrawn="1"/>
        </p:nvGrpSpPr>
        <p:grpSpPr>
          <a:xfrm>
            <a:off x="5466450" y="6027162"/>
            <a:ext cx="1272706" cy="669100"/>
            <a:chOff x="5387975" y="5659438"/>
            <a:chExt cx="1573213" cy="827087"/>
          </a:xfrm>
          <a:solidFill>
            <a:schemeClr val="bg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4" name="Pladsholder til tekst 3"/>
          <p:cNvSpPr>
            <a:spLocks noGrp="1"/>
          </p:cNvSpPr>
          <p:nvPr>
            <p:ph type="body" sz="quarter" idx="12" hasCustomPrompt="1"/>
          </p:nvPr>
        </p:nvSpPr>
        <p:spPr>
          <a:xfrm>
            <a:off x="583406" y="2101809"/>
            <a:ext cx="4687094" cy="3765591"/>
          </a:xfrm>
        </p:spPr>
        <p:txBody>
          <a:bodyPr/>
          <a:lstStyle>
            <a:lvl1pPr marL="285750" indent="-285750">
              <a:buFontTx/>
              <a:buBlip>
                <a:blip r:embed="rId2"/>
              </a:buBlip>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a:t>Indsæt bullets</a:t>
            </a:r>
            <a:endParaRPr lang="da-DK" dirty="0"/>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grpSp>
    </p:spTree>
    <p:extLst>
      <p:ext uri="{BB962C8B-B14F-4D97-AF65-F5344CB8AC3E}">
        <p14:creationId xmlns:p14="http://schemas.microsoft.com/office/powerpoint/2010/main" val="174743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tor billede højre - blå">
    <p:spTree>
      <p:nvGrpSpPr>
        <p:cNvPr id="1" name=""/>
        <p:cNvGrpSpPr/>
        <p:nvPr/>
      </p:nvGrpSpPr>
      <p:grpSpPr>
        <a:xfrm>
          <a:off x="0" y="0"/>
          <a:ext cx="0" cy="0"/>
          <a:chOff x="0" y="0"/>
          <a:chExt cx="0" cy="0"/>
        </a:xfrm>
      </p:grpSpPr>
      <p:sp>
        <p:nvSpPr>
          <p:cNvPr id="7" name="Rectangle 6"/>
          <p:cNvSpPr/>
          <p:nvPr userDrawn="1"/>
        </p:nvSpPr>
        <p:spPr>
          <a:xfrm>
            <a:off x="1" y="0"/>
            <a:ext cx="527049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Slide Number Placeholder 2"/>
          <p:cNvSpPr>
            <a:spLocks noGrp="1"/>
          </p:cNvSpPr>
          <p:nvPr>
            <p:ph type="sldNum" sz="quarter" idx="10"/>
          </p:nvPr>
        </p:nvSpPr>
        <p:spPr/>
        <p:txBody>
          <a:bodyPr/>
          <a:lstStyle/>
          <a:p>
            <a:fld id="{D8D877B3-D348-4611-9BDB-C5374591D951}" type="slidenum">
              <a:rPr lang="en-US" smtClean="0"/>
              <a:pPr/>
              <a:t>‹#›</a:t>
            </a:fld>
            <a:endParaRPr lang="en-US" dirty="0"/>
          </a:p>
        </p:txBody>
      </p:sp>
      <p:sp>
        <p:nvSpPr>
          <p:cNvPr id="6" name="Title 4"/>
          <p:cNvSpPr>
            <a:spLocks noGrp="1"/>
          </p:cNvSpPr>
          <p:nvPr>
            <p:ph type="title" hasCustomPrompt="1"/>
          </p:nvPr>
        </p:nvSpPr>
        <p:spPr>
          <a:xfrm>
            <a:off x="587375" y="373446"/>
            <a:ext cx="4454526" cy="1471230"/>
          </a:xfrm>
        </p:spPr>
        <p:txBody>
          <a:bodyPr/>
          <a:lstStyle>
            <a:lvl1pPr>
              <a:defRPr sz="3600">
                <a:solidFill>
                  <a:schemeClr val="bg1"/>
                </a:solidFill>
              </a:defRPr>
            </a:lvl1pPr>
          </a:lstStyle>
          <a:p>
            <a:r>
              <a:rPr lang="en-US"/>
              <a:t>KLIK HER FOR AT ÆNDRE TITEL</a:t>
            </a:r>
            <a:endParaRPr lang="en-US" dirty="0"/>
          </a:p>
        </p:txBody>
      </p:sp>
      <p:grpSp>
        <p:nvGrpSpPr>
          <p:cNvPr id="31" name="Gruppe 30"/>
          <p:cNvGrpSpPr/>
          <p:nvPr userDrawn="1"/>
        </p:nvGrpSpPr>
        <p:grpSpPr>
          <a:xfrm>
            <a:off x="5466450" y="6027162"/>
            <a:ext cx="1272706" cy="669100"/>
            <a:chOff x="5387975" y="5659438"/>
            <a:chExt cx="1573213" cy="827087"/>
          </a:xfrm>
          <a:solidFill>
            <a:schemeClr val="tx1"/>
          </a:solidFill>
        </p:grpSpPr>
        <p:grpSp>
          <p:nvGrpSpPr>
            <p:cNvPr id="32" name="Gruppe 31"/>
            <p:cNvGrpSpPr/>
            <p:nvPr userDrawn="1"/>
          </p:nvGrpSpPr>
          <p:grpSpPr>
            <a:xfrm>
              <a:off x="5387975" y="6407150"/>
              <a:ext cx="1573213" cy="79375"/>
              <a:chOff x="5387975" y="6407150"/>
              <a:chExt cx="1573213" cy="79375"/>
            </a:xfrm>
            <a:grpFill/>
          </p:grpSpPr>
          <p:sp>
            <p:nvSpPr>
              <p:cNvPr id="37"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3"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33" name="Gruppe 32"/>
            <p:cNvGrpSpPr/>
            <p:nvPr userDrawn="1"/>
          </p:nvGrpSpPr>
          <p:grpSpPr>
            <a:xfrm>
              <a:off x="5880100" y="5659438"/>
              <a:ext cx="511175" cy="544512"/>
              <a:chOff x="5880100" y="5659438"/>
              <a:chExt cx="511175" cy="544512"/>
            </a:xfrm>
            <a:grpFill/>
          </p:grpSpPr>
          <p:sp>
            <p:nvSpPr>
              <p:cNvPr id="34"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5"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sp>
        <p:nvSpPr>
          <p:cNvPr id="4" name="Pladsholder til tekst 3"/>
          <p:cNvSpPr>
            <a:spLocks noGrp="1"/>
          </p:cNvSpPr>
          <p:nvPr>
            <p:ph type="body" sz="quarter" idx="12" hasCustomPrompt="1"/>
          </p:nvPr>
        </p:nvSpPr>
        <p:spPr>
          <a:xfrm>
            <a:off x="583406" y="2101809"/>
            <a:ext cx="4458495" cy="3600491"/>
          </a:xfrm>
        </p:spPr>
        <p:txBody>
          <a:bodyPr/>
          <a:lstStyle>
            <a:lvl1pPr marL="0" indent="0">
              <a:buFontTx/>
              <a:buNone/>
              <a:defRPr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a:t>Indsæt bullets</a:t>
            </a:r>
          </a:p>
        </p:txBody>
      </p:sp>
      <p:grpSp>
        <p:nvGrpSpPr>
          <p:cNvPr id="2" name="Gruppe 1"/>
          <p:cNvGrpSpPr/>
          <p:nvPr userDrawn="1"/>
        </p:nvGrpSpPr>
        <p:grpSpPr>
          <a:xfrm>
            <a:off x="-3502" y="657225"/>
            <a:ext cx="405154" cy="1182460"/>
            <a:chOff x="-3502" y="657225"/>
            <a:chExt cx="405154" cy="1182460"/>
          </a:xfrm>
          <a:solidFill>
            <a:schemeClr val="bg1"/>
          </a:solidFill>
        </p:grpSpPr>
        <p:sp>
          <p:nvSpPr>
            <p:cNvPr id="56" name="Freeform 53"/>
            <p:cNvSpPr>
              <a:spLocks/>
            </p:cNvSpPr>
            <p:nvPr userDrawn="1"/>
          </p:nvSpPr>
          <p:spPr bwMode="auto">
            <a:xfrm>
              <a:off x="328321" y="1768187"/>
              <a:ext cx="73331" cy="71498"/>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7" name="Freeform 54"/>
            <p:cNvSpPr>
              <a:spLocks/>
            </p:cNvSpPr>
            <p:nvPr userDrawn="1"/>
          </p:nvSpPr>
          <p:spPr bwMode="auto">
            <a:xfrm>
              <a:off x="236657" y="1685690"/>
              <a:ext cx="164995" cy="153995"/>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8" name="Freeform 55"/>
            <p:cNvSpPr>
              <a:spLocks/>
            </p:cNvSpPr>
            <p:nvPr userDrawn="1"/>
          </p:nvSpPr>
          <p:spPr bwMode="auto">
            <a:xfrm>
              <a:off x="124827" y="1605026"/>
              <a:ext cx="276825" cy="234659"/>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59" name="Freeform 56"/>
            <p:cNvSpPr>
              <a:spLocks/>
            </p:cNvSpPr>
            <p:nvPr userDrawn="1"/>
          </p:nvSpPr>
          <p:spPr bwMode="auto">
            <a:xfrm>
              <a:off x="-3502" y="1526195"/>
              <a:ext cx="405154" cy="302490"/>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0" name="Freeform 57"/>
            <p:cNvSpPr>
              <a:spLocks/>
            </p:cNvSpPr>
            <p:nvPr userDrawn="1"/>
          </p:nvSpPr>
          <p:spPr bwMode="auto">
            <a:xfrm>
              <a:off x="-3502" y="1454698"/>
              <a:ext cx="405154" cy="287824"/>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1" name="Freeform 58"/>
            <p:cNvSpPr>
              <a:spLocks/>
            </p:cNvSpPr>
            <p:nvPr userDrawn="1"/>
          </p:nvSpPr>
          <p:spPr bwMode="auto">
            <a:xfrm>
              <a:off x="-3502" y="1379534"/>
              <a:ext cx="405154" cy="278657"/>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2" name="Freeform 59"/>
            <p:cNvSpPr>
              <a:spLocks/>
            </p:cNvSpPr>
            <p:nvPr userDrawn="1"/>
          </p:nvSpPr>
          <p:spPr bwMode="auto">
            <a:xfrm>
              <a:off x="-3502" y="1311703"/>
              <a:ext cx="405154" cy="263991"/>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3" name="Freeform 60"/>
            <p:cNvSpPr>
              <a:spLocks/>
            </p:cNvSpPr>
            <p:nvPr userDrawn="1"/>
          </p:nvSpPr>
          <p:spPr bwMode="auto">
            <a:xfrm>
              <a:off x="-3502" y="1243872"/>
              <a:ext cx="405154" cy="252991"/>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4" name="Freeform 61"/>
            <p:cNvSpPr>
              <a:spLocks/>
            </p:cNvSpPr>
            <p:nvPr userDrawn="1"/>
          </p:nvSpPr>
          <p:spPr bwMode="auto">
            <a:xfrm>
              <a:off x="-3502" y="1174207"/>
              <a:ext cx="405154" cy="245658"/>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5" name="Freeform 62"/>
            <p:cNvSpPr>
              <a:spLocks/>
            </p:cNvSpPr>
            <p:nvPr userDrawn="1"/>
          </p:nvSpPr>
          <p:spPr bwMode="auto">
            <a:xfrm>
              <a:off x="-3502" y="1110043"/>
              <a:ext cx="405154" cy="230992"/>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6" name="Freeform 63"/>
            <p:cNvSpPr>
              <a:spLocks/>
            </p:cNvSpPr>
            <p:nvPr userDrawn="1"/>
          </p:nvSpPr>
          <p:spPr bwMode="auto">
            <a:xfrm>
              <a:off x="-3502" y="1049545"/>
              <a:ext cx="405154" cy="219992"/>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7" name="Freeform 64"/>
            <p:cNvSpPr>
              <a:spLocks/>
            </p:cNvSpPr>
            <p:nvPr userDrawn="1"/>
          </p:nvSpPr>
          <p:spPr bwMode="auto">
            <a:xfrm>
              <a:off x="-3502" y="989048"/>
              <a:ext cx="405154" cy="205326"/>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8" name="Freeform 65"/>
            <p:cNvSpPr>
              <a:spLocks/>
            </p:cNvSpPr>
            <p:nvPr userDrawn="1"/>
          </p:nvSpPr>
          <p:spPr bwMode="auto">
            <a:xfrm>
              <a:off x="-3502" y="934049"/>
              <a:ext cx="405154" cy="188827"/>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69" name="Freeform 66"/>
            <p:cNvSpPr>
              <a:spLocks/>
            </p:cNvSpPr>
            <p:nvPr userDrawn="1"/>
          </p:nvSpPr>
          <p:spPr bwMode="auto">
            <a:xfrm>
              <a:off x="-3502" y="873551"/>
              <a:ext cx="405154" cy="175994"/>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0" name="Freeform 67"/>
            <p:cNvSpPr>
              <a:spLocks/>
            </p:cNvSpPr>
            <p:nvPr userDrawn="1"/>
          </p:nvSpPr>
          <p:spPr bwMode="auto">
            <a:xfrm>
              <a:off x="-3502" y="820387"/>
              <a:ext cx="405154" cy="161328"/>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1" name="Freeform 68"/>
            <p:cNvSpPr>
              <a:spLocks/>
            </p:cNvSpPr>
            <p:nvPr userDrawn="1"/>
          </p:nvSpPr>
          <p:spPr bwMode="auto">
            <a:xfrm>
              <a:off x="-3502" y="767221"/>
              <a:ext cx="405154" cy="146662"/>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2" name="Freeform 69"/>
            <p:cNvSpPr>
              <a:spLocks/>
            </p:cNvSpPr>
            <p:nvPr userDrawn="1"/>
          </p:nvSpPr>
          <p:spPr bwMode="auto">
            <a:xfrm>
              <a:off x="-3502" y="714057"/>
              <a:ext cx="405154" cy="131995"/>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3" name="Freeform 70"/>
            <p:cNvSpPr>
              <a:spLocks/>
            </p:cNvSpPr>
            <p:nvPr userDrawn="1"/>
          </p:nvSpPr>
          <p:spPr bwMode="auto">
            <a:xfrm>
              <a:off x="-3502" y="660892"/>
              <a:ext cx="405154" cy="124662"/>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sp>
          <p:nvSpPr>
            <p:cNvPr id="74" name="Freeform 71"/>
            <p:cNvSpPr>
              <a:spLocks/>
            </p:cNvSpPr>
            <p:nvPr userDrawn="1"/>
          </p:nvSpPr>
          <p:spPr bwMode="auto">
            <a:xfrm>
              <a:off x="-3502" y="657225"/>
              <a:ext cx="328157" cy="64165"/>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solidFill>
                  <a:schemeClr val="bg1"/>
                </a:solidFill>
              </a:endParaRPr>
            </a:p>
          </p:txBody>
        </p:sp>
      </p:grpSp>
      <p:sp>
        <p:nvSpPr>
          <p:cNvPr id="75" name="Picture Placeholder 4"/>
          <p:cNvSpPr>
            <a:spLocks noGrp="1"/>
          </p:cNvSpPr>
          <p:nvPr>
            <p:ph type="pic" sz="quarter" idx="11" hasCustomPrompt="1"/>
          </p:nvPr>
        </p:nvSpPr>
        <p:spPr>
          <a:xfrm>
            <a:off x="5270500" y="0"/>
            <a:ext cx="69215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735931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7375" y="458583"/>
            <a:ext cx="9753600" cy="1386092"/>
          </a:xfrm>
          <a:prstGeom prst="rect">
            <a:avLst/>
          </a:prstGeom>
          <a:effectLst/>
        </p:spPr>
        <p:txBody>
          <a:bodyPr vert="horz" lIns="0" tIns="192024" rIns="0" bIns="0" rtlCol="0" anchor="t" anchorCtr="0">
            <a:noAutofit/>
          </a:bodyPr>
          <a:lstStyle/>
          <a:p>
            <a:r>
              <a:rPr lang="en-US" dirty="0"/>
              <a:t>YOUR TITLE HERE</a:t>
            </a:r>
          </a:p>
        </p:txBody>
      </p:sp>
      <p:sp>
        <p:nvSpPr>
          <p:cNvPr id="6" name="Номер слайда 21"/>
          <p:cNvSpPr>
            <a:spLocks noGrp="1"/>
          </p:cNvSpPr>
          <p:nvPr>
            <p:ph type="sldNum" sz="quarter" idx="4"/>
          </p:nvPr>
        </p:nvSpPr>
        <p:spPr>
          <a:xfrm>
            <a:off x="11339887" y="593223"/>
            <a:ext cx="571468" cy="227164"/>
          </a:xfrm>
          <a:prstGeom prst="rect">
            <a:avLst/>
          </a:prstGeom>
          <a:noFill/>
        </p:spPr>
        <p:txBody>
          <a:bodyPr vert="horz" lIns="0" tIns="0" rIns="0" bIns="0" rtlCol="0" anchor="ctr"/>
          <a:lstStyle>
            <a:lvl1pPr algn="r">
              <a:defRPr sz="1000" b="1" i="0">
                <a:solidFill>
                  <a:schemeClr val="tx1">
                    <a:alpha val="70000"/>
                  </a:schemeClr>
                </a:solidFill>
                <a:latin typeface="+mn-lt"/>
                <a:ea typeface="Montserrat Medium" charset="0"/>
                <a:cs typeface="Montserrat Medium" charset="0"/>
              </a:defRPr>
            </a:lvl1pPr>
          </a:lstStyle>
          <a:p>
            <a:fld id="{D8D877B3-D348-4611-9BDB-C5374591D951}" type="slidenum">
              <a:rPr lang="en-US" smtClean="0"/>
              <a:pPr/>
              <a:t>‹#›</a:t>
            </a:fld>
            <a:endParaRPr lang="en-US" dirty="0"/>
          </a:p>
        </p:txBody>
      </p:sp>
      <p:sp>
        <p:nvSpPr>
          <p:cNvPr id="11" name="Text Placeholder 10"/>
          <p:cNvSpPr>
            <a:spLocks noGrp="1"/>
          </p:cNvSpPr>
          <p:nvPr>
            <p:ph type="body" idx="1"/>
          </p:nvPr>
        </p:nvSpPr>
        <p:spPr>
          <a:xfrm>
            <a:off x="589650" y="2032831"/>
            <a:ext cx="9753600" cy="3110442"/>
          </a:xfrm>
          <a:prstGeom prst="rect">
            <a:avLst/>
          </a:prstGeom>
        </p:spPr>
        <p:txBody>
          <a:bodyPr vert="horz" lIns="0" tIns="45720" rIns="0" bIns="45720" rtlCol="0">
            <a:normAutofit/>
          </a:bodyPr>
          <a:lstStyle/>
          <a:p>
            <a:pPr lvl="0"/>
            <a:r>
              <a:rPr lang="en-US" dirty="0"/>
              <a:t>Click to edit master text styles</a:t>
            </a:r>
          </a:p>
          <a:p>
            <a:pPr lvl="1"/>
            <a:r>
              <a:rPr lang="en-US"/>
              <a:t>Second level</a:t>
            </a:r>
          </a:p>
          <a:p>
            <a:pPr lvl="2"/>
            <a:r>
              <a:rPr lang="en-US"/>
              <a:t>Third level</a:t>
            </a:r>
          </a:p>
          <a:p>
            <a:pPr lvl="3"/>
            <a:r>
              <a:rPr lang="en-US"/>
              <a:t>Fourth level</a:t>
            </a:r>
            <a:endParaRPr lang="en-US" dirty="0"/>
          </a:p>
        </p:txBody>
      </p:sp>
      <p:grpSp>
        <p:nvGrpSpPr>
          <p:cNvPr id="58" name="Gruppe 57"/>
          <p:cNvGrpSpPr/>
          <p:nvPr userDrawn="1"/>
        </p:nvGrpSpPr>
        <p:grpSpPr>
          <a:xfrm>
            <a:off x="5466450" y="6027162"/>
            <a:ext cx="1272706" cy="669100"/>
            <a:chOff x="5387975" y="5659438"/>
            <a:chExt cx="1573213" cy="827087"/>
          </a:xfrm>
        </p:grpSpPr>
        <p:grpSp>
          <p:nvGrpSpPr>
            <p:cNvPr id="56" name="Gruppe 55"/>
            <p:cNvGrpSpPr/>
            <p:nvPr userDrawn="1"/>
          </p:nvGrpSpPr>
          <p:grpSpPr>
            <a:xfrm>
              <a:off x="5387975" y="6407150"/>
              <a:ext cx="1573213" cy="79375"/>
              <a:chOff x="5387975" y="6407150"/>
              <a:chExt cx="1573213" cy="79375"/>
            </a:xfrm>
          </p:grpSpPr>
          <p:sp>
            <p:nvSpPr>
              <p:cNvPr id="35" name="Freeform 29"/>
              <p:cNvSpPr>
                <a:spLocks noEditPoints="1"/>
              </p:cNvSpPr>
              <p:nvPr userDrawn="1"/>
            </p:nvSpPr>
            <p:spPr bwMode="auto">
              <a:xfrm>
                <a:off x="5387975" y="6407150"/>
                <a:ext cx="71438"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6" name="Freeform 30"/>
              <p:cNvSpPr>
                <a:spLocks noEditPoints="1"/>
              </p:cNvSpPr>
              <p:nvPr userDrawn="1"/>
            </p:nvSpPr>
            <p:spPr bwMode="auto">
              <a:xfrm>
                <a:off x="5484813" y="6407150"/>
                <a:ext cx="73025" cy="76200"/>
              </a:xfrm>
              <a:custGeom>
                <a:avLst/>
                <a:gdLst>
                  <a:gd name="T0" fmla="*/ 8 w 22"/>
                  <a:gd name="T1" fmla="*/ 0 h 23"/>
                  <a:gd name="T2" fmla="*/ 8 w 22"/>
                  <a:gd name="T3" fmla="*/ 0 h 23"/>
                  <a:gd name="T4" fmla="*/ 14 w 22"/>
                  <a:gd name="T5" fmla="*/ 0 h 23"/>
                  <a:gd name="T6" fmla="*/ 14 w 22"/>
                  <a:gd name="T7" fmla="*/ 0 h 23"/>
                  <a:gd name="T8" fmla="*/ 22 w 22"/>
                  <a:gd name="T9" fmla="*/ 23 h 23"/>
                  <a:gd name="T10" fmla="*/ 22 w 22"/>
                  <a:gd name="T11" fmla="*/ 23 h 23"/>
                  <a:gd name="T12" fmla="*/ 16 w 22"/>
                  <a:gd name="T13" fmla="*/ 23 h 23"/>
                  <a:gd name="T14" fmla="*/ 16 w 22"/>
                  <a:gd name="T15" fmla="*/ 23 h 23"/>
                  <a:gd name="T16" fmla="*/ 15 w 22"/>
                  <a:gd name="T17" fmla="*/ 19 h 23"/>
                  <a:gd name="T18" fmla="*/ 7 w 22"/>
                  <a:gd name="T19" fmla="*/ 19 h 23"/>
                  <a:gd name="T20" fmla="*/ 6 w 22"/>
                  <a:gd name="T21" fmla="*/ 23 h 23"/>
                  <a:gd name="T22" fmla="*/ 6 w 22"/>
                  <a:gd name="T23" fmla="*/ 23 h 23"/>
                  <a:gd name="T24" fmla="*/ 0 w 22"/>
                  <a:gd name="T25" fmla="*/ 23 h 23"/>
                  <a:gd name="T26" fmla="*/ 0 w 22"/>
                  <a:gd name="T27" fmla="*/ 23 h 23"/>
                  <a:gd name="T28" fmla="*/ 8 w 22"/>
                  <a:gd name="T29" fmla="*/ 0 h 23"/>
                  <a:gd name="T30" fmla="*/ 13 w 22"/>
                  <a:gd name="T31" fmla="*/ 14 h 23"/>
                  <a:gd name="T32" fmla="*/ 11 w 22"/>
                  <a:gd name="T33" fmla="*/ 7 h 23"/>
                  <a:gd name="T34" fmla="*/ 11 w 22"/>
                  <a:gd name="T35" fmla="*/ 7 h 23"/>
                  <a:gd name="T36" fmla="*/ 9 w 22"/>
                  <a:gd name="T37" fmla="*/ 14 h 23"/>
                  <a:gd name="T38" fmla="*/ 13 w 22"/>
                  <a:gd name="T3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 h="23">
                    <a:moveTo>
                      <a:pt x="8" y="0"/>
                    </a:moveTo>
                    <a:cubicBezTo>
                      <a:pt x="8" y="0"/>
                      <a:pt x="8" y="0"/>
                      <a:pt x="8" y="0"/>
                    </a:cubicBezTo>
                    <a:cubicBezTo>
                      <a:pt x="14" y="0"/>
                      <a:pt x="14" y="0"/>
                      <a:pt x="14" y="0"/>
                    </a:cubicBezTo>
                    <a:cubicBezTo>
                      <a:pt x="14" y="0"/>
                      <a:pt x="14" y="0"/>
                      <a:pt x="14" y="0"/>
                    </a:cubicBezTo>
                    <a:cubicBezTo>
                      <a:pt x="22" y="23"/>
                      <a:pt x="22" y="23"/>
                      <a:pt x="22" y="23"/>
                    </a:cubicBezTo>
                    <a:cubicBezTo>
                      <a:pt x="22" y="23"/>
                      <a:pt x="22" y="23"/>
                      <a:pt x="22" y="23"/>
                    </a:cubicBezTo>
                    <a:cubicBezTo>
                      <a:pt x="16" y="23"/>
                      <a:pt x="16" y="23"/>
                      <a:pt x="16" y="23"/>
                    </a:cubicBezTo>
                    <a:cubicBezTo>
                      <a:pt x="16" y="23"/>
                      <a:pt x="16" y="23"/>
                      <a:pt x="16" y="23"/>
                    </a:cubicBezTo>
                    <a:cubicBezTo>
                      <a:pt x="15" y="19"/>
                      <a:pt x="15" y="19"/>
                      <a:pt x="15" y="19"/>
                    </a:cubicBezTo>
                    <a:cubicBezTo>
                      <a:pt x="7" y="19"/>
                      <a:pt x="7" y="19"/>
                      <a:pt x="7" y="19"/>
                    </a:cubicBezTo>
                    <a:cubicBezTo>
                      <a:pt x="6" y="23"/>
                      <a:pt x="6" y="23"/>
                      <a:pt x="6" y="23"/>
                    </a:cubicBezTo>
                    <a:cubicBezTo>
                      <a:pt x="6" y="23"/>
                      <a:pt x="6" y="23"/>
                      <a:pt x="6" y="23"/>
                    </a:cubicBezTo>
                    <a:cubicBezTo>
                      <a:pt x="0" y="23"/>
                      <a:pt x="0" y="23"/>
                      <a:pt x="0" y="23"/>
                    </a:cubicBezTo>
                    <a:cubicBezTo>
                      <a:pt x="0" y="23"/>
                      <a:pt x="0" y="23"/>
                      <a:pt x="0" y="23"/>
                    </a:cubicBezTo>
                    <a:lnTo>
                      <a:pt x="8" y="0"/>
                    </a:lnTo>
                    <a:close/>
                    <a:moveTo>
                      <a:pt x="13" y="14"/>
                    </a:moveTo>
                    <a:cubicBezTo>
                      <a:pt x="11" y="7"/>
                      <a:pt x="11" y="7"/>
                      <a:pt x="11" y="7"/>
                    </a:cubicBezTo>
                    <a:cubicBezTo>
                      <a:pt x="11" y="7"/>
                      <a:pt x="11" y="7"/>
                      <a:pt x="11" y="7"/>
                    </a:cubicBezTo>
                    <a:cubicBezTo>
                      <a:pt x="9" y="14"/>
                      <a:pt x="9" y="14"/>
                      <a:pt x="9" y="14"/>
                    </a:cubicBezTo>
                    <a:lnTo>
                      <a:pt x="13" y="14"/>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7" name="Freeform 31"/>
              <p:cNvSpPr>
                <a:spLocks/>
              </p:cNvSpPr>
              <p:nvPr userDrawn="1"/>
            </p:nvSpPr>
            <p:spPr bwMode="auto">
              <a:xfrm>
                <a:off x="5586413" y="6407150"/>
                <a:ext cx="52388" cy="76200"/>
              </a:xfrm>
              <a:custGeom>
                <a:avLst/>
                <a:gdLst>
                  <a:gd name="T0" fmla="*/ 0 w 16"/>
                  <a:gd name="T1" fmla="*/ 0 h 23"/>
                  <a:gd name="T2" fmla="*/ 0 w 16"/>
                  <a:gd name="T3" fmla="*/ 0 h 23"/>
                  <a:gd name="T4" fmla="*/ 6 w 16"/>
                  <a:gd name="T5" fmla="*/ 0 h 23"/>
                  <a:gd name="T6" fmla="*/ 6 w 16"/>
                  <a:gd name="T7" fmla="*/ 0 h 23"/>
                  <a:gd name="T8" fmla="*/ 6 w 16"/>
                  <a:gd name="T9" fmla="*/ 18 h 23"/>
                  <a:gd name="T10" fmla="*/ 6 w 16"/>
                  <a:gd name="T11" fmla="*/ 18 h 23"/>
                  <a:gd name="T12" fmla="*/ 16 w 16"/>
                  <a:gd name="T13" fmla="*/ 18 h 23"/>
                  <a:gd name="T14" fmla="*/ 16 w 16"/>
                  <a:gd name="T15" fmla="*/ 18 h 23"/>
                  <a:gd name="T16" fmla="*/ 16 w 16"/>
                  <a:gd name="T17" fmla="*/ 23 h 23"/>
                  <a:gd name="T18" fmla="*/ 16 w 16"/>
                  <a:gd name="T19" fmla="*/ 23 h 23"/>
                  <a:gd name="T20" fmla="*/ 0 w 16"/>
                  <a:gd name="T21" fmla="*/ 23 h 23"/>
                  <a:gd name="T22" fmla="*/ 0 w 16"/>
                  <a:gd name="T23" fmla="*/ 23 h 23"/>
                  <a:gd name="T24" fmla="*/ 0 w 16"/>
                  <a:gd name="T25"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3">
                    <a:moveTo>
                      <a:pt x="0" y="0"/>
                    </a:moveTo>
                    <a:cubicBezTo>
                      <a:pt x="0" y="0"/>
                      <a:pt x="0" y="0"/>
                      <a:pt x="0" y="0"/>
                    </a:cubicBezTo>
                    <a:cubicBezTo>
                      <a:pt x="6" y="0"/>
                      <a:pt x="6" y="0"/>
                      <a:pt x="6" y="0"/>
                    </a:cubicBezTo>
                    <a:cubicBezTo>
                      <a:pt x="6" y="0"/>
                      <a:pt x="6" y="0"/>
                      <a:pt x="6" y="0"/>
                    </a:cubicBezTo>
                    <a:cubicBezTo>
                      <a:pt x="6" y="18"/>
                      <a:pt x="6" y="18"/>
                      <a:pt x="6" y="18"/>
                    </a:cubicBezTo>
                    <a:cubicBezTo>
                      <a:pt x="6" y="18"/>
                      <a:pt x="6" y="18"/>
                      <a:pt x="6" y="18"/>
                    </a:cubicBezTo>
                    <a:cubicBezTo>
                      <a:pt x="16" y="18"/>
                      <a:pt x="16" y="18"/>
                      <a:pt x="16" y="18"/>
                    </a:cubicBezTo>
                    <a:cubicBezTo>
                      <a:pt x="16" y="18"/>
                      <a:pt x="16" y="18"/>
                      <a:pt x="16" y="18"/>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8" name="Freeform 32"/>
              <p:cNvSpPr>
                <a:spLocks noEditPoints="1"/>
              </p:cNvSpPr>
              <p:nvPr userDrawn="1"/>
            </p:nvSpPr>
            <p:spPr bwMode="auto">
              <a:xfrm>
                <a:off x="5670550" y="6407150"/>
                <a:ext cx="55563" cy="76200"/>
              </a:xfrm>
              <a:custGeom>
                <a:avLst/>
                <a:gdLst>
                  <a:gd name="T0" fmla="*/ 0 w 17"/>
                  <a:gd name="T1" fmla="*/ 0 h 23"/>
                  <a:gd name="T2" fmla="*/ 0 w 17"/>
                  <a:gd name="T3" fmla="*/ 0 h 23"/>
                  <a:gd name="T4" fmla="*/ 9 w 17"/>
                  <a:gd name="T5" fmla="*/ 0 h 23"/>
                  <a:gd name="T6" fmla="*/ 17 w 17"/>
                  <a:gd name="T7" fmla="*/ 6 h 23"/>
                  <a:gd name="T8" fmla="*/ 14 w 17"/>
                  <a:gd name="T9" fmla="*/ 11 h 23"/>
                  <a:gd name="T10" fmla="*/ 14 w 17"/>
                  <a:gd name="T11" fmla="*/ 11 h 23"/>
                  <a:gd name="T12" fmla="*/ 17 w 17"/>
                  <a:gd name="T13" fmla="*/ 17 h 23"/>
                  <a:gd name="T14" fmla="*/ 9 w 17"/>
                  <a:gd name="T15" fmla="*/ 23 h 23"/>
                  <a:gd name="T16" fmla="*/ 0 w 17"/>
                  <a:gd name="T17" fmla="*/ 23 h 23"/>
                  <a:gd name="T18" fmla="*/ 0 w 17"/>
                  <a:gd name="T19" fmla="*/ 23 h 23"/>
                  <a:gd name="T20" fmla="*/ 0 w 17"/>
                  <a:gd name="T21" fmla="*/ 0 h 23"/>
                  <a:gd name="T22" fmla="*/ 8 w 17"/>
                  <a:gd name="T23" fmla="*/ 9 h 23"/>
                  <a:gd name="T24" fmla="*/ 11 w 17"/>
                  <a:gd name="T25" fmla="*/ 7 h 23"/>
                  <a:gd name="T26" fmla="*/ 8 w 17"/>
                  <a:gd name="T27" fmla="*/ 5 h 23"/>
                  <a:gd name="T28" fmla="*/ 6 w 17"/>
                  <a:gd name="T29" fmla="*/ 5 h 23"/>
                  <a:gd name="T30" fmla="*/ 6 w 17"/>
                  <a:gd name="T31" fmla="*/ 5 h 23"/>
                  <a:gd name="T32" fmla="*/ 6 w 17"/>
                  <a:gd name="T33" fmla="*/ 9 h 23"/>
                  <a:gd name="T34" fmla="*/ 6 w 17"/>
                  <a:gd name="T35" fmla="*/ 9 h 23"/>
                  <a:gd name="T36" fmla="*/ 8 w 17"/>
                  <a:gd name="T37" fmla="*/ 9 h 23"/>
                  <a:gd name="T38" fmla="*/ 6 w 17"/>
                  <a:gd name="T39" fmla="*/ 19 h 23"/>
                  <a:gd name="T40" fmla="*/ 9 w 17"/>
                  <a:gd name="T41" fmla="*/ 19 h 23"/>
                  <a:gd name="T42" fmla="*/ 11 w 17"/>
                  <a:gd name="T43" fmla="*/ 16 h 23"/>
                  <a:gd name="T44" fmla="*/ 9 w 17"/>
                  <a:gd name="T45" fmla="*/ 14 h 23"/>
                  <a:gd name="T46" fmla="*/ 6 w 17"/>
                  <a:gd name="T47" fmla="*/ 14 h 23"/>
                  <a:gd name="T48" fmla="*/ 6 w 17"/>
                  <a:gd name="T49" fmla="*/ 14 h 23"/>
                  <a:gd name="T50" fmla="*/ 6 w 17"/>
                  <a:gd name="T51" fmla="*/ 19 h 23"/>
                  <a:gd name="T52" fmla="*/ 6 w 17"/>
                  <a:gd name="T53"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 h="23">
                    <a:moveTo>
                      <a:pt x="0" y="0"/>
                    </a:moveTo>
                    <a:cubicBezTo>
                      <a:pt x="0" y="0"/>
                      <a:pt x="0" y="0"/>
                      <a:pt x="0" y="0"/>
                    </a:cubicBezTo>
                    <a:cubicBezTo>
                      <a:pt x="9" y="0"/>
                      <a:pt x="9" y="0"/>
                      <a:pt x="9" y="0"/>
                    </a:cubicBezTo>
                    <a:cubicBezTo>
                      <a:pt x="15" y="0"/>
                      <a:pt x="17" y="3"/>
                      <a:pt x="17" y="6"/>
                    </a:cubicBezTo>
                    <a:cubicBezTo>
                      <a:pt x="17" y="9"/>
                      <a:pt x="16" y="10"/>
                      <a:pt x="14" y="11"/>
                    </a:cubicBezTo>
                    <a:cubicBezTo>
                      <a:pt x="14" y="11"/>
                      <a:pt x="14" y="11"/>
                      <a:pt x="14" y="11"/>
                    </a:cubicBezTo>
                    <a:cubicBezTo>
                      <a:pt x="16" y="12"/>
                      <a:pt x="17" y="14"/>
                      <a:pt x="17" y="17"/>
                    </a:cubicBezTo>
                    <a:cubicBezTo>
                      <a:pt x="17" y="21"/>
                      <a:pt x="14" y="23"/>
                      <a:pt x="9" y="23"/>
                    </a:cubicBezTo>
                    <a:cubicBezTo>
                      <a:pt x="0" y="23"/>
                      <a:pt x="0" y="23"/>
                      <a:pt x="0" y="23"/>
                    </a:cubicBezTo>
                    <a:cubicBezTo>
                      <a:pt x="0" y="23"/>
                      <a:pt x="0" y="23"/>
                      <a:pt x="0" y="23"/>
                    </a:cubicBezTo>
                    <a:lnTo>
                      <a:pt x="0" y="0"/>
                    </a:lnTo>
                    <a:close/>
                    <a:moveTo>
                      <a:pt x="8" y="9"/>
                    </a:moveTo>
                    <a:cubicBezTo>
                      <a:pt x="10" y="9"/>
                      <a:pt x="11" y="9"/>
                      <a:pt x="11" y="7"/>
                    </a:cubicBezTo>
                    <a:cubicBezTo>
                      <a:pt x="11" y="5"/>
                      <a:pt x="10" y="5"/>
                      <a:pt x="8" y="5"/>
                    </a:cubicBezTo>
                    <a:cubicBezTo>
                      <a:pt x="6" y="5"/>
                      <a:pt x="6" y="5"/>
                      <a:pt x="6" y="5"/>
                    </a:cubicBezTo>
                    <a:cubicBezTo>
                      <a:pt x="6" y="5"/>
                      <a:pt x="6" y="5"/>
                      <a:pt x="6" y="5"/>
                    </a:cubicBezTo>
                    <a:cubicBezTo>
                      <a:pt x="6" y="9"/>
                      <a:pt x="6" y="9"/>
                      <a:pt x="6" y="9"/>
                    </a:cubicBezTo>
                    <a:cubicBezTo>
                      <a:pt x="6" y="9"/>
                      <a:pt x="6" y="9"/>
                      <a:pt x="6" y="9"/>
                    </a:cubicBezTo>
                    <a:lnTo>
                      <a:pt x="8" y="9"/>
                    </a:lnTo>
                    <a:close/>
                    <a:moveTo>
                      <a:pt x="6" y="19"/>
                    </a:moveTo>
                    <a:cubicBezTo>
                      <a:pt x="9" y="19"/>
                      <a:pt x="9" y="19"/>
                      <a:pt x="9" y="19"/>
                    </a:cubicBezTo>
                    <a:cubicBezTo>
                      <a:pt x="10" y="19"/>
                      <a:pt x="11" y="18"/>
                      <a:pt x="11" y="16"/>
                    </a:cubicBezTo>
                    <a:cubicBezTo>
                      <a:pt x="11" y="15"/>
                      <a:pt x="10" y="14"/>
                      <a:pt x="9" y="14"/>
                    </a:cubicBezTo>
                    <a:cubicBezTo>
                      <a:pt x="6" y="14"/>
                      <a:pt x="6" y="14"/>
                      <a:pt x="6" y="14"/>
                    </a:cubicBezTo>
                    <a:cubicBezTo>
                      <a:pt x="6" y="14"/>
                      <a:pt x="6" y="14"/>
                      <a:pt x="6" y="14"/>
                    </a:cubicBezTo>
                    <a:cubicBezTo>
                      <a:pt x="6" y="19"/>
                      <a:pt x="6" y="19"/>
                      <a:pt x="6" y="19"/>
                    </a:cubicBezTo>
                    <a:cubicBezTo>
                      <a:pt x="6" y="19"/>
                      <a:pt x="6" y="19"/>
                      <a:pt x="6" y="19"/>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39" name="Freeform 33"/>
              <p:cNvSpPr>
                <a:spLocks noEditPoints="1"/>
              </p:cNvSpPr>
              <p:nvPr userDrawn="1"/>
            </p:nvSpPr>
            <p:spPr bwMode="auto">
              <a:xfrm>
                <a:off x="5759450" y="6407150"/>
                <a:ext cx="58738" cy="79375"/>
              </a:xfrm>
              <a:custGeom>
                <a:avLst/>
                <a:gdLst>
                  <a:gd name="T0" fmla="*/ 0 w 18"/>
                  <a:gd name="T1" fmla="*/ 18 h 24"/>
                  <a:gd name="T2" fmla="*/ 0 w 18"/>
                  <a:gd name="T3" fmla="*/ 12 h 24"/>
                  <a:gd name="T4" fmla="*/ 0 w 18"/>
                  <a:gd name="T5" fmla="*/ 5 h 24"/>
                  <a:gd name="T6" fmla="*/ 9 w 18"/>
                  <a:gd name="T7" fmla="*/ 0 h 24"/>
                  <a:gd name="T8" fmla="*/ 18 w 18"/>
                  <a:gd name="T9" fmla="*/ 5 h 24"/>
                  <a:gd name="T10" fmla="*/ 18 w 18"/>
                  <a:gd name="T11" fmla="*/ 12 h 24"/>
                  <a:gd name="T12" fmla="*/ 18 w 18"/>
                  <a:gd name="T13" fmla="*/ 18 h 24"/>
                  <a:gd name="T14" fmla="*/ 9 w 18"/>
                  <a:gd name="T15" fmla="*/ 24 h 24"/>
                  <a:gd name="T16" fmla="*/ 0 w 18"/>
                  <a:gd name="T17" fmla="*/ 18 h 24"/>
                  <a:gd name="T18" fmla="*/ 12 w 18"/>
                  <a:gd name="T19" fmla="*/ 16 h 24"/>
                  <a:gd name="T20" fmla="*/ 12 w 18"/>
                  <a:gd name="T21" fmla="*/ 12 h 24"/>
                  <a:gd name="T22" fmla="*/ 12 w 18"/>
                  <a:gd name="T23" fmla="*/ 7 h 24"/>
                  <a:gd name="T24" fmla="*/ 9 w 18"/>
                  <a:gd name="T25" fmla="*/ 5 h 24"/>
                  <a:gd name="T26" fmla="*/ 6 w 18"/>
                  <a:gd name="T27" fmla="*/ 7 h 24"/>
                  <a:gd name="T28" fmla="*/ 6 w 18"/>
                  <a:gd name="T29" fmla="*/ 12 h 24"/>
                  <a:gd name="T30" fmla="*/ 6 w 18"/>
                  <a:gd name="T31" fmla="*/ 16 h 24"/>
                  <a:gd name="T32" fmla="*/ 9 w 18"/>
                  <a:gd name="T33" fmla="*/ 18 h 24"/>
                  <a:gd name="T34" fmla="*/ 12 w 18"/>
                  <a:gd name="T35"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 h="24">
                    <a:moveTo>
                      <a:pt x="0" y="18"/>
                    </a:moveTo>
                    <a:cubicBezTo>
                      <a:pt x="0" y="16"/>
                      <a:pt x="0" y="15"/>
                      <a:pt x="0" y="12"/>
                    </a:cubicBezTo>
                    <a:cubicBezTo>
                      <a:pt x="0" y="9"/>
                      <a:pt x="0" y="7"/>
                      <a:pt x="0" y="5"/>
                    </a:cubicBezTo>
                    <a:cubicBezTo>
                      <a:pt x="2" y="2"/>
                      <a:pt x="5" y="0"/>
                      <a:pt x="9" y="0"/>
                    </a:cubicBezTo>
                    <a:cubicBezTo>
                      <a:pt x="13" y="0"/>
                      <a:pt x="17" y="2"/>
                      <a:pt x="18" y="5"/>
                    </a:cubicBezTo>
                    <a:cubicBezTo>
                      <a:pt x="18" y="7"/>
                      <a:pt x="18" y="9"/>
                      <a:pt x="18" y="12"/>
                    </a:cubicBezTo>
                    <a:cubicBezTo>
                      <a:pt x="18" y="15"/>
                      <a:pt x="18" y="16"/>
                      <a:pt x="18" y="18"/>
                    </a:cubicBezTo>
                    <a:cubicBezTo>
                      <a:pt x="17" y="22"/>
                      <a:pt x="13" y="24"/>
                      <a:pt x="9" y="24"/>
                    </a:cubicBezTo>
                    <a:cubicBezTo>
                      <a:pt x="5" y="24"/>
                      <a:pt x="2" y="22"/>
                      <a:pt x="0" y="18"/>
                    </a:cubicBezTo>
                    <a:close/>
                    <a:moveTo>
                      <a:pt x="12" y="16"/>
                    </a:moveTo>
                    <a:cubicBezTo>
                      <a:pt x="12" y="16"/>
                      <a:pt x="12" y="14"/>
                      <a:pt x="12" y="12"/>
                    </a:cubicBezTo>
                    <a:cubicBezTo>
                      <a:pt x="12" y="9"/>
                      <a:pt x="12" y="8"/>
                      <a:pt x="12"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2" y="16"/>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0" name="Freeform 34"/>
              <p:cNvSpPr>
                <a:spLocks noEditPoints="1"/>
              </p:cNvSpPr>
              <p:nvPr userDrawn="1"/>
            </p:nvSpPr>
            <p:spPr bwMode="auto">
              <a:xfrm>
                <a:off x="5849938" y="6407150"/>
                <a:ext cx="61913" cy="76200"/>
              </a:xfrm>
              <a:custGeom>
                <a:avLst/>
                <a:gdLst>
                  <a:gd name="T0" fmla="*/ 13 w 19"/>
                  <a:gd name="T1" fmla="*/ 23 h 23"/>
                  <a:gd name="T2" fmla="*/ 12 w 19"/>
                  <a:gd name="T3" fmla="*/ 23 h 23"/>
                  <a:gd name="T4" fmla="*/ 9 w 19"/>
                  <a:gd name="T5" fmla="*/ 15 h 23"/>
                  <a:gd name="T6" fmla="*/ 7 w 19"/>
                  <a:gd name="T7" fmla="*/ 15 h 23"/>
                  <a:gd name="T8" fmla="*/ 6 w 19"/>
                  <a:gd name="T9" fmla="*/ 15 h 23"/>
                  <a:gd name="T10" fmla="*/ 6 w 19"/>
                  <a:gd name="T11" fmla="*/ 23 h 23"/>
                  <a:gd name="T12" fmla="*/ 6 w 19"/>
                  <a:gd name="T13" fmla="*/ 23 h 23"/>
                  <a:gd name="T14" fmla="*/ 1 w 19"/>
                  <a:gd name="T15" fmla="*/ 23 h 23"/>
                  <a:gd name="T16" fmla="*/ 0 w 19"/>
                  <a:gd name="T17" fmla="*/ 23 h 23"/>
                  <a:gd name="T18" fmla="*/ 0 w 19"/>
                  <a:gd name="T19" fmla="*/ 0 h 23"/>
                  <a:gd name="T20" fmla="*/ 1 w 19"/>
                  <a:gd name="T21" fmla="*/ 0 h 23"/>
                  <a:gd name="T22" fmla="*/ 10 w 19"/>
                  <a:gd name="T23" fmla="*/ 0 h 23"/>
                  <a:gd name="T24" fmla="*/ 19 w 19"/>
                  <a:gd name="T25" fmla="*/ 8 h 23"/>
                  <a:gd name="T26" fmla="*/ 15 w 19"/>
                  <a:gd name="T27" fmla="*/ 14 h 23"/>
                  <a:gd name="T28" fmla="*/ 19 w 19"/>
                  <a:gd name="T29" fmla="*/ 23 h 23"/>
                  <a:gd name="T30" fmla="*/ 19 w 19"/>
                  <a:gd name="T31" fmla="*/ 23 h 23"/>
                  <a:gd name="T32" fmla="*/ 13 w 19"/>
                  <a:gd name="T33" fmla="*/ 23 h 23"/>
                  <a:gd name="T34" fmla="*/ 13 w 19"/>
                  <a:gd name="T35" fmla="*/ 8 h 23"/>
                  <a:gd name="T36" fmla="*/ 10 w 19"/>
                  <a:gd name="T37" fmla="*/ 5 h 23"/>
                  <a:gd name="T38" fmla="*/ 7 w 19"/>
                  <a:gd name="T39" fmla="*/ 5 h 23"/>
                  <a:gd name="T40" fmla="*/ 6 w 19"/>
                  <a:gd name="T41" fmla="*/ 5 h 23"/>
                  <a:gd name="T42" fmla="*/ 6 w 19"/>
                  <a:gd name="T43" fmla="*/ 10 h 23"/>
                  <a:gd name="T44" fmla="*/ 7 w 19"/>
                  <a:gd name="T45" fmla="*/ 10 h 23"/>
                  <a:gd name="T46" fmla="*/ 10 w 19"/>
                  <a:gd name="T47" fmla="*/ 10 h 23"/>
                  <a:gd name="T48" fmla="*/ 13 w 19"/>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 h="23">
                    <a:moveTo>
                      <a:pt x="13" y="23"/>
                    </a:moveTo>
                    <a:cubicBezTo>
                      <a:pt x="13" y="23"/>
                      <a:pt x="12" y="23"/>
                      <a:pt x="12" y="23"/>
                    </a:cubicBezTo>
                    <a:cubicBezTo>
                      <a:pt x="9" y="15"/>
                      <a:pt x="9" y="15"/>
                      <a:pt x="9" y="15"/>
                    </a:cubicBezTo>
                    <a:cubicBezTo>
                      <a:pt x="7" y="15"/>
                      <a:pt x="7" y="15"/>
                      <a:pt x="7" y="15"/>
                    </a:cubicBezTo>
                    <a:cubicBezTo>
                      <a:pt x="7" y="15"/>
                      <a:pt x="6" y="15"/>
                      <a:pt x="6" y="15"/>
                    </a:cubicBezTo>
                    <a:cubicBezTo>
                      <a:pt x="6" y="23"/>
                      <a:pt x="6" y="23"/>
                      <a:pt x="6" y="23"/>
                    </a:cubicBezTo>
                    <a:cubicBezTo>
                      <a:pt x="6" y="23"/>
                      <a:pt x="6" y="23"/>
                      <a:pt x="6" y="23"/>
                    </a:cubicBezTo>
                    <a:cubicBezTo>
                      <a:pt x="1" y="23"/>
                      <a:pt x="1" y="23"/>
                      <a:pt x="1" y="23"/>
                    </a:cubicBezTo>
                    <a:cubicBezTo>
                      <a:pt x="1" y="23"/>
                      <a:pt x="0" y="23"/>
                      <a:pt x="0" y="23"/>
                    </a:cubicBezTo>
                    <a:cubicBezTo>
                      <a:pt x="0" y="0"/>
                      <a:pt x="0" y="0"/>
                      <a:pt x="0" y="0"/>
                    </a:cubicBezTo>
                    <a:cubicBezTo>
                      <a:pt x="0" y="0"/>
                      <a:pt x="1" y="0"/>
                      <a:pt x="1" y="0"/>
                    </a:cubicBezTo>
                    <a:cubicBezTo>
                      <a:pt x="10" y="0"/>
                      <a:pt x="10" y="0"/>
                      <a:pt x="10" y="0"/>
                    </a:cubicBezTo>
                    <a:cubicBezTo>
                      <a:pt x="16" y="0"/>
                      <a:pt x="19" y="3"/>
                      <a:pt x="19" y="8"/>
                    </a:cubicBezTo>
                    <a:cubicBezTo>
                      <a:pt x="19" y="10"/>
                      <a:pt x="17" y="13"/>
                      <a:pt x="15" y="14"/>
                    </a:cubicBezTo>
                    <a:cubicBezTo>
                      <a:pt x="19" y="23"/>
                      <a:pt x="19" y="23"/>
                      <a:pt x="19" y="23"/>
                    </a:cubicBezTo>
                    <a:cubicBezTo>
                      <a:pt x="19" y="23"/>
                      <a:pt x="19" y="23"/>
                      <a:pt x="19" y="23"/>
                    </a:cubicBezTo>
                    <a:lnTo>
                      <a:pt x="13" y="23"/>
                    </a:lnTo>
                    <a:close/>
                    <a:moveTo>
                      <a:pt x="13" y="8"/>
                    </a:moveTo>
                    <a:cubicBezTo>
                      <a:pt x="13" y="6"/>
                      <a:pt x="12" y="5"/>
                      <a:pt x="10" y="5"/>
                    </a:cubicBezTo>
                    <a:cubicBezTo>
                      <a:pt x="7" y="5"/>
                      <a:pt x="7" y="5"/>
                      <a:pt x="7" y="5"/>
                    </a:cubicBezTo>
                    <a:cubicBezTo>
                      <a:pt x="7" y="5"/>
                      <a:pt x="6" y="5"/>
                      <a:pt x="6" y="5"/>
                    </a:cubicBezTo>
                    <a:cubicBezTo>
                      <a:pt x="6" y="10"/>
                      <a:pt x="6" y="10"/>
                      <a:pt x="6" y="10"/>
                    </a:cubicBezTo>
                    <a:cubicBezTo>
                      <a:pt x="6" y="10"/>
                      <a:pt x="7" y="10"/>
                      <a:pt x="7" y="10"/>
                    </a:cubicBezTo>
                    <a:cubicBezTo>
                      <a:pt x="10" y="10"/>
                      <a:pt x="10" y="10"/>
                      <a:pt x="10" y="10"/>
                    </a:cubicBezTo>
                    <a:cubicBezTo>
                      <a:pt x="12" y="10"/>
                      <a:pt x="13" y="9"/>
                      <a:pt x="13"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1" name="Freeform 35"/>
              <p:cNvSpPr>
                <a:spLocks/>
              </p:cNvSpPr>
              <p:nvPr userDrawn="1"/>
            </p:nvSpPr>
            <p:spPr bwMode="auto">
              <a:xfrm>
                <a:off x="5942013" y="6407150"/>
                <a:ext cx="61913" cy="79375"/>
              </a:xfrm>
              <a:custGeom>
                <a:avLst/>
                <a:gdLst>
                  <a:gd name="T0" fmla="*/ 0 w 19"/>
                  <a:gd name="T1" fmla="*/ 12 h 24"/>
                  <a:gd name="T2" fmla="*/ 1 w 19"/>
                  <a:gd name="T3" fmla="*/ 5 h 24"/>
                  <a:gd name="T4" fmla="*/ 9 w 19"/>
                  <a:gd name="T5" fmla="*/ 0 h 24"/>
                  <a:gd name="T6" fmla="*/ 18 w 19"/>
                  <a:gd name="T7" fmla="*/ 5 h 24"/>
                  <a:gd name="T8" fmla="*/ 18 w 19"/>
                  <a:gd name="T9" fmla="*/ 5 h 24"/>
                  <a:gd name="T10" fmla="*/ 13 w 19"/>
                  <a:gd name="T11" fmla="*/ 7 h 24"/>
                  <a:gd name="T12" fmla="*/ 13 w 19"/>
                  <a:gd name="T13" fmla="*/ 7 h 24"/>
                  <a:gd name="T14" fmla="*/ 9 w 19"/>
                  <a:gd name="T15" fmla="*/ 5 h 24"/>
                  <a:gd name="T16" fmla="*/ 6 w 19"/>
                  <a:gd name="T17" fmla="*/ 7 h 24"/>
                  <a:gd name="T18" fmla="*/ 6 w 19"/>
                  <a:gd name="T19" fmla="*/ 12 h 24"/>
                  <a:gd name="T20" fmla="*/ 6 w 19"/>
                  <a:gd name="T21" fmla="*/ 16 h 24"/>
                  <a:gd name="T22" fmla="*/ 9 w 19"/>
                  <a:gd name="T23" fmla="*/ 18 h 24"/>
                  <a:gd name="T24" fmla="*/ 13 w 19"/>
                  <a:gd name="T25" fmla="*/ 17 h 24"/>
                  <a:gd name="T26" fmla="*/ 13 w 19"/>
                  <a:gd name="T27" fmla="*/ 15 h 24"/>
                  <a:gd name="T28" fmla="*/ 13 w 19"/>
                  <a:gd name="T29" fmla="*/ 15 h 24"/>
                  <a:gd name="T30" fmla="*/ 10 w 19"/>
                  <a:gd name="T31" fmla="*/ 15 h 24"/>
                  <a:gd name="T32" fmla="*/ 10 w 19"/>
                  <a:gd name="T33" fmla="*/ 14 h 24"/>
                  <a:gd name="T34" fmla="*/ 10 w 19"/>
                  <a:gd name="T35" fmla="*/ 11 h 24"/>
                  <a:gd name="T36" fmla="*/ 10 w 19"/>
                  <a:gd name="T37" fmla="*/ 10 h 24"/>
                  <a:gd name="T38" fmla="*/ 18 w 19"/>
                  <a:gd name="T39" fmla="*/ 10 h 24"/>
                  <a:gd name="T40" fmla="*/ 19 w 19"/>
                  <a:gd name="T41" fmla="*/ 11 h 24"/>
                  <a:gd name="T42" fmla="*/ 19 w 19"/>
                  <a:gd name="T43" fmla="*/ 12 h 24"/>
                  <a:gd name="T44" fmla="*/ 18 w 19"/>
                  <a:gd name="T45" fmla="*/ 18 h 24"/>
                  <a:gd name="T46" fmla="*/ 9 w 19"/>
                  <a:gd name="T47" fmla="*/ 24 h 24"/>
                  <a:gd name="T48" fmla="*/ 1 w 19"/>
                  <a:gd name="T49" fmla="*/ 18 h 24"/>
                  <a:gd name="T50" fmla="*/ 0 w 19"/>
                  <a:gd name="T5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 h="24">
                    <a:moveTo>
                      <a:pt x="0" y="12"/>
                    </a:moveTo>
                    <a:cubicBezTo>
                      <a:pt x="0" y="9"/>
                      <a:pt x="0" y="7"/>
                      <a:pt x="1" y="5"/>
                    </a:cubicBezTo>
                    <a:cubicBezTo>
                      <a:pt x="2" y="2"/>
                      <a:pt x="5" y="0"/>
                      <a:pt x="9" y="0"/>
                    </a:cubicBezTo>
                    <a:cubicBezTo>
                      <a:pt x="14" y="0"/>
                      <a:pt x="16" y="2"/>
                      <a:pt x="18" y="5"/>
                    </a:cubicBezTo>
                    <a:cubicBezTo>
                      <a:pt x="18" y="5"/>
                      <a:pt x="18" y="5"/>
                      <a:pt x="18" y="5"/>
                    </a:cubicBezTo>
                    <a:cubicBezTo>
                      <a:pt x="13" y="7"/>
                      <a:pt x="13" y="7"/>
                      <a:pt x="13" y="7"/>
                    </a:cubicBezTo>
                    <a:cubicBezTo>
                      <a:pt x="13" y="7"/>
                      <a:pt x="13" y="7"/>
                      <a:pt x="13" y="7"/>
                    </a:cubicBezTo>
                    <a:cubicBezTo>
                      <a:pt x="12" y="6"/>
                      <a:pt x="11" y="5"/>
                      <a:pt x="9" y="5"/>
                    </a:cubicBezTo>
                    <a:cubicBezTo>
                      <a:pt x="8" y="5"/>
                      <a:pt x="7" y="6"/>
                      <a:pt x="6" y="7"/>
                    </a:cubicBezTo>
                    <a:cubicBezTo>
                      <a:pt x="6" y="8"/>
                      <a:pt x="6" y="9"/>
                      <a:pt x="6" y="12"/>
                    </a:cubicBezTo>
                    <a:cubicBezTo>
                      <a:pt x="6" y="14"/>
                      <a:pt x="6" y="16"/>
                      <a:pt x="6" y="16"/>
                    </a:cubicBezTo>
                    <a:cubicBezTo>
                      <a:pt x="7" y="18"/>
                      <a:pt x="8" y="18"/>
                      <a:pt x="9" y="18"/>
                    </a:cubicBezTo>
                    <a:cubicBezTo>
                      <a:pt x="11" y="18"/>
                      <a:pt x="12" y="18"/>
                      <a:pt x="13" y="17"/>
                    </a:cubicBezTo>
                    <a:cubicBezTo>
                      <a:pt x="13" y="16"/>
                      <a:pt x="13" y="16"/>
                      <a:pt x="13" y="15"/>
                    </a:cubicBezTo>
                    <a:cubicBezTo>
                      <a:pt x="13" y="15"/>
                      <a:pt x="13" y="15"/>
                      <a:pt x="13" y="15"/>
                    </a:cubicBezTo>
                    <a:cubicBezTo>
                      <a:pt x="10" y="15"/>
                      <a:pt x="10" y="15"/>
                      <a:pt x="10" y="15"/>
                    </a:cubicBezTo>
                    <a:cubicBezTo>
                      <a:pt x="10" y="15"/>
                      <a:pt x="10" y="15"/>
                      <a:pt x="10" y="14"/>
                    </a:cubicBezTo>
                    <a:cubicBezTo>
                      <a:pt x="10" y="11"/>
                      <a:pt x="10" y="11"/>
                      <a:pt x="10" y="11"/>
                    </a:cubicBezTo>
                    <a:cubicBezTo>
                      <a:pt x="10" y="10"/>
                      <a:pt x="10" y="10"/>
                      <a:pt x="10" y="10"/>
                    </a:cubicBezTo>
                    <a:cubicBezTo>
                      <a:pt x="18" y="10"/>
                      <a:pt x="18" y="10"/>
                      <a:pt x="18" y="10"/>
                    </a:cubicBezTo>
                    <a:cubicBezTo>
                      <a:pt x="18" y="10"/>
                      <a:pt x="19" y="10"/>
                      <a:pt x="19" y="11"/>
                    </a:cubicBezTo>
                    <a:cubicBezTo>
                      <a:pt x="19" y="12"/>
                      <a:pt x="19" y="12"/>
                      <a:pt x="19" y="12"/>
                    </a:cubicBezTo>
                    <a:cubicBezTo>
                      <a:pt x="19" y="15"/>
                      <a:pt x="18" y="16"/>
                      <a:pt x="18" y="18"/>
                    </a:cubicBezTo>
                    <a:cubicBezTo>
                      <a:pt x="17" y="22"/>
                      <a:pt x="14" y="24"/>
                      <a:pt x="9" y="24"/>
                    </a:cubicBezTo>
                    <a:cubicBezTo>
                      <a:pt x="5" y="24"/>
                      <a:pt x="2" y="22"/>
                      <a:pt x="1" y="18"/>
                    </a:cubicBezTo>
                    <a:cubicBezTo>
                      <a:pt x="0" y="16"/>
                      <a:pt x="0" y="15"/>
                      <a:pt x="0" y="12"/>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2" name="Freeform 36"/>
              <p:cNvSpPr>
                <a:spLocks/>
              </p:cNvSpPr>
              <p:nvPr userDrawn="1"/>
            </p:nvSpPr>
            <p:spPr bwMode="auto">
              <a:xfrm>
                <a:off x="6081713" y="6407150"/>
                <a:ext cx="61913" cy="79375"/>
              </a:xfrm>
              <a:custGeom>
                <a:avLst/>
                <a:gdLst>
                  <a:gd name="T0" fmla="*/ 0 w 19"/>
                  <a:gd name="T1" fmla="*/ 14 h 24"/>
                  <a:gd name="T2" fmla="*/ 0 w 19"/>
                  <a:gd name="T3" fmla="*/ 0 h 24"/>
                  <a:gd name="T4" fmla="*/ 1 w 19"/>
                  <a:gd name="T5" fmla="*/ 0 h 24"/>
                  <a:gd name="T6" fmla="*/ 6 w 19"/>
                  <a:gd name="T7" fmla="*/ 0 h 24"/>
                  <a:gd name="T8" fmla="*/ 6 w 19"/>
                  <a:gd name="T9" fmla="*/ 0 h 24"/>
                  <a:gd name="T10" fmla="*/ 6 w 19"/>
                  <a:gd name="T11" fmla="*/ 15 h 24"/>
                  <a:gd name="T12" fmla="*/ 10 w 19"/>
                  <a:gd name="T13" fmla="*/ 18 h 24"/>
                  <a:gd name="T14" fmla="*/ 13 w 19"/>
                  <a:gd name="T15" fmla="*/ 15 h 24"/>
                  <a:gd name="T16" fmla="*/ 13 w 19"/>
                  <a:gd name="T17" fmla="*/ 0 h 24"/>
                  <a:gd name="T18" fmla="*/ 13 w 19"/>
                  <a:gd name="T19" fmla="*/ 0 h 24"/>
                  <a:gd name="T20" fmla="*/ 19 w 19"/>
                  <a:gd name="T21" fmla="*/ 0 h 24"/>
                  <a:gd name="T22" fmla="*/ 19 w 19"/>
                  <a:gd name="T23" fmla="*/ 0 h 24"/>
                  <a:gd name="T24" fmla="*/ 19 w 19"/>
                  <a:gd name="T25" fmla="*/ 14 h 24"/>
                  <a:gd name="T26" fmla="*/ 10 w 19"/>
                  <a:gd name="T27" fmla="*/ 24 h 24"/>
                  <a:gd name="T28" fmla="*/ 0 w 19"/>
                  <a:gd name="T29"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 h="24">
                    <a:moveTo>
                      <a:pt x="0" y="14"/>
                    </a:moveTo>
                    <a:cubicBezTo>
                      <a:pt x="0" y="0"/>
                      <a:pt x="0" y="0"/>
                      <a:pt x="0" y="0"/>
                    </a:cubicBezTo>
                    <a:cubicBezTo>
                      <a:pt x="0" y="0"/>
                      <a:pt x="1" y="0"/>
                      <a:pt x="1" y="0"/>
                    </a:cubicBezTo>
                    <a:cubicBezTo>
                      <a:pt x="6" y="0"/>
                      <a:pt x="6" y="0"/>
                      <a:pt x="6" y="0"/>
                    </a:cubicBezTo>
                    <a:cubicBezTo>
                      <a:pt x="6" y="0"/>
                      <a:pt x="6" y="0"/>
                      <a:pt x="6" y="0"/>
                    </a:cubicBezTo>
                    <a:cubicBezTo>
                      <a:pt x="6" y="15"/>
                      <a:pt x="6" y="15"/>
                      <a:pt x="6" y="15"/>
                    </a:cubicBezTo>
                    <a:cubicBezTo>
                      <a:pt x="6" y="17"/>
                      <a:pt x="8" y="18"/>
                      <a:pt x="10" y="18"/>
                    </a:cubicBezTo>
                    <a:cubicBezTo>
                      <a:pt x="12" y="18"/>
                      <a:pt x="13" y="17"/>
                      <a:pt x="13" y="15"/>
                    </a:cubicBezTo>
                    <a:cubicBezTo>
                      <a:pt x="13" y="0"/>
                      <a:pt x="13" y="0"/>
                      <a:pt x="13" y="0"/>
                    </a:cubicBezTo>
                    <a:cubicBezTo>
                      <a:pt x="13" y="0"/>
                      <a:pt x="13" y="0"/>
                      <a:pt x="13" y="0"/>
                    </a:cubicBezTo>
                    <a:cubicBezTo>
                      <a:pt x="19" y="0"/>
                      <a:pt x="19" y="0"/>
                      <a:pt x="19" y="0"/>
                    </a:cubicBezTo>
                    <a:cubicBezTo>
                      <a:pt x="19" y="0"/>
                      <a:pt x="19" y="0"/>
                      <a:pt x="19" y="0"/>
                    </a:cubicBezTo>
                    <a:cubicBezTo>
                      <a:pt x="19" y="14"/>
                      <a:pt x="19" y="14"/>
                      <a:pt x="19" y="14"/>
                    </a:cubicBezTo>
                    <a:cubicBezTo>
                      <a:pt x="19" y="20"/>
                      <a:pt x="15" y="24"/>
                      <a:pt x="10" y="24"/>
                    </a:cubicBezTo>
                    <a:cubicBezTo>
                      <a:pt x="4" y="24"/>
                      <a:pt x="0" y="20"/>
                      <a:pt x="0" y="14"/>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3" name="Freeform 37"/>
              <p:cNvSpPr>
                <a:spLocks/>
              </p:cNvSpPr>
              <p:nvPr userDrawn="1"/>
            </p:nvSpPr>
            <p:spPr bwMode="auto">
              <a:xfrm>
                <a:off x="6175375" y="6407150"/>
                <a:ext cx="61913" cy="76200"/>
              </a:xfrm>
              <a:custGeom>
                <a:avLst/>
                <a:gdLst>
                  <a:gd name="T0" fmla="*/ 0 w 19"/>
                  <a:gd name="T1" fmla="*/ 0 h 23"/>
                  <a:gd name="T2" fmla="*/ 1 w 19"/>
                  <a:gd name="T3" fmla="*/ 0 h 23"/>
                  <a:gd name="T4" fmla="*/ 6 w 19"/>
                  <a:gd name="T5" fmla="*/ 0 h 23"/>
                  <a:gd name="T6" fmla="*/ 6 w 19"/>
                  <a:gd name="T7" fmla="*/ 0 h 23"/>
                  <a:gd name="T8" fmla="*/ 13 w 19"/>
                  <a:gd name="T9" fmla="*/ 14 h 23"/>
                  <a:gd name="T10" fmla="*/ 13 w 19"/>
                  <a:gd name="T11" fmla="*/ 14 h 23"/>
                  <a:gd name="T12" fmla="*/ 13 w 19"/>
                  <a:gd name="T13" fmla="*/ 0 h 23"/>
                  <a:gd name="T14" fmla="*/ 14 w 19"/>
                  <a:gd name="T15" fmla="*/ 0 h 23"/>
                  <a:gd name="T16" fmla="*/ 18 w 19"/>
                  <a:gd name="T17" fmla="*/ 0 h 23"/>
                  <a:gd name="T18" fmla="*/ 19 w 19"/>
                  <a:gd name="T19" fmla="*/ 0 h 23"/>
                  <a:gd name="T20" fmla="*/ 19 w 19"/>
                  <a:gd name="T21" fmla="*/ 23 h 23"/>
                  <a:gd name="T22" fmla="*/ 18 w 19"/>
                  <a:gd name="T23" fmla="*/ 23 h 23"/>
                  <a:gd name="T24" fmla="*/ 13 w 19"/>
                  <a:gd name="T25" fmla="*/ 23 h 23"/>
                  <a:gd name="T26" fmla="*/ 13 w 19"/>
                  <a:gd name="T27" fmla="*/ 23 h 23"/>
                  <a:gd name="T28" fmla="*/ 6 w 19"/>
                  <a:gd name="T29" fmla="*/ 10 h 23"/>
                  <a:gd name="T30" fmla="*/ 6 w 19"/>
                  <a:gd name="T31" fmla="*/ 10 h 23"/>
                  <a:gd name="T32" fmla="*/ 6 w 19"/>
                  <a:gd name="T33" fmla="*/ 23 h 23"/>
                  <a:gd name="T34" fmla="*/ 5 w 19"/>
                  <a:gd name="T35" fmla="*/ 23 h 23"/>
                  <a:gd name="T36" fmla="*/ 1 w 19"/>
                  <a:gd name="T37" fmla="*/ 23 h 23"/>
                  <a:gd name="T38" fmla="*/ 0 w 19"/>
                  <a:gd name="T39" fmla="*/ 23 h 23"/>
                  <a:gd name="T40" fmla="*/ 0 w 19"/>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3">
                    <a:moveTo>
                      <a:pt x="0" y="0"/>
                    </a:moveTo>
                    <a:cubicBezTo>
                      <a:pt x="0" y="0"/>
                      <a:pt x="0" y="0"/>
                      <a:pt x="1" y="0"/>
                    </a:cubicBezTo>
                    <a:cubicBezTo>
                      <a:pt x="6" y="0"/>
                      <a:pt x="6" y="0"/>
                      <a:pt x="6" y="0"/>
                    </a:cubicBezTo>
                    <a:cubicBezTo>
                      <a:pt x="6" y="0"/>
                      <a:pt x="6" y="0"/>
                      <a:pt x="6" y="0"/>
                    </a:cubicBezTo>
                    <a:cubicBezTo>
                      <a:pt x="13" y="14"/>
                      <a:pt x="13" y="14"/>
                      <a:pt x="13" y="14"/>
                    </a:cubicBezTo>
                    <a:cubicBezTo>
                      <a:pt x="13" y="14"/>
                      <a:pt x="13" y="14"/>
                      <a:pt x="13" y="14"/>
                    </a:cubicBezTo>
                    <a:cubicBezTo>
                      <a:pt x="13" y="0"/>
                      <a:pt x="13" y="0"/>
                      <a:pt x="13" y="0"/>
                    </a:cubicBezTo>
                    <a:cubicBezTo>
                      <a:pt x="13" y="0"/>
                      <a:pt x="13" y="0"/>
                      <a:pt x="14" y="0"/>
                    </a:cubicBezTo>
                    <a:cubicBezTo>
                      <a:pt x="18" y="0"/>
                      <a:pt x="18" y="0"/>
                      <a:pt x="18" y="0"/>
                    </a:cubicBezTo>
                    <a:cubicBezTo>
                      <a:pt x="19" y="0"/>
                      <a:pt x="19" y="0"/>
                      <a:pt x="19" y="0"/>
                    </a:cubicBezTo>
                    <a:cubicBezTo>
                      <a:pt x="19" y="23"/>
                      <a:pt x="19" y="23"/>
                      <a:pt x="19" y="23"/>
                    </a:cubicBezTo>
                    <a:cubicBezTo>
                      <a:pt x="19" y="23"/>
                      <a:pt x="19" y="23"/>
                      <a:pt x="18" y="23"/>
                    </a:cubicBezTo>
                    <a:cubicBezTo>
                      <a:pt x="13" y="23"/>
                      <a:pt x="13" y="23"/>
                      <a:pt x="13" y="23"/>
                    </a:cubicBezTo>
                    <a:cubicBezTo>
                      <a:pt x="13" y="23"/>
                      <a:pt x="13" y="23"/>
                      <a:pt x="13" y="23"/>
                    </a:cubicBezTo>
                    <a:cubicBezTo>
                      <a:pt x="6" y="10"/>
                      <a:pt x="6" y="10"/>
                      <a:pt x="6" y="10"/>
                    </a:cubicBezTo>
                    <a:cubicBezTo>
                      <a:pt x="6" y="10"/>
                      <a:pt x="6" y="10"/>
                      <a:pt x="6" y="10"/>
                    </a:cubicBezTo>
                    <a:cubicBezTo>
                      <a:pt x="6" y="23"/>
                      <a:pt x="6" y="23"/>
                      <a:pt x="6" y="23"/>
                    </a:cubicBezTo>
                    <a:cubicBezTo>
                      <a:pt x="6" y="23"/>
                      <a:pt x="6" y="23"/>
                      <a:pt x="5"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4" name="Freeform 38"/>
              <p:cNvSpPr>
                <a:spLocks/>
              </p:cNvSpPr>
              <p:nvPr userDrawn="1"/>
            </p:nvSpPr>
            <p:spPr bwMode="auto">
              <a:xfrm>
                <a:off x="6270625"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5" name="Freeform 39"/>
              <p:cNvSpPr>
                <a:spLocks/>
              </p:cNvSpPr>
              <p:nvPr userDrawn="1"/>
            </p:nvSpPr>
            <p:spPr bwMode="auto">
              <a:xfrm>
                <a:off x="6319838" y="6407150"/>
                <a:ext cx="68263" cy="76200"/>
              </a:xfrm>
              <a:custGeom>
                <a:avLst/>
                <a:gdLst>
                  <a:gd name="T0" fmla="*/ 8 w 21"/>
                  <a:gd name="T1" fmla="*/ 23 h 23"/>
                  <a:gd name="T2" fmla="*/ 8 w 21"/>
                  <a:gd name="T3" fmla="*/ 23 h 23"/>
                  <a:gd name="T4" fmla="*/ 0 w 21"/>
                  <a:gd name="T5" fmla="*/ 1 h 23"/>
                  <a:gd name="T6" fmla="*/ 1 w 21"/>
                  <a:gd name="T7" fmla="*/ 0 h 23"/>
                  <a:gd name="T8" fmla="*/ 6 w 21"/>
                  <a:gd name="T9" fmla="*/ 0 h 23"/>
                  <a:gd name="T10" fmla="*/ 7 w 21"/>
                  <a:gd name="T11" fmla="*/ 0 h 23"/>
                  <a:gd name="T12" fmla="*/ 11 w 21"/>
                  <a:gd name="T13" fmla="*/ 14 h 23"/>
                  <a:gd name="T14" fmla="*/ 11 w 21"/>
                  <a:gd name="T15" fmla="*/ 14 h 23"/>
                  <a:gd name="T16" fmla="*/ 15 w 21"/>
                  <a:gd name="T17" fmla="*/ 0 h 23"/>
                  <a:gd name="T18" fmla="*/ 15 w 21"/>
                  <a:gd name="T19" fmla="*/ 0 h 23"/>
                  <a:gd name="T20" fmla="*/ 21 w 21"/>
                  <a:gd name="T21" fmla="*/ 0 h 23"/>
                  <a:gd name="T22" fmla="*/ 21 w 21"/>
                  <a:gd name="T23" fmla="*/ 1 h 23"/>
                  <a:gd name="T24" fmla="*/ 14 w 21"/>
                  <a:gd name="T25" fmla="*/ 23 h 23"/>
                  <a:gd name="T26" fmla="*/ 13 w 21"/>
                  <a:gd name="T27" fmla="*/ 23 h 23"/>
                  <a:gd name="T28" fmla="*/ 8 w 21"/>
                  <a:gd name="T2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 h="23">
                    <a:moveTo>
                      <a:pt x="8" y="23"/>
                    </a:moveTo>
                    <a:cubicBezTo>
                      <a:pt x="8" y="23"/>
                      <a:pt x="8" y="23"/>
                      <a:pt x="8" y="23"/>
                    </a:cubicBezTo>
                    <a:cubicBezTo>
                      <a:pt x="0" y="1"/>
                      <a:pt x="0" y="1"/>
                      <a:pt x="0" y="1"/>
                    </a:cubicBezTo>
                    <a:cubicBezTo>
                      <a:pt x="0" y="0"/>
                      <a:pt x="0" y="0"/>
                      <a:pt x="1" y="0"/>
                    </a:cubicBezTo>
                    <a:cubicBezTo>
                      <a:pt x="6" y="0"/>
                      <a:pt x="6" y="0"/>
                      <a:pt x="6" y="0"/>
                    </a:cubicBezTo>
                    <a:cubicBezTo>
                      <a:pt x="6" y="0"/>
                      <a:pt x="7" y="0"/>
                      <a:pt x="7" y="0"/>
                    </a:cubicBezTo>
                    <a:cubicBezTo>
                      <a:pt x="11" y="14"/>
                      <a:pt x="11" y="14"/>
                      <a:pt x="11" y="14"/>
                    </a:cubicBezTo>
                    <a:cubicBezTo>
                      <a:pt x="11" y="14"/>
                      <a:pt x="11" y="14"/>
                      <a:pt x="11" y="14"/>
                    </a:cubicBezTo>
                    <a:cubicBezTo>
                      <a:pt x="15" y="0"/>
                      <a:pt x="15" y="0"/>
                      <a:pt x="15" y="0"/>
                    </a:cubicBezTo>
                    <a:cubicBezTo>
                      <a:pt x="15" y="0"/>
                      <a:pt x="15" y="0"/>
                      <a:pt x="15" y="0"/>
                    </a:cubicBezTo>
                    <a:cubicBezTo>
                      <a:pt x="21" y="0"/>
                      <a:pt x="21" y="0"/>
                      <a:pt x="21" y="0"/>
                    </a:cubicBezTo>
                    <a:cubicBezTo>
                      <a:pt x="21" y="0"/>
                      <a:pt x="21" y="0"/>
                      <a:pt x="21" y="1"/>
                    </a:cubicBezTo>
                    <a:cubicBezTo>
                      <a:pt x="14" y="23"/>
                      <a:pt x="14" y="23"/>
                      <a:pt x="14" y="23"/>
                    </a:cubicBezTo>
                    <a:cubicBezTo>
                      <a:pt x="14" y="23"/>
                      <a:pt x="13" y="23"/>
                      <a:pt x="13" y="23"/>
                    </a:cubicBezTo>
                    <a:lnTo>
                      <a:pt x="8"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6" name="Freeform 40"/>
              <p:cNvSpPr>
                <a:spLocks/>
              </p:cNvSpPr>
              <p:nvPr userDrawn="1"/>
            </p:nvSpPr>
            <p:spPr bwMode="auto">
              <a:xfrm>
                <a:off x="6416675" y="6407150"/>
                <a:ext cx="52388" cy="76200"/>
              </a:xfrm>
              <a:custGeom>
                <a:avLst/>
                <a:gdLst>
                  <a:gd name="T0" fmla="*/ 0 w 16"/>
                  <a:gd name="T1" fmla="*/ 0 h 23"/>
                  <a:gd name="T2" fmla="*/ 0 w 16"/>
                  <a:gd name="T3" fmla="*/ 0 h 23"/>
                  <a:gd name="T4" fmla="*/ 16 w 16"/>
                  <a:gd name="T5" fmla="*/ 0 h 23"/>
                  <a:gd name="T6" fmla="*/ 16 w 16"/>
                  <a:gd name="T7" fmla="*/ 0 h 23"/>
                  <a:gd name="T8" fmla="*/ 16 w 16"/>
                  <a:gd name="T9" fmla="*/ 5 h 23"/>
                  <a:gd name="T10" fmla="*/ 16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6 w 16"/>
                  <a:gd name="T37" fmla="*/ 18 h 23"/>
                  <a:gd name="T38" fmla="*/ 16 w 16"/>
                  <a:gd name="T39" fmla="*/ 19 h 23"/>
                  <a:gd name="T40" fmla="*/ 16 w 16"/>
                  <a:gd name="T41" fmla="*/ 23 h 23"/>
                  <a:gd name="T42" fmla="*/ 16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6" y="0"/>
                      <a:pt x="16" y="0"/>
                      <a:pt x="16" y="0"/>
                    </a:cubicBezTo>
                    <a:cubicBezTo>
                      <a:pt x="16" y="0"/>
                      <a:pt x="16" y="0"/>
                      <a:pt x="16" y="0"/>
                    </a:cubicBezTo>
                    <a:cubicBezTo>
                      <a:pt x="16" y="5"/>
                      <a:pt x="16" y="5"/>
                      <a:pt x="16" y="5"/>
                    </a:cubicBezTo>
                    <a:cubicBezTo>
                      <a:pt x="16" y="5"/>
                      <a:pt x="16" y="5"/>
                      <a:pt x="16"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6" y="18"/>
                      <a:pt x="16" y="18"/>
                      <a:pt x="16" y="18"/>
                    </a:cubicBezTo>
                    <a:cubicBezTo>
                      <a:pt x="16" y="18"/>
                      <a:pt x="16" y="18"/>
                      <a:pt x="16" y="19"/>
                    </a:cubicBezTo>
                    <a:cubicBezTo>
                      <a:pt x="16" y="23"/>
                      <a:pt x="16" y="23"/>
                      <a:pt x="16" y="23"/>
                    </a:cubicBezTo>
                    <a:cubicBezTo>
                      <a:pt x="16" y="23"/>
                      <a:pt x="16" y="23"/>
                      <a:pt x="16"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7" name="Freeform 41"/>
              <p:cNvSpPr>
                <a:spLocks noEditPoints="1"/>
              </p:cNvSpPr>
              <p:nvPr userDrawn="1"/>
            </p:nvSpPr>
            <p:spPr bwMode="auto">
              <a:xfrm>
                <a:off x="6502400" y="6407150"/>
                <a:ext cx="58738" cy="76200"/>
              </a:xfrm>
              <a:custGeom>
                <a:avLst/>
                <a:gdLst>
                  <a:gd name="T0" fmla="*/ 12 w 18"/>
                  <a:gd name="T1" fmla="*/ 23 h 23"/>
                  <a:gd name="T2" fmla="*/ 12 w 18"/>
                  <a:gd name="T3" fmla="*/ 23 h 23"/>
                  <a:gd name="T4" fmla="*/ 8 w 18"/>
                  <a:gd name="T5" fmla="*/ 15 h 23"/>
                  <a:gd name="T6" fmla="*/ 6 w 18"/>
                  <a:gd name="T7" fmla="*/ 15 h 23"/>
                  <a:gd name="T8" fmla="*/ 6 w 18"/>
                  <a:gd name="T9" fmla="*/ 15 h 23"/>
                  <a:gd name="T10" fmla="*/ 6 w 18"/>
                  <a:gd name="T11" fmla="*/ 23 h 23"/>
                  <a:gd name="T12" fmla="*/ 5 w 18"/>
                  <a:gd name="T13" fmla="*/ 23 h 23"/>
                  <a:gd name="T14" fmla="*/ 0 w 18"/>
                  <a:gd name="T15" fmla="*/ 23 h 23"/>
                  <a:gd name="T16" fmla="*/ 0 w 18"/>
                  <a:gd name="T17" fmla="*/ 23 h 23"/>
                  <a:gd name="T18" fmla="*/ 0 w 18"/>
                  <a:gd name="T19" fmla="*/ 0 h 23"/>
                  <a:gd name="T20" fmla="*/ 0 w 18"/>
                  <a:gd name="T21" fmla="*/ 0 h 23"/>
                  <a:gd name="T22" fmla="*/ 10 w 18"/>
                  <a:gd name="T23" fmla="*/ 0 h 23"/>
                  <a:gd name="T24" fmla="*/ 18 w 18"/>
                  <a:gd name="T25" fmla="*/ 8 h 23"/>
                  <a:gd name="T26" fmla="*/ 14 w 18"/>
                  <a:gd name="T27" fmla="*/ 14 h 23"/>
                  <a:gd name="T28" fmla="*/ 18 w 18"/>
                  <a:gd name="T29" fmla="*/ 23 h 23"/>
                  <a:gd name="T30" fmla="*/ 18 w 18"/>
                  <a:gd name="T31" fmla="*/ 23 h 23"/>
                  <a:gd name="T32" fmla="*/ 12 w 18"/>
                  <a:gd name="T33" fmla="*/ 23 h 23"/>
                  <a:gd name="T34" fmla="*/ 12 w 18"/>
                  <a:gd name="T35" fmla="*/ 8 h 23"/>
                  <a:gd name="T36" fmla="*/ 9 w 18"/>
                  <a:gd name="T37" fmla="*/ 5 h 23"/>
                  <a:gd name="T38" fmla="*/ 6 w 18"/>
                  <a:gd name="T39" fmla="*/ 5 h 23"/>
                  <a:gd name="T40" fmla="*/ 6 w 18"/>
                  <a:gd name="T41" fmla="*/ 5 h 23"/>
                  <a:gd name="T42" fmla="*/ 6 w 18"/>
                  <a:gd name="T43" fmla="*/ 10 h 23"/>
                  <a:gd name="T44" fmla="*/ 6 w 18"/>
                  <a:gd name="T45" fmla="*/ 10 h 23"/>
                  <a:gd name="T46" fmla="*/ 9 w 18"/>
                  <a:gd name="T47" fmla="*/ 10 h 23"/>
                  <a:gd name="T48" fmla="*/ 12 w 18"/>
                  <a:gd name="T49"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8" h="23">
                    <a:moveTo>
                      <a:pt x="12" y="23"/>
                    </a:moveTo>
                    <a:cubicBezTo>
                      <a:pt x="12" y="23"/>
                      <a:pt x="12" y="23"/>
                      <a:pt x="12" y="23"/>
                    </a:cubicBezTo>
                    <a:cubicBezTo>
                      <a:pt x="8" y="15"/>
                      <a:pt x="8" y="15"/>
                      <a:pt x="8" y="15"/>
                    </a:cubicBezTo>
                    <a:cubicBezTo>
                      <a:pt x="6" y="15"/>
                      <a:pt x="6" y="15"/>
                      <a:pt x="6" y="15"/>
                    </a:cubicBezTo>
                    <a:cubicBezTo>
                      <a:pt x="6" y="15"/>
                      <a:pt x="6" y="15"/>
                      <a:pt x="6" y="15"/>
                    </a:cubicBezTo>
                    <a:cubicBezTo>
                      <a:pt x="6" y="23"/>
                      <a:pt x="6" y="23"/>
                      <a:pt x="6" y="23"/>
                    </a:cubicBezTo>
                    <a:cubicBezTo>
                      <a:pt x="6" y="23"/>
                      <a:pt x="6" y="23"/>
                      <a:pt x="5" y="23"/>
                    </a:cubicBezTo>
                    <a:cubicBezTo>
                      <a:pt x="0" y="23"/>
                      <a:pt x="0" y="23"/>
                      <a:pt x="0" y="23"/>
                    </a:cubicBezTo>
                    <a:cubicBezTo>
                      <a:pt x="0" y="23"/>
                      <a:pt x="0" y="23"/>
                      <a:pt x="0" y="23"/>
                    </a:cubicBezTo>
                    <a:cubicBezTo>
                      <a:pt x="0" y="0"/>
                      <a:pt x="0" y="0"/>
                      <a:pt x="0" y="0"/>
                    </a:cubicBezTo>
                    <a:cubicBezTo>
                      <a:pt x="0" y="0"/>
                      <a:pt x="0" y="0"/>
                      <a:pt x="0" y="0"/>
                    </a:cubicBezTo>
                    <a:cubicBezTo>
                      <a:pt x="10" y="0"/>
                      <a:pt x="10" y="0"/>
                      <a:pt x="10" y="0"/>
                    </a:cubicBezTo>
                    <a:cubicBezTo>
                      <a:pt x="15" y="0"/>
                      <a:pt x="18" y="3"/>
                      <a:pt x="18" y="8"/>
                    </a:cubicBezTo>
                    <a:cubicBezTo>
                      <a:pt x="18" y="10"/>
                      <a:pt x="16" y="13"/>
                      <a:pt x="14" y="14"/>
                    </a:cubicBezTo>
                    <a:cubicBezTo>
                      <a:pt x="18" y="23"/>
                      <a:pt x="18" y="23"/>
                      <a:pt x="18" y="23"/>
                    </a:cubicBezTo>
                    <a:cubicBezTo>
                      <a:pt x="18" y="23"/>
                      <a:pt x="18" y="23"/>
                      <a:pt x="18" y="23"/>
                    </a:cubicBezTo>
                    <a:lnTo>
                      <a:pt x="12" y="23"/>
                    </a:lnTo>
                    <a:close/>
                    <a:moveTo>
                      <a:pt x="12" y="8"/>
                    </a:moveTo>
                    <a:cubicBezTo>
                      <a:pt x="12" y="6"/>
                      <a:pt x="11" y="5"/>
                      <a:pt x="9" y="5"/>
                    </a:cubicBezTo>
                    <a:cubicBezTo>
                      <a:pt x="6" y="5"/>
                      <a:pt x="6" y="5"/>
                      <a:pt x="6" y="5"/>
                    </a:cubicBezTo>
                    <a:cubicBezTo>
                      <a:pt x="6" y="5"/>
                      <a:pt x="6" y="5"/>
                      <a:pt x="6" y="5"/>
                    </a:cubicBezTo>
                    <a:cubicBezTo>
                      <a:pt x="6" y="10"/>
                      <a:pt x="6" y="10"/>
                      <a:pt x="6" y="10"/>
                    </a:cubicBezTo>
                    <a:cubicBezTo>
                      <a:pt x="6" y="10"/>
                      <a:pt x="6" y="10"/>
                      <a:pt x="6" y="10"/>
                    </a:cubicBezTo>
                    <a:cubicBezTo>
                      <a:pt x="9" y="10"/>
                      <a:pt x="9" y="10"/>
                      <a:pt x="9" y="10"/>
                    </a:cubicBezTo>
                    <a:cubicBezTo>
                      <a:pt x="11" y="10"/>
                      <a:pt x="12" y="9"/>
                      <a:pt x="12" y="8"/>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8" name="Freeform 42"/>
              <p:cNvSpPr>
                <a:spLocks/>
              </p:cNvSpPr>
              <p:nvPr userDrawn="1"/>
            </p:nvSpPr>
            <p:spPr bwMode="auto">
              <a:xfrm>
                <a:off x="6589713" y="6407150"/>
                <a:ext cx="61913" cy="79375"/>
              </a:xfrm>
              <a:custGeom>
                <a:avLst/>
                <a:gdLst>
                  <a:gd name="T0" fmla="*/ 0 w 19"/>
                  <a:gd name="T1" fmla="*/ 20 h 24"/>
                  <a:gd name="T2" fmla="*/ 0 w 19"/>
                  <a:gd name="T3" fmla="*/ 20 h 24"/>
                  <a:gd name="T4" fmla="*/ 3 w 19"/>
                  <a:gd name="T5" fmla="*/ 16 h 24"/>
                  <a:gd name="T6" fmla="*/ 3 w 19"/>
                  <a:gd name="T7" fmla="*/ 16 h 24"/>
                  <a:gd name="T8" fmla="*/ 9 w 19"/>
                  <a:gd name="T9" fmla="*/ 19 h 24"/>
                  <a:gd name="T10" fmla="*/ 13 w 19"/>
                  <a:gd name="T11" fmla="*/ 16 h 24"/>
                  <a:gd name="T12" fmla="*/ 10 w 19"/>
                  <a:gd name="T13" fmla="*/ 14 h 24"/>
                  <a:gd name="T14" fmla="*/ 8 w 19"/>
                  <a:gd name="T15" fmla="*/ 14 h 24"/>
                  <a:gd name="T16" fmla="*/ 1 w 19"/>
                  <a:gd name="T17" fmla="*/ 7 h 24"/>
                  <a:gd name="T18" fmla="*/ 9 w 19"/>
                  <a:gd name="T19" fmla="*/ 0 h 24"/>
                  <a:gd name="T20" fmla="*/ 18 w 19"/>
                  <a:gd name="T21" fmla="*/ 2 h 24"/>
                  <a:gd name="T22" fmla="*/ 18 w 19"/>
                  <a:gd name="T23" fmla="*/ 3 h 24"/>
                  <a:gd name="T24" fmla="*/ 15 w 19"/>
                  <a:gd name="T25" fmla="*/ 7 h 24"/>
                  <a:gd name="T26" fmla="*/ 15 w 19"/>
                  <a:gd name="T27" fmla="*/ 7 h 24"/>
                  <a:gd name="T28" fmla="*/ 9 w 19"/>
                  <a:gd name="T29" fmla="*/ 5 h 24"/>
                  <a:gd name="T30" fmla="*/ 7 w 19"/>
                  <a:gd name="T31" fmla="*/ 7 h 24"/>
                  <a:gd name="T32" fmla="*/ 10 w 19"/>
                  <a:gd name="T33" fmla="*/ 9 h 24"/>
                  <a:gd name="T34" fmla="*/ 11 w 19"/>
                  <a:gd name="T35" fmla="*/ 9 h 24"/>
                  <a:gd name="T36" fmla="*/ 19 w 19"/>
                  <a:gd name="T37" fmla="*/ 16 h 24"/>
                  <a:gd name="T38" fmla="*/ 9 w 19"/>
                  <a:gd name="T39" fmla="*/ 24 h 24"/>
                  <a:gd name="T40" fmla="*/ 0 w 19"/>
                  <a:gd name="T41" fmla="*/ 2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 h="24">
                    <a:moveTo>
                      <a:pt x="0" y="20"/>
                    </a:moveTo>
                    <a:cubicBezTo>
                      <a:pt x="0" y="20"/>
                      <a:pt x="0" y="20"/>
                      <a:pt x="0" y="20"/>
                    </a:cubicBezTo>
                    <a:cubicBezTo>
                      <a:pt x="3" y="16"/>
                      <a:pt x="3" y="16"/>
                      <a:pt x="3" y="16"/>
                    </a:cubicBezTo>
                    <a:cubicBezTo>
                      <a:pt x="3" y="16"/>
                      <a:pt x="3" y="16"/>
                      <a:pt x="3" y="16"/>
                    </a:cubicBezTo>
                    <a:cubicBezTo>
                      <a:pt x="5" y="17"/>
                      <a:pt x="7" y="19"/>
                      <a:pt x="9" y="19"/>
                    </a:cubicBezTo>
                    <a:cubicBezTo>
                      <a:pt x="11" y="19"/>
                      <a:pt x="13" y="18"/>
                      <a:pt x="13" y="16"/>
                    </a:cubicBezTo>
                    <a:cubicBezTo>
                      <a:pt x="13" y="15"/>
                      <a:pt x="12" y="15"/>
                      <a:pt x="10" y="14"/>
                    </a:cubicBezTo>
                    <a:cubicBezTo>
                      <a:pt x="8" y="14"/>
                      <a:pt x="8" y="14"/>
                      <a:pt x="8" y="14"/>
                    </a:cubicBezTo>
                    <a:cubicBezTo>
                      <a:pt x="3" y="14"/>
                      <a:pt x="1" y="11"/>
                      <a:pt x="1" y="7"/>
                    </a:cubicBezTo>
                    <a:cubicBezTo>
                      <a:pt x="1" y="3"/>
                      <a:pt x="4" y="0"/>
                      <a:pt x="9" y="0"/>
                    </a:cubicBezTo>
                    <a:cubicBezTo>
                      <a:pt x="13" y="0"/>
                      <a:pt x="16" y="1"/>
                      <a:pt x="18" y="2"/>
                    </a:cubicBezTo>
                    <a:cubicBezTo>
                      <a:pt x="18" y="2"/>
                      <a:pt x="18" y="3"/>
                      <a:pt x="18" y="3"/>
                    </a:cubicBezTo>
                    <a:cubicBezTo>
                      <a:pt x="15" y="7"/>
                      <a:pt x="15" y="7"/>
                      <a:pt x="15" y="7"/>
                    </a:cubicBezTo>
                    <a:cubicBezTo>
                      <a:pt x="15" y="7"/>
                      <a:pt x="15" y="7"/>
                      <a:pt x="15" y="7"/>
                    </a:cubicBezTo>
                    <a:cubicBezTo>
                      <a:pt x="13" y="6"/>
                      <a:pt x="11" y="5"/>
                      <a:pt x="9" y="5"/>
                    </a:cubicBezTo>
                    <a:cubicBezTo>
                      <a:pt x="8" y="5"/>
                      <a:pt x="7" y="6"/>
                      <a:pt x="7" y="7"/>
                    </a:cubicBezTo>
                    <a:cubicBezTo>
                      <a:pt x="7" y="8"/>
                      <a:pt x="8" y="8"/>
                      <a:pt x="10" y="9"/>
                    </a:cubicBezTo>
                    <a:cubicBezTo>
                      <a:pt x="11" y="9"/>
                      <a:pt x="11" y="9"/>
                      <a:pt x="11" y="9"/>
                    </a:cubicBezTo>
                    <a:cubicBezTo>
                      <a:pt x="16" y="10"/>
                      <a:pt x="19" y="12"/>
                      <a:pt x="19" y="16"/>
                    </a:cubicBezTo>
                    <a:cubicBezTo>
                      <a:pt x="19" y="21"/>
                      <a:pt x="15" y="24"/>
                      <a:pt x="9" y="24"/>
                    </a:cubicBezTo>
                    <a:cubicBezTo>
                      <a:pt x="6" y="24"/>
                      <a:pt x="2" y="22"/>
                      <a:pt x="0" y="20"/>
                    </a:cubicBez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49" name="Freeform 43"/>
              <p:cNvSpPr>
                <a:spLocks/>
              </p:cNvSpPr>
              <p:nvPr userDrawn="1"/>
            </p:nvSpPr>
            <p:spPr bwMode="auto">
              <a:xfrm>
                <a:off x="6681788" y="6407150"/>
                <a:ext cx="19050" cy="76200"/>
              </a:xfrm>
              <a:custGeom>
                <a:avLst/>
                <a:gdLst>
                  <a:gd name="T0" fmla="*/ 0 w 6"/>
                  <a:gd name="T1" fmla="*/ 0 h 23"/>
                  <a:gd name="T2" fmla="*/ 1 w 6"/>
                  <a:gd name="T3" fmla="*/ 0 h 23"/>
                  <a:gd name="T4" fmla="*/ 6 w 6"/>
                  <a:gd name="T5" fmla="*/ 0 h 23"/>
                  <a:gd name="T6" fmla="*/ 6 w 6"/>
                  <a:gd name="T7" fmla="*/ 0 h 23"/>
                  <a:gd name="T8" fmla="*/ 6 w 6"/>
                  <a:gd name="T9" fmla="*/ 23 h 23"/>
                  <a:gd name="T10" fmla="*/ 6 w 6"/>
                  <a:gd name="T11" fmla="*/ 23 h 23"/>
                  <a:gd name="T12" fmla="*/ 1 w 6"/>
                  <a:gd name="T13" fmla="*/ 23 h 23"/>
                  <a:gd name="T14" fmla="*/ 0 w 6"/>
                  <a:gd name="T15" fmla="*/ 23 h 23"/>
                  <a:gd name="T16" fmla="*/ 0 w 6"/>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3">
                    <a:moveTo>
                      <a:pt x="0" y="0"/>
                    </a:moveTo>
                    <a:cubicBezTo>
                      <a:pt x="0" y="0"/>
                      <a:pt x="0" y="0"/>
                      <a:pt x="1" y="0"/>
                    </a:cubicBezTo>
                    <a:cubicBezTo>
                      <a:pt x="6" y="0"/>
                      <a:pt x="6" y="0"/>
                      <a:pt x="6" y="0"/>
                    </a:cubicBezTo>
                    <a:cubicBezTo>
                      <a:pt x="6" y="0"/>
                      <a:pt x="6" y="0"/>
                      <a:pt x="6" y="0"/>
                    </a:cubicBezTo>
                    <a:cubicBezTo>
                      <a:pt x="6" y="23"/>
                      <a:pt x="6" y="23"/>
                      <a:pt x="6" y="23"/>
                    </a:cubicBezTo>
                    <a:cubicBezTo>
                      <a:pt x="6" y="23"/>
                      <a:pt x="6" y="23"/>
                      <a:pt x="6" y="23"/>
                    </a:cubicBezTo>
                    <a:cubicBezTo>
                      <a:pt x="1" y="23"/>
                      <a:pt x="1" y="23"/>
                      <a:pt x="1"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0" name="Freeform 44"/>
              <p:cNvSpPr>
                <a:spLocks/>
              </p:cNvSpPr>
              <p:nvPr userDrawn="1"/>
            </p:nvSpPr>
            <p:spPr bwMode="auto">
              <a:xfrm>
                <a:off x="6729413" y="6407150"/>
                <a:ext cx="61913" cy="76200"/>
              </a:xfrm>
              <a:custGeom>
                <a:avLst/>
                <a:gdLst>
                  <a:gd name="T0" fmla="*/ 7 w 19"/>
                  <a:gd name="T1" fmla="*/ 23 h 23"/>
                  <a:gd name="T2" fmla="*/ 7 w 19"/>
                  <a:gd name="T3" fmla="*/ 23 h 23"/>
                  <a:gd name="T4" fmla="*/ 7 w 19"/>
                  <a:gd name="T5" fmla="*/ 23 h 23"/>
                  <a:gd name="T6" fmla="*/ 7 w 19"/>
                  <a:gd name="T7" fmla="*/ 23 h 23"/>
                  <a:gd name="T8" fmla="*/ 7 w 19"/>
                  <a:gd name="T9" fmla="*/ 23 h 23"/>
                  <a:gd name="T10" fmla="*/ 7 w 19"/>
                  <a:gd name="T11" fmla="*/ 6 h 23"/>
                  <a:gd name="T12" fmla="*/ 6 w 19"/>
                  <a:gd name="T13" fmla="*/ 5 h 23"/>
                  <a:gd name="T14" fmla="*/ 6 w 19"/>
                  <a:gd name="T15" fmla="*/ 5 h 23"/>
                  <a:gd name="T16" fmla="*/ 1 w 19"/>
                  <a:gd name="T17" fmla="*/ 5 h 23"/>
                  <a:gd name="T18" fmla="*/ 1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1 w 19"/>
                  <a:gd name="T31" fmla="*/ 0 h 23"/>
                  <a:gd name="T32" fmla="*/ 1 w 19"/>
                  <a:gd name="T33" fmla="*/ 0 h 23"/>
                  <a:gd name="T34" fmla="*/ 18 w 19"/>
                  <a:gd name="T35" fmla="*/ 0 h 23"/>
                  <a:gd name="T36" fmla="*/ 19 w 19"/>
                  <a:gd name="T37" fmla="*/ 0 h 23"/>
                  <a:gd name="T38" fmla="*/ 19 w 19"/>
                  <a:gd name="T39" fmla="*/ 0 h 23"/>
                  <a:gd name="T40" fmla="*/ 19 w 19"/>
                  <a:gd name="T41" fmla="*/ 0 h 23"/>
                  <a:gd name="T42" fmla="*/ 19 w 19"/>
                  <a:gd name="T43" fmla="*/ 5 h 23"/>
                  <a:gd name="T44" fmla="*/ 19 w 19"/>
                  <a:gd name="T45" fmla="*/ 5 h 23"/>
                  <a:gd name="T46" fmla="*/ 19 w 19"/>
                  <a:gd name="T47" fmla="*/ 5 h 23"/>
                  <a:gd name="T48" fmla="*/ 18 w 19"/>
                  <a:gd name="T49" fmla="*/ 5 h 23"/>
                  <a:gd name="T50" fmla="*/ 13 w 19"/>
                  <a:gd name="T51" fmla="*/ 5 h 23"/>
                  <a:gd name="T52" fmla="*/ 13 w 19"/>
                  <a:gd name="T53" fmla="*/ 5 h 23"/>
                  <a:gd name="T54" fmla="*/ 13 w 19"/>
                  <a:gd name="T55" fmla="*/ 6 h 23"/>
                  <a:gd name="T56" fmla="*/ 13 w 19"/>
                  <a:gd name="T57" fmla="*/ 6 h 23"/>
                  <a:gd name="T58" fmla="*/ 13 w 19"/>
                  <a:gd name="T59" fmla="*/ 23 h 23"/>
                  <a:gd name="T60" fmla="*/ 13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7" y="23"/>
                    </a:cubicBezTo>
                    <a:cubicBezTo>
                      <a:pt x="7" y="23"/>
                      <a:pt x="7" y="23"/>
                      <a:pt x="7" y="23"/>
                    </a:cubicBezTo>
                    <a:cubicBezTo>
                      <a:pt x="7" y="23"/>
                      <a:pt x="7" y="23"/>
                      <a:pt x="7" y="23"/>
                    </a:cubicBezTo>
                    <a:cubicBezTo>
                      <a:pt x="7" y="6"/>
                      <a:pt x="7" y="6"/>
                      <a:pt x="7" y="6"/>
                    </a:cubicBezTo>
                    <a:cubicBezTo>
                      <a:pt x="7" y="6"/>
                      <a:pt x="7" y="5"/>
                      <a:pt x="6" y="5"/>
                    </a:cubicBezTo>
                    <a:cubicBezTo>
                      <a:pt x="6" y="5"/>
                      <a:pt x="6" y="5"/>
                      <a:pt x="6" y="5"/>
                    </a:cubicBezTo>
                    <a:cubicBezTo>
                      <a:pt x="1" y="5"/>
                      <a:pt x="1" y="5"/>
                      <a:pt x="1" y="5"/>
                    </a:cubicBezTo>
                    <a:cubicBezTo>
                      <a:pt x="1" y="5"/>
                      <a:pt x="1" y="5"/>
                      <a:pt x="1" y="5"/>
                    </a:cubicBezTo>
                    <a:cubicBezTo>
                      <a:pt x="1" y="5"/>
                      <a:pt x="1" y="5"/>
                      <a:pt x="0" y="5"/>
                    </a:cubicBezTo>
                    <a:cubicBezTo>
                      <a:pt x="0" y="5"/>
                      <a:pt x="0" y="5"/>
                      <a:pt x="0" y="5"/>
                    </a:cubicBezTo>
                    <a:cubicBezTo>
                      <a:pt x="0" y="5"/>
                      <a:pt x="0" y="5"/>
                      <a:pt x="0" y="5"/>
                    </a:cubicBezTo>
                    <a:cubicBezTo>
                      <a:pt x="0" y="5"/>
                      <a:pt x="0" y="5"/>
                      <a:pt x="0" y="5"/>
                    </a:cubicBezTo>
                    <a:cubicBezTo>
                      <a:pt x="0" y="0"/>
                      <a:pt x="0" y="0"/>
                      <a:pt x="0" y="0"/>
                    </a:cubicBezTo>
                    <a:cubicBezTo>
                      <a:pt x="0" y="0"/>
                      <a:pt x="0" y="0"/>
                      <a:pt x="1" y="0"/>
                    </a:cubicBezTo>
                    <a:cubicBezTo>
                      <a:pt x="1" y="0"/>
                      <a:pt x="1" y="0"/>
                      <a:pt x="1" y="0"/>
                    </a:cubicBezTo>
                    <a:cubicBezTo>
                      <a:pt x="18" y="0"/>
                      <a:pt x="18" y="0"/>
                      <a:pt x="18" y="0"/>
                    </a:cubicBezTo>
                    <a:cubicBezTo>
                      <a:pt x="19" y="0"/>
                      <a:pt x="19" y="0"/>
                      <a:pt x="19" y="0"/>
                    </a:cubicBezTo>
                    <a:cubicBezTo>
                      <a:pt x="19" y="0"/>
                      <a:pt x="19" y="0"/>
                      <a:pt x="19" y="0"/>
                    </a:cubicBezTo>
                    <a:cubicBezTo>
                      <a:pt x="19" y="0"/>
                      <a:pt x="19" y="0"/>
                      <a:pt x="19" y="0"/>
                    </a:cubicBezTo>
                    <a:cubicBezTo>
                      <a:pt x="19" y="5"/>
                      <a:pt x="19" y="5"/>
                      <a:pt x="19" y="5"/>
                    </a:cubicBezTo>
                    <a:cubicBezTo>
                      <a:pt x="19" y="5"/>
                      <a:pt x="19" y="5"/>
                      <a:pt x="19" y="5"/>
                    </a:cubicBezTo>
                    <a:cubicBezTo>
                      <a:pt x="19" y="5"/>
                      <a:pt x="19" y="5"/>
                      <a:pt x="19" y="5"/>
                    </a:cubicBezTo>
                    <a:cubicBezTo>
                      <a:pt x="18" y="5"/>
                      <a:pt x="18" y="5"/>
                      <a:pt x="18" y="5"/>
                    </a:cubicBezTo>
                    <a:cubicBezTo>
                      <a:pt x="13" y="5"/>
                      <a:pt x="13" y="5"/>
                      <a:pt x="13" y="5"/>
                    </a:cubicBezTo>
                    <a:cubicBezTo>
                      <a:pt x="13" y="5"/>
                      <a:pt x="13" y="5"/>
                      <a:pt x="13" y="5"/>
                    </a:cubicBezTo>
                    <a:cubicBezTo>
                      <a:pt x="13" y="5"/>
                      <a:pt x="13" y="6"/>
                      <a:pt x="13" y="6"/>
                    </a:cubicBezTo>
                    <a:cubicBezTo>
                      <a:pt x="13" y="6"/>
                      <a:pt x="13" y="6"/>
                      <a:pt x="13" y="6"/>
                    </a:cubicBezTo>
                    <a:cubicBezTo>
                      <a:pt x="13" y="23"/>
                      <a:pt x="13" y="23"/>
                      <a:pt x="13" y="23"/>
                    </a:cubicBezTo>
                    <a:cubicBezTo>
                      <a:pt x="13" y="23"/>
                      <a:pt x="13" y="23"/>
                      <a:pt x="13" y="23"/>
                    </a:cubicBezTo>
                    <a:cubicBezTo>
                      <a:pt x="13" y="23"/>
                      <a:pt x="13"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1" name="Freeform 45"/>
              <p:cNvSpPr>
                <a:spLocks/>
              </p:cNvSpPr>
              <p:nvPr userDrawn="1"/>
            </p:nvSpPr>
            <p:spPr bwMode="auto">
              <a:xfrm>
                <a:off x="6821488" y="6407150"/>
                <a:ext cx="52388" cy="76200"/>
              </a:xfrm>
              <a:custGeom>
                <a:avLst/>
                <a:gdLst>
                  <a:gd name="T0" fmla="*/ 0 w 16"/>
                  <a:gd name="T1" fmla="*/ 0 h 23"/>
                  <a:gd name="T2" fmla="*/ 0 w 16"/>
                  <a:gd name="T3" fmla="*/ 0 h 23"/>
                  <a:gd name="T4" fmla="*/ 15 w 16"/>
                  <a:gd name="T5" fmla="*/ 0 h 23"/>
                  <a:gd name="T6" fmla="*/ 16 w 16"/>
                  <a:gd name="T7" fmla="*/ 0 h 23"/>
                  <a:gd name="T8" fmla="*/ 16 w 16"/>
                  <a:gd name="T9" fmla="*/ 5 h 23"/>
                  <a:gd name="T10" fmla="*/ 15 w 16"/>
                  <a:gd name="T11" fmla="*/ 5 h 23"/>
                  <a:gd name="T12" fmla="*/ 6 w 16"/>
                  <a:gd name="T13" fmla="*/ 5 h 23"/>
                  <a:gd name="T14" fmla="*/ 6 w 16"/>
                  <a:gd name="T15" fmla="*/ 5 h 23"/>
                  <a:gd name="T16" fmla="*/ 6 w 16"/>
                  <a:gd name="T17" fmla="*/ 9 h 23"/>
                  <a:gd name="T18" fmla="*/ 6 w 16"/>
                  <a:gd name="T19" fmla="*/ 9 h 23"/>
                  <a:gd name="T20" fmla="*/ 14 w 16"/>
                  <a:gd name="T21" fmla="*/ 9 h 23"/>
                  <a:gd name="T22" fmla="*/ 14 w 16"/>
                  <a:gd name="T23" fmla="*/ 9 h 23"/>
                  <a:gd name="T24" fmla="*/ 14 w 16"/>
                  <a:gd name="T25" fmla="*/ 14 h 23"/>
                  <a:gd name="T26" fmla="*/ 14 w 16"/>
                  <a:gd name="T27" fmla="*/ 14 h 23"/>
                  <a:gd name="T28" fmla="*/ 6 w 16"/>
                  <a:gd name="T29" fmla="*/ 14 h 23"/>
                  <a:gd name="T30" fmla="*/ 6 w 16"/>
                  <a:gd name="T31" fmla="*/ 14 h 23"/>
                  <a:gd name="T32" fmla="*/ 6 w 16"/>
                  <a:gd name="T33" fmla="*/ 18 h 23"/>
                  <a:gd name="T34" fmla="*/ 6 w 16"/>
                  <a:gd name="T35" fmla="*/ 18 h 23"/>
                  <a:gd name="T36" fmla="*/ 15 w 16"/>
                  <a:gd name="T37" fmla="*/ 18 h 23"/>
                  <a:gd name="T38" fmla="*/ 16 w 16"/>
                  <a:gd name="T39" fmla="*/ 19 h 23"/>
                  <a:gd name="T40" fmla="*/ 16 w 16"/>
                  <a:gd name="T41" fmla="*/ 23 h 23"/>
                  <a:gd name="T42" fmla="*/ 15 w 16"/>
                  <a:gd name="T43" fmla="*/ 23 h 23"/>
                  <a:gd name="T44" fmla="*/ 0 w 16"/>
                  <a:gd name="T45" fmla="*/ 23 h 23"/>
                  <a:gd name="T46" fmla="*/ 0 w 16"/>
                  <a:gd name="T47" fmla="*/ 23 h 23"/>
                  <a:gd name="T48" fmla="*/ 0 w 16"/>
                  <a:gd name="T49"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 h="23">
                    <a:moveTo>
                      <a:pt x="0" y="0"/>
                    </a:moveTo>
                    <a:cubicBezTo>
                      <a:pt x="0" y="0"/>
                      <a:pt x="0" y="0"/>
                      <a:pt x="0" y="0"/>
                    </a:cubicBezTo>
                    <a:cubicBezTo>
                      <a:pt x="15" y="0"/>
                      <a:pt x="15" y="0"/>
                      <a:pt x="15" y="0"/>
                    </a:cubicBezTo>
                    <a:cubicBezTo>
                      <a:pt x="16" y="0"/>
                      <a:pt x="16" y="0"/>
                      <a:pt x="16" y="0"/>
                    </a:cubicBezTo>
                    <a:cubicBezTo>
                      <a:pt x="16" y="5"/>
                      <a:pt x="16" y="5"/>
                      <a:pt x="16" y="5"/>
                    </a:cubicBezTo>
                    <a:cubicBezTo>
                      <a:pt x="16" y="5"/>
                      <a:pt x="16" y="5"/>
                      <a:pt x="15" y="5"/>
                    </a:cubicBezTo>
                    <a:cubicBezTo>
                      <a:pt x="6" y="5"/>
                      <a:pt x="6" y="5"/>
                      <a:pt x="6" y="5"/>
                    </a:cubicBezTo>
                    <a:cubicBezTo>
                      <a:pt x="6" y="5"/>
                      <a:pt x="6" y="5"/>
                      <a:pt x="6" y="5"/>
                    </a:cubicBezTo>
                    <a:cubicBezTo>
                      <a:pt x="6" y="9"/>
                      <a:pt x="6" y="9"/>
                      <a:pt x="6" y="9"/>
                    </a:cubicBezTo>
                    <a:cubicBezTo>
                      <a:pt x="6" y="9"/>
                      <a:pt x="6" y="9"/>
                      <a:pt x="6" y="9"/>
                    </a:cubicBezTo>
                    <a:cubicBezTo>
                      <a:pt x="14" y="9"/>
                      <a:pt x="14" y="9"/>
                      <a:pt x="14" y="9"/>
                    </a:cubicBezTo>
                    <a:cubicBezTo>
                      <a:pt x="14" y="9"/>
                      <a:pt x="14" y="9"/>
                      <a:pt x="14" y="9"/>
                    </a:cubicBezTo>
                    <a:cubicBezTo>
                      <a:pt x="14" y="14"/>
                      <a:pt x="14" y="14"/>
                      <a:pt x="14" y="14"/>
                    </a:cubicBezTo>
                    <a:cubicBezTo>
                      <a:pt x="14" y="14"/>
                      <a:pt x="14" y="14"/>
                      <a:pt x="14" y="14"/>
                    </a:cubicBezTo>
                    <a:cubicBezTo>
                      <a:pt x="6" y="14"/>
                      <a:pt x="6" y="14"/>
                      <a:pt x="6" y="14"/>
                    </a:cubicBezTo>
                    <a:cubicBezTo>
                      <a:pt x="6" y="14"/>
                      <a:pt x="6" y="14"/>
                      <a:pt x="6" y="14"/>
                    </a:cubicBezTo>
                    <a:cubicBezTo>
                      <a:pt x="6" y="18"/>
                      <a:pt x="6" y="18"/>
                      <a:pt x="6" y="18"/>
                    </a:cubicBezTo>
                    <a:cubicBezTo>
                      <a:pt x="6" y="18"/>
                      <a:pt x="6" y="18"/>
                      <a:pt x="6" y="18"/>
                    </a:cubicBezTo>
                    <a:cubicBezTo>
                      <a:pt x="15" y="18"/>
                      <a:pt x="15" y="18"/>
                      <a:pt x="15" y="18"/>
                    </a:cubicBezTo>
                    <a:cubicBezTo>
                      <a:pt x="16" y="18"/>
                      <a:pt x="16" y="18"/>
                      <a:pt x="16" y="19"/>
                    </a:cubicBezTo>
                    <a:cubicBezTo>
                      <a:pt x="16" y="23"/>
                      <a:pt x="16" y="23"/>
                      <a:pt x="16" y="23"/>
                    </a:cubicBezTo>
                    <a:cubicBezTo>
                      <a:pt x="16" y="23"/>
                      <a:pt x="16" y="23"/>
                      <a:pt x="15" y="23"/>
                    </a:cubicBezTo>
                    <a:cubicBezTo>
                      <a:pt x="0" y="23"/>
                      <a:pt x="0" y="23"/>
                      <a:pt x="0" y="23"/>
                    </a:cubicBezTo>
                    <a:cubicBezTo>
                      <a:pt x="0" y="23"/>
                      <a:pt x="0" y="23"/>
                      <a:pt x="0" y="23"/>
                    </a:cubicBezTo>
                    <a:lnTo>
                      <a:pt x="0" y="0"/>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2" name="Freeform 46"/>
              <p:cNvSpPr>
                <a:spLocks/>
              </p:cNvSpPr>
              <p:nvPr userDrawn="1"/>
            </p:nvSpPr>
            <p:spPr bwMode="auto">
              <a:xfrm>
                <a:off x="6899275" y="6407150"/>
                <a:ext cx="61913" cy="76200"/>
              </a:xfrm>
              <a:custGeom>
                <a:avLst/>
                <a:gdLst>
                  <a:gd name="T0" fmla="*/ 7 w 19"/>
                  <a:gd name="T1" fmla="*/ 23 h 23"/>
                  <a:gd name="T2" fmla="*/ 7 w 19"/>
                  <a:gd name="T3" fmla="*/ 23 h 23"/>
                  <a:gd name="T4" fmla="*/ 6 w 19"/>
                  <a:gd name="T5" fmla="*/ 23 h 23"/>
                  <a:gd name="T6" fmla="*/ 6 w 19"/>
                  <a:gd name="T7" fmla="*/ 23 h 23"/>
                  <a:gd name="T8" fmla="*/ 6 w 19"/>
                  <a:gd name="T9" fmla="*/ 23 h 23"/>
                  <a:gd name="T10" fmla="*/ 6 w 19"/>
                  <a:gd name="T11" fmla="*/ 6 h 23"/>
                  <a:gd name="T12" fmla="*/ 6 w 19"/>
                  <a:gd name="T13" fmla="*/ 5 h 23"/>
                  <a:gd name="T14" fmla="*/ 6 w 19"/>
                  <a:gd name="T15" fmla="*/ 5 h 23"/>
                  <a:gd name="T16" fmla="*/ 1 w 19"/>
                  <a:gd name="T17" fmla="*/ 5 h 23"/>
                  <a:gd name="T18" fmla="*/ 0 w 19"/>
                  <a:gd name="T19" fmla="*/ 5 h 23"/>
                  <a:gd name="T20" fmla="*/ 0 w 19"/>
                  <a:gd name="T21" fmla="*/ 5 h 23"/>
                  <a:gd name="T22" fmla="*/ 0 w 19"/>
                  <a:gd name="T23" fmla="*/ 5 h 23"/>
                  <a:gd name="T24" fmla="*/ 0 w 19"/>
                  <a:gd name="T25" fmla="*/ 5 h 23"/>
                  <a:gd name="T26" fmla="*/ 0 w 19"/>
                  <a:gd name="T27" fmla="*/ 5 h 23"/>
                  <a:gd name="T28" fmla="*/ 0 w 19"/>
                  <a:gd name="T29" fmla="*/ 0 h 23"/>
                  <a:gd name="T30" fmla="*/ 0 w 19"/>
                  <a:gd name="T31" fmla="*/ 0 h 23"/>
                  <a:gd name="T32" fmla="*/ 1 w 19"/>
                  <a:gd name="T33" fmla="*/ 0 h 23"/>
                  <a:gd name="T34" fmla="*/ 18 w 19"/>
                  <a:gd name="T35" fmla="*/ 0 h 23"/>
                  <a:gd name="T36" fmla="*/ 18 w 19"/>
                  <a:gd name="T37" fmla="*/ 0 h 23"/>
                  <a:gd name="T38" fmla="*/ 19 w 19"/>
                  <a:gd name="T39" fmla="*/ 0 h 23"/>
                  <a:gd name="T40" fmla="*/ 19 w 19"/>
                  <a:gd name="T41" fmla="*/ 0 h 23"/>
                  <a:gd name="T42" fmla="*/ 19 w 19"/>
                  <a:gd name="T43" fmla="*/ 5 h 23"/>
                  <a:gd name="T44" fmla="*/ 18 w 19"/>
                  <a:gd name="T45" fmla="*/ 5 h 23"/>
                  <a:gd name="T46" fmla="*/ 18 w 19"/>
                  <a:gd name="T47" fmla="*/ 5 h 23"/>
                  <a:gd name="T48" fmla="*/ 18 w 19"/>
                  <a:gd name="T49" fmla="*/ 5 h 23"/>
                  <a:gd name="T50" fmla="*/ 13 w 19"/>
                  <a:gd name="T51" fmla="*/ 5 h 23"/>
                  <a:gd name="T52" fmla="*/ 12 w 19"/>
                  <a:gd name="T53" fmla="*/ 5 h 23"/>
                  <a:gd name="T54" fmla="*/ 12 w 19"/>
                  <a:gd name="T55" fmla="*/ 6 h 23"/>
                  <a:gd name="T56" fmla="*/ 12 w 19"/>
                  <a:gd name="T57" fmla="*/ 6 h 23"/>
                  <a:gd name="T58" fmla="*/ 12 w 19"/>
                  <a:gd name="T59" fmla="*/ 23 h 23"/>
                  <a:gd name="T60" fmla="*/ 12 w 19"/>
                  <a:gd name="T61" fmla="*/ 23 h 23"/>
                  <a:gd name="T62" fmla="*/ 12 w 19"/>
                  <a:gd name="T63" fmla="*/ 23 h 23"/>
                  <a:gd name="T64" fmla="*/ 12 w 19"/>
                  <a:gd name="T65" fmla="*/ 23 h 23"/>
                  <a:gd name="T66" fmla="*/ 7 w 19"/>
                  <a:gd name="T6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 h="23">
                    <a:moveTo>
                      <a:pt x="7" y="23"/>
                    </a:moveTo>
                    <a:cubicBezTo>
                      <a:pt x="7" y="23"/>
                      <a:pt x="7" y="23"/>
                      <a:pt x="7" y="23"/>
                    </a:cubicBezTo>
                    <a:cubicBezTo>
                      <a:pt x="7" y="23"/>
                      <a:pt x="7" y="23"/>
                      <a:pt x="6" y="23"/>
                    </a:cubicBezTo>
                    <a:cubicBezTo>
                      <a:pt x="6" y="23"/>
                      <a:pt x="6" y="23"/>
                      <a:pt x="6" y="23"/>
                    </a:cubicBezTo>
                    <a:cubicBezTo>
                      <a:pt x="6" y="23"/>
                      <a:pt x="6" y="23"/>
                      <a:pt x="6" y="23"/>
                    </a:cubicBezTo>
                    <a:cubicBezTo>
                      <a:pt x="6" y="6"/>
                      <a:pt x="6" y="6"/>
                      <a:pt x="6" y="6"/>
                    </a:cubicBezTo>
                    <a:cubicBezTo>
                      <a:pt x="6" y="6"/>
                      <a:pt x="6" y="5"/>
                      <a:pt x="6" y="5"/>
                    </a:cubicBezTo>
                    <a:cubicBezTo>
                      <a:pt x="6" y="5"/>
                      <a:pt x="6" y="5"/>
                      <a:pt x="6" y="5"/>
                    </a:cubicBezTo>
                    <a:cubicBezTo>
                      <a:pt x="1" y="5"/>
                      <a:pt x="1" y="5"/>
                      <a:pt x="1" y="5"/>
                    </a:cubicBezTo>
                    <a:cubicBezTo>
                      <a:pt x="0" y="5"/>
                      <a:pt x="0" y="5"/>
                      <a:pt x="0" y="5"/>
                    </a:cubicBezTo>
                    <a:cubicBezTo>
                      <a:pt x="0" y="5"/>
                      <a:pt x="0" y="5"/>
                      <a:pt x="0" y="5"/>
                    </a:cubicBezTo>
                    <a:cubicBezTo>
                      <a:pt x="0" y="5"/>
                      <a:pt x="0" y="5"/>
                      <a:pt x="0" y="5"/>
                    </a:cubicBezTo>
                    <a:cubicBezTo>
                      <a:pt x="0" y="5"/>
                      <a:pt x="0" y="5"/>
                      <a:pt x="0" y="5"/>
                    </a:cubicBezTo>
                    <a:cubicBezTo>
                      <a:pt x="0" y="5"/>
                      <a:pt x="0" y="5"/>
                      <a:pt x="0" y="5"/>
                    </a:cubicBezTo>
                    <a:cubicBezTo>
                      <a:pt x="0" y="0"/>
                      <a:pt x="0" y="0"/>
                      <a:pt x="0" y="0"/>
                    </a:cubicBezTo>
                    <a:cubicBezTo>
                      <a:pt x="0" y="0"/>
                      <a:pt x="0" y="0"/>
                      <a:pt x="0" y="0"/>
                    </a:cubicBezTo>
                    <a:cubicBezTo>
                      <a:pt x="1" y="0"/>
                      <a:pt x="1" y="0"/>
                      <a:pt x="1" y="0"/>
                    </a:cubicBezTo>
                    <a:cubicBezTo>
                      <a:pt x="18" y="0"/>
                      <a:pt x="18" y="0"/>
                      <a:pt x="18" y="0"/>
                    </a:cubicBezTo>
                    <a:cubicBezTo>
                      <a:pt x="18" y="0"/>
                      <a:pt x="18" y="0"/>
                      <a:pt x="18" y="0"/>
                    </a:cubicBezTo>
                    <a:cubicBezTo>
                      <a:pt x="18" y="0"/>
                      <a:pt x="19" y="0"/>
                      <a:pt x="19" y="0"/>
                    </a:cubicBezTo>
                    <a:cubicBezTo>
                      <a:pt x="19" y="0"/>
                      <a:pt x="19" y="0"/>
                      <a:pt x="19" y="0"/>
                    </a:cubicBezTo>
                    <a:cubicBezTo>
                      <a:pt x="19" y="5"/>
                      <a:pt x="19" y="5"/>
                      <a:pt x="19" y="5"/>
                    </a:cubicBezTo>
                    <a:cubicBezTo>
                      <a:pt x="19" y="5"/>
                      <a:pt x="19" y="5"/>
                      <a:pt x="18" y="5"/>
                    </a:cubicBezTo>
                    <a:cubicBezTo>
                      <a:pt x="18" y="5"/>
                      <a:pt x="18" y="5"/>
                      <a:pt x="18" y="5"/>
                    </a:cubicBezTo>
                    <a:cubicBezTo>
                      <a:pt x="18" y="5"/>
                      <a:pt x="18" y="5"/>
                      <a:pt x="18" y="5"/>
                    </a:cubicBezTo>
                    <a:cubicBezTo>
                      <a:pt x="13" y="5"/>
                      <a:pt x="13" y="5"/>
                      <a:pt x="13" y="5"/>
                    </a:cubicBezTo>
                    <a:cubicBezTo>
                      <a:pt x="13" y="5"/>
                      <a:pt x="12" y="5"/>
                      <a:pt x="12" y="5"/>
                    </a:cubicBezTo>
                    <a:cubicBezTo>
                      <a:pt x="12" y="5"/>
                      <a:pt x="12" y="6"/>
                      <a:pt x="12" y="6"/>
                    </a:cubicBezTo>
                    <a:cubicBezTo>
                      <a:pt x="12" y="6"/>
                      <a:pt x="12" y="6"/>
                      <a:pt x="12" y="6"/>
                    </a:cubicBezTo>
                    <a:cubicBezTo>
                      <a:pt x="12" y="23"/>
                      <a:pt x="12" y="23"/>
                      <a:pt x="12" y="23"/>
                    </a:cubicBezTo>
                    <a:cubicBezTo>
                      <a:pt x="12" y="23"/>
                      <a:pt x="12" y="23"/>
                      <a:pt x="12" y="23"/>
                    </a:cubicBezTo>
                    <a:cubicBezTo>
                      <a:pt x="12" y="23"/>
                      <a:pt x="12" y="23"/>
                      <a:pt x="12" y="23"/>
                    </a:cubicBezTo>
                    <a:cubicBezTo>
                      <a:pt x="12" y="23"/>
                      <a:pt x="12" y="23"/>
                      <a:pt x="12" y="23"/>
                    </a:cubicBezTo>
                    <a:lnTo>
                      <a:pt x="7" y="23"/>
                    </a:lnTo>
                    <a:close/>
                  </a:path>
                </a:pathLst>
              </a:custGeom>
              <a:solidFill>
                <a:srgbClr val="211A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nvGrpSpPr>
            <p:cNvPr id="57" name="Gruppe 56"/>
            <p:cNvGrpSpPr/>
            <p:nvPr userDrawn="1"/>
          </p:nvGrpSpPr>
          <p:grpSpPr>
            <a:xfrm>
              <a:off x="5880100" y="5659438"/>
              <a:ext cx="511175" cy="544512"/>
              <a:chOff x="5880100" y="5659438"/>
              <a:chExt cx="511175" cy="544512"/>
            </a:xfrm>
            <a:solidFill>
              <a:schemeClr val="tx1"/>
            </a:solidFill>
          </p:grpSpPr>
          <p:sp>
            <p:nvSpPr>
              <p:cNvPr id="53" name="Freeform 47"/>
              <p:cNvSpPr>
                <a:spLocks/>
              </p:cNvSpPr>
              <p:nvPr userDrawn="1"/>
            </p:nvSpPr>
            <p:spPr bwMode="auto">
              <a:xfrm>
                <a:off x="6143625" y="5678488"/>
                <a:ext cx="247650" cy="496887"/>
              </a:xfrm>
              <a:custGeom>
                <a:avLst/>
                <a:gdLst>
                  <a:gd name="T0" fmla="*/ 76 w 76"/>
                  <a:gd name="T1" fmla="*/ 123 h 151"/>
                  <a:gd name="T2" fmla="*/ 60 w 76"/>
                  <a:gd name="T3" fmla="*/ 115 h 151"/>
                  <a:gd name="T4" fmla="*/ 45 w 76"/>
                  <a:gd name="T5" fmla="*/ 52 h 151"/>
                  <a:gd name="T6" fmla="*/ 53 w 76"/>
                  <a:gd name="T7" fmla="*/ 0 h 151"/>
                  <a:gd name="T8" fmla="*/ 53 w 76"/>
                  <a:gd name="T9" fmla="*/ 0 h 151"/>
                  <a:gd name="T10" fmla="*/ 30 w 76"/>
                  <a:gd name="T11" fmla="*/ 57 h 151"/>
                  <a:gd name="T12" fmla="*/ 44 w 76"/>
                  <a:gd name="T13" fmla="*/ 151 h 151"/>
                  <a:gd name="T14" fmla="*/ 76 w 76"/>
                  <a:gd name="T15" fmla="*/ 123 h 1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51">
                    <a:moveTo>
                      <a:pt x="76" y="123"/>
                    </a:moveTo>
                    <a:cubicBezTo>
                      <a:pt x="72" y="121"/>
                      <a:pt x="68" y="119"/>
                      <a:pt x="60" y="115"/>
                    </a:cubicBezTo>
                    <a:cubicBezTo>
                      <a:pt x="40" y="103"/>
                      <a:pt x="34" y="84"/>
                      <a:pt x="45" y="52"/>
                    </a:cubicBezTo>
                    <a:cubicBezTo>
                      <a:pt x="52" y="33"/>
                      <a:pt x="55" y="17"/>
                      <a:pt x="53" y="0"/>
                    </a:cubicBezTo>
                    <a:cubicBezTo>
                      <a:pt x="53" y="0"/>
                      <a:pt x="53" y="0"/>
                      <a:pt x="53" y="0"/>
                    </a:cubicBezTo>
                    <a:cubicBezTo>
                      <a:pt x="52" y="21"/>
                      <a:pt x="44" y="34"/>
                      <a:pt x="30" y="57"/>
                    </a:cubicBezTo>
                    <a:cubicBezTo>
                      <a:pt x="0" y="105"/>
                      <a:pt x="30" y="140"/>
                      <a:pt x="44" y="151"/>
                    </a:cubicBezTo>
                    <a:cubicBezTo>
                      <a:pt x="57" y="144"/>
                      <a:pt x="68" y="135"/>
                      <a:pt x="76" y="1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4" name="Freeform 48"/>
              <p:cNvSpPr>
                <a:spLocks/>
              </p:cNvSpPr>
              <p:nvPr userDrawn="1"/>
            </p:nvSpPr>
            <p:spPr bwMode="auto">
              <a:xfrm>
                <a:off x="5997575" y="5665788"/>
                <a:ext cx="301625" cy="538162"/>
              </a:xfrm>
              <a:custGeom>
                <a:avLst/>
                <a:gdLst>
                  <a:gd name="T0" fmla="*/ 61 w 93"/>
                  <a:gd name="T1" fmla="*/ 59 h 164"/>
                  <a:gd name="T2" fmla="*/ 93 w 93"/>
                  <a:gd name="T3" fmla="*/ 1 h 164"/>
                  <a:gd name="T4" fmla="*/ 92 w 93"/>
                  <a:gd name="T5" fmla="*/ 0 h 164"/>
                  <a:gd name="T6" fmla="*/ 38 w 93"/>
                  <a:gd name="T7" fmla="*/ 58 h 164"/>
                  <a:gd name="T8" fmla="*/ 11 w 93"/>
                  <a:gd name="T9" fmla="*/ 154 h 164"/>
                  <a:gd name="T10" fmla="*/ 51 w 93"/>
                  <a:gd name="T11" fmla="*/ 164 h 164"/>
                  <a:gd name="T12" fmla="*/ 60 w 93"/>
                  <a:gd name="T13" fmla="*/ 163 h 164"/>
                  <a:gd name="T14" fmla="*/ 61 w 93"/>
                  <a:gd name="T15" fmla="*/ 59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 h="164">
                    <a:moveTo>
                      <a:pt x="61" y="59"/>
                    </a:moveTo>
                    <a:cubicBezTo>
                      <a:pt x="84" y="32"/>
                      <a:pt x="91" y="19"/>
                      <a:pt x="93" y="1"/>
                    </a:cubicBezTo>
                    <a:cubicBezTo>
                      <a:pt x="93" y="0"/>
                      <a:pt x="92" y="0"/>
                      <a:pt x="92" y="0"/>
                    </a:cubicBezTo>
                    <a:cubicBezTo>
                      <a:pt x="87" y="23"/>
                      <a:pt x="73" y="34"/>
                      <a:pt x="38" y="58"/>
                    </a:cubicBezTo>
                    <a:cubicBezTo>
                      <a:pt x="0" y="83"/>
                      <a:pt x="2" y="127"/>
                      <a:pt x="11" y="154"/>
                    </a:cubicBezTo>
                    <a:cubicBezTo>
                      <a:pt x="23" y="160"/>
                      <a:pt x="36" y="164"/>
                      <a:pt x="51" y="164"/>
                    </a:cubicBezTo>
                    <a:cubicBezTo>
                      <a:pt x="54" y="164"/>
                      <a:pt x="57" y="164"/>
                      <a:pt x="60" y="163"/>
                    </a:cubicBezTo>
                    <a:cubicBezTo>
                      <a:pt x="32" y="122"/>
                      <a:pt x="34" y="90"/>
                      <a:pt x="61" y="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55" name="Freeform 49"/>
              <p:cNvSpPr>
                <a:spLocks/>
              </p:cNvSpPr>
              <p:nvPr userDrawn="1"/>
            </p:nvSpPr>
            <p:spPr bwMode="auto">
              <a:xfrm>
                <a:off x="5880100" y="5659438"/>
                <a:ext cx="403225" cy="436562"/>
              </a:xfrm>
              <a:custGeom>
                <a:avLst/>
                <a:gdLst>
                  <a:gd name="T0" fmla="*/ 83 w 124"/>
                  <a:gd name="T1" fmla="*/ 41 h 133"/>
                  <a:gd name="T2" fmla="*/ 124 w 124"/>
                  <a:gd name="T3" fmla="*/ 0 h 133"/>
                  <a:gd name="T4" fmla="*/ 123 w 124"/>
                  <a:gd name="T5" fmla="*/ 0 h 133"/>
                  <a:gd name="T6" fmla="*/ 52 w 124"/>
                  <a:gd name="T7" fmla="*/ 32 h 133"/>
                  <a:gd name="T8" fmla="*/ 1 w 124"/>
                  <a:gd name="T9" fmla="*/ 64 h 133"/>
                  <a:gd name="T10" fmla="*/ 0 w 124"/>
                  <a:gd name="T11" fmla="*/ 79 h 133"/>
                  <a:gd name="T12" fmla="*/ 19 w 124"/>
                  <a:gd name="T13" fmla="*/ 133 h 133"/>
                  <a:gd name="T14" fmla="*/ 83 w 124"/>
                  <a:gd name="T15" fmla="*/ 41 h 1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33">
                    <a:moveTo>
                      <a:pt x="83" y="41"/>
                    </a:moveTo>
                    <a:cubicBezTo>
                      <a:pt x="108" y="30"/>
                      <a:pt x="120" y="13"/>
                      <a:pt x="124" y="0"/>
                    </a:cubicBezTo>
                    <a:cubicBezTo>
                      <a:pt x="123" y="0"/>
                      <a:pt x="123" y="0"/>
                      <a:pt x="123" y="0"/>
                    </a:cubicBezTo>
                    <a:cubicBezTo>
                      <a:pt x="112" y="23"/>
                      <a:pt x="90" y="27"/>
                      <a:pt x="52" y="32"/>
                    </a:cubicBezTo>
                    <a:cubicBezTo>
                      <a:pt x="29" y="35"/>
                      <a:pt x="12" y="48"/>
                      <a:pt x="1" y="64"/>
                    </a:cubicBezTo>
                    <a:cubicBezTo>
                      <a:pt x="0" y="69"/>
                      <a:pt x="0" y="74"/>
                      <a:pt x="0" y="79"/>
                    </a:cubicBezTo>
                    <a:cubicBezTo>
                      <a:pt x="0" y="99"/>
                      <a:pt x="7" y="118"/>
                      <a:pt x="19" y="133"/>
                    </a:cubicBezTo>
                    <a:cubicBezTo>
                      <a:pt x="18" y="68"/>
                      <a:pt x="52" y="54"/>
                      <a:pt x="83" y="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grpSp>
      <p:grpSp>
        <p:nvGrpSpPr>
          <p:cNvPr id="81" name="Gruppe 80"/>
          <p:cNvGrpSpPr/>
          <p:nvPr userDrawn="1"/>
        </p:nvGrpSpPr>
        <p:grpSpPr>
          <a:xfrm>
            <a:off x="-3502" y="657225"/>
            <a:ext cx="405154" cy="1182460"/>
            <a:chOff x="320675" y="2816225"/>
            <a:chExt cx="350838" cy="1023938"/>
          </a:xfrm>
          <a:solidFill>
            <a:schemeClr val="tx1"/>
          </a:solidFill>
        </p:grpSpPr>
        <p:sp>
          <p:nvSpPr>
            <p:cNvPr id="62" name="Freeform 53"/>
            <p:cNvSpPr>
              <a:spLocks/>
            </p:cNvSpPr>
            <p:nvPr userDrawn="1"/>
          </p:nvSpPr>
          <p:spPr bwMode="auto">
            <a:xfrm>
              <a:off x="608013" y="3778250"/>
              <a:ext cx="63500" cy="61913"/>
            </a:xfrm>
            <a:custGeom>
              <a:avLst/>
              <a:gdLst>
                <a:gd name="T0" fmla="*/ 19 w 19"/>
                <a:gd name="T1" fmla="*/ 0 h 19"/>
                <a:gd name="T2" fmla="*/ 19 w 19"/>
                <a:gd name="T3" fmla="*/ 4 h 19"/>
                <a:gd name="T4" fmla="*/ 3 w 19"/>
                <a:gd name="T5" fmla="*/ 19 h 19"/>
                <a:gd name="T6" fmla="*/ 0 w 19"/>
                <a:gd name="T7" fmla="*/ 19 h 19"/>
                <a:gd name="T8" fmla="*/ 19 w 19"/>
                <a:gd name="T9" fmla="*/ 0 h 19"/>
              </a:gdLst>
              <a:ahLst/>
              <a:cxnLst>
                <a:cxn ang="0">
                  <a:pos x="T0" y="T1"/>
                </a:cxn>
                <a:cxn ang="0">
                  <a:pos x="T2" y="T3"/>
                </a:cxn>
                <a:cxn ang="0">
                  <a:pos x="T4" y="T5"/>
                </a:cxn>
                <a:cxn ang="0">
                  <a:pos x="T6" y="T7"/>
                </a:cxn>
                <a:cxn ang="0">
                  <a:pos x="T8" y="T9"/>
                </a:cxn>
              </a:cxnLst>
              <a:rect l="0" t="0" r="r" b="b"/>
              <a:pathLst>
                <a:path w="19" h="19">
                  <a:moveTo>
                    <a:pt x="19" y="0"/>
                  </a:moveTo>
                  <a:cubicBezTo>
                    <a:pt x="19" y="4"/>
                    <a:pt x="19" y="4"/>
                    <a:pt x="19" y="4"/>
                  </a:cubicBezTo>
                  <a:cubicBezTo>
                    <a:pt x="14" y="9"/>
                    <a:pt x="8" y="14"/>
                    <a:pt x="3" y="19"/>
                  </a:cubicBezTo>
                  <a:cubicBezTo>
                    <a:pt x="0" y="19"/>
                    <a:pt x="0" y="19"/>
                    <a:pt x="0" y="19"/>
                  </a:cubicBezTo>
                  <a:cubicBezTo>
                    <a:pt x="6" y="13"/>
                    <a:pt x="13" y="7"/>
                    <a:pt x="1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3" name="Freeform 54"/>
            <p:cNvSpPr>
              <a:spLocks/>
            </p:cNvSpPr>
            <p:nvPr userDrawn="1"/>
          </p:nvSpPr>
          <p:spPr bwMode="auto">
            <a:xfrm>
              <a:off x="528638" y="3706813"/>
              <a:ext cx="142875" cy="133350"/>
            </a:xfrm>
            <a:custGeom>
              <a:avLst/>
              <a:gdLst>
                <a:gd name="T0" fmla="*/ 43 w 43"/>
                <a:gd name="T1" fmla="*/ 0 h 41"/>
                <a:gd name="T2" fmla="*/ 43 w 43"/>
                <a:gd name="T3" fmla="*/ 4 h 41"/>
                <a:gd name="T4" fmla="*/ 7 w 43"/>
                <a:gd name="T5" fmla="*/ 38 h 41"/>
                <a:gd name="T6" fmla="*/ 3 w 43"/>
                <a:gd name="T7" fmla="*/ 41 h 41"/>
                <a:gd name="T8" fmla="*/ 0 w 43"/>
                <a:gd name="T9" fmla="*/ 41 h 41"/>
                <a:gd name="T10" fmla="*/ 42 w 43"/>
                <a:gd name="T11" fmla="*/ 1 h 41"/>
                <a:gd name="T12" fmla="*/ 43 w 43"/>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43" h="41">
                  <a:moveTo>
                    <a:pt x="43" y="0"/>
                  </a:moveTo>
                  <a:cubicBezTo>
                    <a:pt x="43" y="4"/>
                    <a:pt x="43" y="4"/>
                    <a:pt x="43" y="4"/>
                  </a:cubicBezTo>
                  <a:cubicBezTo>
                    <a:pt x="31" y="14"/>
                    <a:pt x="19" y="26"/>
                    <a:pt x="7" y="38"/>
                  </a:cubicBezTo>
                  <a:cubicBezTo>
                    <a:pt x="6" y="39"/>
                    <a:pt x="5" y="40"/>
                    <a:pt x="3" y="41"/>
                  </a:cubicBezTo>
                  <a:cubicBezTo>
                    <a:pt x="0" y="41"/>
                    <a:pt x="0" y="41"/>
                    <a:pt x="0" y="41"/>
                  </a:cubicBezTo>
                  <a:cubicBezTo>
                    <a:pt x="14" y="28"/>
                    <a:pt x="27" y="14"/>
                    <a:pt x="42" y="1"/>
                  </a:cubicBezTo>
                  <a:cubicBezTo>
                    <a:pt x="42" y="1"/>
                    <a:pt x="43" y="1"/>
                    <a:pt x="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4" name="Freeform 55"/>
            <p:cNvSpPr>
              <a:spLocks/>
            </p:cNvSpPr>
            <p:nvPr userDrawn="1"/>
          </p:nvSpPr>
          <p:spPr bwMode="auto">
            <a:xfrm>
              <a:off x="431800" y="3636963"/>
              <a:ext cx="239713" cy="203200"/>
            </a:xfrm>
            <a:custGeom>
              <a:avLst/>
              <a:gdLst>
                <a:gd name="T0" fmla="*/ 72 w 72"/>
                <a:gd name="T1" fmla="*/ 0 h 62"/>
                <a:gd name="T2" fmla="*/ 72 w 72"/>
                <a:gd name="T3" fmla="*/ 3 h 62"/>
                <a:gd name="T4" fmla="*/ 35 w 72"/>
                <a:gd name="T5" fmla="*/ 37 h 62"/>
                <a:gd name="T6" fmla="*/ 4 w 72"/>
                <a:gd name="T7" fmla="*/ 62 h 62"/>
                <a:gd name="T8" fmla="*/ 0 w 72"/>
                <a:gd name="T9" fmla="*/ 62 h 62"/>
                <a:gd name="T10" fmla="*/ 7 w 72"/>
                <a:gd name="T11" fmla="*/ 58 h 62"/>
                <a:gd name="T12" fmla="*/ 70 w 72"/>
                <a:gd name="T13" fmla="*/ 2 h 62"/>
                <a:gd name="T14" fmla="*/ 72 w 72"/>
                <a:gd name="T15" fmla="*/ 0 h 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62">
                  <a:moveTo>
                    <a:pt x="72" y="0"/>
                  </a:moveTo>
                  <a:cubicBezTo>
                    <a:pt x="72" y="3"/>
                    <a:pt x="72" y="3"/>
                    <a:pt x="72" y="3"/>
                  </a:cubicBezTo>
                  <a:cubicBezTo>
                    <a:pt x="59" y="14"/>
                    <a:pt x="47" y="25"/>
                    <a:pt x="35" y="37"/>
                  </a:cubicBezTo>
                  <a:cubicBezTo>
                    <a:pt x="26" y="46"/>
                    <a:pt x="15" y="55"/>
                    <a:pt x="4" y="62"/>
                  </a:cubicBezTo>
                  <a:cubicBezTo>
                    <a:pt x="0" y="62"/>
                    <a:pt x="0" y="62"/>
                    <a:pt x="0" y="62"/>
                  </a:cubicBezTo>
                  <a:cubicBezTo>
                    <a:pt x="2" y="61"/>
                    <a:pt x="5" y="59"/>
                    <a:pt x="7" y="58"/>
                  </a:cubicBezTo>
                  <a:cubicBezTo>
                    <a:pt x="30" y="41"/>
                    <a:pt x="48" y="20"/>
                    <a:pt x="70" y="2"/>
                  </a:cubicBezTo>
                  <a:cubicBezTo>
                    <a:pt x="70" y="1"/>
                    <a:pt x="71" y="1"/>
                    <a:pt x="7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5" name="Freeform 56"/>
            <p:cNvSpPr>
              <a:spLocks/>
            </p:cNvSpPr>
            <p:nvPr userDrawn="1"/>
          </p:nvSpPr>
          <p:spPr bwMode="auto">
            <a:xfrm>
              <a:off x="320675" y="3568700"/>
              <a:ext cx="350838" cy="261938"/>
            </a:xfrm>
            <a:custGeom>
              <a:avLst/>
              <a:gdLst>
                <a:gd name="T0" fmla="*/ 105 w 105"/>
                <a:gd name="T1" fmla="*/ 0 h 80"/>
                <a:gd name="T2" fmla="*/ 105 w 105"/>
                <a:gd name="T3" fmla="*/ 3 h 80"/>
                <a:gd name="T4" fmla="*/ 67 w 105"/>
                <a:gd name="T5" fmla="*/ 37 h 80"/>
                <a:gd name="T6" fmla="*/ 0 w 105"/>
                <a:gd name="T7" fmla="*/ 80 h 80"/>
                <a:gd name="T8" fmla="*/ 0 w 105"/>
                <a:gd name="T9" fmla="*/ 77 h 80"/>
                <a:gd name="T10" fmla="*/ 39 w 105"/>
                <a:gd name="T11" fmla="*/ 57 h 80"/>
                <a:gd name="T12" fmla="*/ 102 w 105"/>
                <a:gd name="T13" fmla="*/ 3 h 80"/>
                <a:gd name="T14" fmla="*/ 105 w 105"/>
                <a:gd name="T15" fmla="*/ 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80">
                  <a:moveTo>
                    <a:pt x="105" y="0"/>
                  </a:moveTo>
                  <a:cubicBezTo>
                    <a:pt x="105" y="3"/>
                    <a:pt x="105" y="3"/>
                    <a:pt x="105" y="3"/>
                  </a:cubicBezTo>
                  <a:cubicBezTo>
                    <a:pt x="92" y="14"/>
                    <a:pt x="80" y="25"/>
                    <a:pt x="67" y="37"/>
                  </a:cubicBezTo>
                  <a:cubicBezTo>
                    <a:pt x="48" y="55"/>
                    <a:pt x="25" y="70"/>
                    <a:pt x="0" y="80"/>
                  </a:cubicBezTo>
                  <a:cubicBezTo>
                    <a:pt x="0" y="77"/>
                    <a:pt x="0" y="77"/>
                    <a:pt x="0" y="77"/>
                  </a:cubicBezTo>
                  <a:cubicBezTo>
                    <a:pt x="14" y="72"/>
                    <a:pt x="27" y="65"/>
                    <a:pt x="39" y="57"/>
                  </a:cubicBezTo>
                  <a:cubicBezTo>
                    <a:pt x="62" y="41"/>
                    <a:pt x="81" y="21"/>
                    <a:pt x="102"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6" name="Freeform 57"/>
            <p:cNvSpPr>
              <a:spLocks/>
            </p:cNvSpPr>
            <p:nvPr userDrawn="1"/>
          </p:nvSpPr>
          <p:spPr bwMode="auto">
            <a:xfrm>
              <a:off x="320675" y="3506788"/>
              <a:ext cx="350838" cy="249238"/>
            </a:xfrm>
            <a:custGeom>
              <a:avLst/>
              <a:gdLst>
                <a:gd name="T0" fmla="*/ 105 w 105"/>
                <a:gd name="T1" fmla="*/ 0 h 76"/>
                <a:gd name="T2" fmla="*/ 105 w 105"/>
                <a:gd name="T3" fmla="*/ 2 h 76"/>
                <a:gd name="T4" fmla="*/ 67 w 105"/>
                <a:gd name="T5" fmla="*/ 35 h 76"/>
                <a:gd name="T6" fmla="*/ 0 w 105"/>
                <a:gd name="T7" fmla="*/ 76 h 76"/>
                <a:gd name="T8" fmla="*/ 0 w 105"/>
                <a:gd name="T9" fmla="*/ 74 h 76"/>
                <a:gd name="T10" fmla="*/ 39 w 105"/>
                <a:gd name="T11" fmla="*/ 54 h 76"/>
                <a:gd name="T12" fmla="*/ 101 w 105"/>
                <a:gd name="T13" fmla="*/ 2 h 76"/>
                <a:gd name="T14" fmla="*/ 105 w 105"/>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6">
                  <a:moveTo>
                    <a:pt x="105" y="0"/>
                  </a:moveTo>
                  <a:cubicBezTo>
                    <a:pt x="105" y="2"/>
                    <a:pt x="105" y="2"/>
                    <a:pt x="105" y="2"/>
                  </a:cubicBezTo>
                  <a:cubicBezTo>
                    <a:pt x="92" y="13"/>
                    <a:pt x="79" y="24"/>
                    <a:pt x="67" y="35"/>
                  </a:cubicBezTo>
                  <a:cubicBezTo>
                    <a:pt x="48" y="52"/>
                    <a:pt x="25" y="67"/>
                    <a:pt x="0" y="76"/>
                  </a:cubicBezTo>
                  <a:cubicBezTo>
                    <a:pt x="0" y="74"/>
                    <a:pt x="0" y="74"/>
                    <a:pt x="0" y="74"/>
                  </a:cubicBezTo>
                  <a:cubicBezTo>
                    <a:pt x="14" y="69"/>
                    <a:pt x="27" y="62"/>
                    <a:pt x="39" y="54"/>
                  </a:cubicBezTo>
                  <a:cubicBezTo>
                    <a:pt x="62" y="39"/>
                    <a:pt x="80" y="19"/>
                    <a:pt x="101"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7" name="Freeform 58"/>
            <p:cNvSpPr>
              <a:spLocks/>
            </p:cNvSpPr>
            <p:nvPr userDrawn="1"/>
          </p:nvSpPr>
          <p:spPr bwMode="auto">
            <a:xfrm>
              <a:off x="320675" y="3441700"/>
              <a:ext cx="350838" cy="241300"/>
            </a:xfrm>
            <a:custGeom>
              <a:avLst/>
              <a:gdLst>
                <a:gd name="T0" fmla="*/ 105 w 105"/>
                <a:gd name="T1" fmla="*/ 0 h 74"/>
                <a:gd name="T2" fmla="*/ 105 w 105"/>
                <a:gd name="T3" fmla="*/ 3 h 74"/>
                <a:gd name="T4" fmla="*/ 67 w 105"/>
                <a:gd name="T5" fmla="*/ 34 h 74"/>
                <a:gd name="T6" fmla="*/ 0 w 105"/>
                <a:gd name="T7" fmla="*/ 74 h 74"/>
                <a:gd name="T8" fmla="*/ 0 w 105"/>
                <a:gd name="T9" fmla="*/ 72 h 74"/>
                <a:gd name="T10" fmla="*/ 39 w 105"/>
                <a:gd name="T11" fmla="*/ 52 h 74"/>
                <a:gd name="T12" fmla="*/ 101 w 105"/>
                <a:gd name="T13" fmla="*/ 3 h 74"/>
                <a:gd name="T14" fmla="*/ 105 w 10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105" y="0"/>
                  </a:moveTo>
                  <a:cubicBezTo>
                    <a:pt x="105" y="3"/>
                    <a:pt x="105" y="3"/>
                    <a:pt x="105" y="3"/>
                  </a:cubicBezTo>
                  <a:cubicBezTo>
                    <a:pt x="92" y="13"/>
                    <a:pt x="79" y="24"/>
                    <a:pt x="67" y="34"/>
                  </a:cubicBezTo>
                  <a:cubicBezTo>
                    <a:pt x="47" y="51"/>
                    <a:pt x="25" y="65"/>
                    <a:pt x="0" y="74"/>
                  </a:cubicBezTo>
                  <a:cubicBezTo>
                    <a:pt x="0" y="72"/>
                    <a:pt x="0" y="72"/>
                    <a:pt x="0" y="72"/>
                  </a:cubicBezTo>
                  <a:cubicBezTo>
                    <a:pt x="14" y="67"/>
                    <a:pt x="27" y="60"/>
                    <a:pt x="39" y="52"/>
                  </a:cubicBezTo>
                  <a:cubicBezTo>
                    <a:pt x="62" y="38"/>
                    <a:pt x="80" y="19"/>
                    <a:pt x="101" y="3"/>
                  </a:cubicBezTo>
                  <a:cubicBezTo>
                    <a:pt x="103" y="2"/>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8" name="Freeform 59"/>
            <p:cNvSpPr>
              <a:spLocks/>
            </p:cNvSpPr>
            <p:nvPr userDrawn="1"/>
          </p:nvSpPr>
          <p:spPr bwMode="auto">
            <a:xfrm>
              <a:off x="320675" y="3382963"/>
              <a:ext cx="350838" cy="228600"/>
            </a:xfrm>
            <a:custGeom>
              <a:avLst/>
              <a:gdLst>
                <a:gd name="T0" fmla="*/ 105 w 105"/>
                <a:gd name="T1" fmla="*/ 0 h 70"/>
                <a:gd name="T2" fmla="*/ 105 w 105"/>
                <a:gd name="T3" fmla="*/ 2 h 70"/>
                <a:gd name="T4" fmla="*/ 67 w 105"/>
                <a:gd name="T5" fmla="*/ 32 h 70"/>
                <a:gd name="T6" fmla="*/ 0 w 105"/>
                <a:gd name="T7" fmla="*/ 70 h 70"/>
                <a:gd name="T8" fmla="*/ 0 w 105"/>
                <a:gd name="T9" fmla="*/ 68 h 70"/>
                <a:gd name="T10" fmla="*/ 40 w 105"/>
                <a:gd name="T11" fmla="*/ 50 h 70"/>
                <a:gd name="T12" fmla="*/ 102 w 105"/>
                <a:gd name="T13" fmla="*/ 2 h 70"/>
                <a:gd name="T14" fmla="*/ 105 w 105"/>
                <a:gd name="T15" fmla="*/ 0 h 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0">
                  <a:moveTo>
                    <a:pt x="105" y="0"/>
                  </a:moveTo>
                  <a:cubicBezTo>
                    <a:pt x="105" y="2"/>
                    <a:pt x="105" y="2"/>
                    <a:pt x="105" y="2"/>
                  </a:cubicBezTo>
                  <a:cubicBezTo>
                    <a:pt x="92" y="12"/>
                    <a:pt x="80" y="22"/>
                    <a:pt x="67" y="32"/>
                  </a:cubicBezTo>
                  <a:cubicBezTo>
                    <a:pt x="48" y="49"/>
                    <a:pt x="25" y="62"/>
                    <a:pt x="0" y="70"/>
                  </a:cubicBezTo>
                  <a:cubicBezTo>
                    <a:pt x="0" y="68"/>
                    <a:pt x="0" y="68"/>
                    <a:pt x="0" y="68"/>
                  </a:cubicBezTo>
                  <a:cubicBezTo>
                    <a:pt x="14" y="63"/>
                    <a:pt x="27" y="57"/>
                    <a:pt x="40" y="50"/>
                  </a:cubicBezTo>
                  <a:cubicBezTo>
                    <a:pt x="62" y="36"/>
                    <a:pt x="81" y="18"/>
                    <a:pt x="102" y="2"/>
                  </a:cubicBezTo>
                  <a:cubicBezTo>
                    <a:pt x="103"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69" name="Freeform 60"/>
            <p:cNvSpPr>
              <a:spLocks/>
            </p:cNvSpPr>
            <p:nvPr userDrawn="1"/>
          </p:nvSpPr>
          <p:spPr bwMode="auto">
            <a:xfrm>
              <a:off x="320675" y="3324225"/>
              <a:ext cx="350838" cy="219075"/>
            </a:xfrm>
            <a:custGeom>
              <a:avLst/>
              <a:gdLst>
                <a:gd name="T0" fmla="*/ 105 w 105"/>
                <a:gd name="T1" fmla="*/ 0 h 67"/>
                <a:gd name="T2" fmla="*/ 105 w 105"/>
                <a:gd name="T3" fmla="*/ 2 h 67"/>
                <a:gd name="T4" fmla="*/ 68 w 105"/>
                <a:gd name="T5" fmla="*/ 31 h 67"/>
                <a:gd name="T6" fmla="*/ 0 w 105"/>
                <a:gd name="T7" fmla="*/ 67 h 67"/>
                <a:gd name="T8" fmla="*/ 0 w 105"/>
                <a:gd name="T9" fmla="*/ 65 h 67"/>
                <a:gd name="T10" fmla="*/ 41 w 105"/>
                <a:gd name="T11" fmla="*/ 47 h 67"/>
                <a:gd name="T12" fmla="*/ 102 w 105"/>
                <a:gd name="T13" fmla="*/ 2 h 67"/>
                <a:gd name="T14" fmla="*/ 105 w 105"/>
                <a:gd name="T15" fmla="*/ 0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7">
                  <a:moveTo>
                    <a:pt x="105" y="0"/>
                  </a:moveTo>
                  <a:cubicBezTo>
                    <a:pt x="105" y="2"/>
                    <a:pt x="105" y="2"/>
                    <a:pt x="105" y="2"/>
                  </a:cubicBezTo>
                  <a:cubicBezTo>
                    <a:pt x="92" y="11"/>
                    <a:pt x="80" y="21"/>
                    <a:pt x="68" y="31"/>
                  </a:cubicBezTo>
                  <a:cubicBezTo>
                    <a:pt x="48" y="47"/>
                    <a:pt x="25" y="60"/>
                    <a:pt x="0" y="67"/>
                  </a:cubicBezTo>
                  <a:cubicBezTo>
                    <a:pt x="0" y="65"/>
                    <a:pt x="0" y="65"/>
                    <a:pt x="0" y="65"/>
                  </a:cubicBezTo>
                  <a:cubicBezTo>
                    <a:pt x="14" y="61"/>
                    <a:pt x="28" y="55"/>
                    <a:pt x="41" y="47"/>
                  </a:cubicBezTo>
                  <a:cubicBezTo>
                    <a:pt x="63" y="34"/>
                    <a:pt x="81" y="17"/>
                    <a:pt x="102" y="2"/>
                  </a:cubicBezTo>
                  <a:cubicBezTo>
                    <a:pt x="103" y="1"/>
                    <a:pt x="104" y="0"/>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0" name="Freeform 61"/>
            <p:cNvSpPr>
              <a:spLocks/>
            </p:cNvSpPr>
            <p:nvPr userDrawn="1"/>
          </p:nvSpPr>
          <p:spPr bwMode="auto">
            <a:xfrm>
              <a:off x="320675" y="3263900"/>
              <a:ext cx="350838" cy="212725"/>
            </a:xfrm>
            <a:custGeom>
              <a:avLst/>
              <a:gdLst>
                <a:gd name="T0" fmla="*/ 105 w 105"/>
                <a:gd name="T1" fmla="*/ 0 h 65"/>
                <a:gd name="T2" fmla="*/ 105 w 105"/>
                <a:gd name="T3" fmla="*/ 3 h 65"/>
                <a:gd name="T4" fmla="*/ 69 w 105"/>
                <a:gd name="T5" fmla="*/ 29 h 65"/>
                <a:gd name="T6" fmla="*/ 0 w 105"/>
                <a:gd name="T7" fmla="*/ 65 h 65"/>
                <a:gd name="T8" fmla="*/ 0 w 105"/>
                <a:gd name="T9" fmla="*/ 62 h 65"/>
                <a:gd name="T10" fmla="*/ 42 w 105"/>
                <a:gd name="T11" fmla="*/ 45 h 65"/>
                <a:gd name="T12" fmla="*/ 103 w 105"/>
                <a:gd name="T13" fmla="*/ 2 h 65"/>
                <a:gd name="T14" fmla="*/ 105 w 105"/>
                <a:gd name="T15" fmla="*/ 0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5">
                  <a:moveTo>
                    <a:pt x="105" y="0"/>
                  </a:moveTo>
                  <a:cubicBezTo>
                    <a:pt x="105" y="3"/>
                    <a:pt x="105" y="3"/>
                    <a:pt x="105" y="3"/>
                  </a:cubicBezTo>
                  <a:cubicBezTo>
                    <a:pt x="93" y="11"/>
                    <a:pt x="81" y="20"/>
                    <a:pt x="69" y="29"/>
                  </a:cubicBezTo>
                  <a:cubicBezTo>
                    <a:pt x="49" y="45"/>
                    <a:pt x="25" y="58"/>
                    <a:pt x="0" y="65"/>
                  </a:cubicBezTo>
                  <a:cubicBezTo>
                    <a:pt x="0" y="62"/>
                    <a:pt x="0" y="62"/>
                    <a:pt x="0" y="62"/>
                  </a:cubicBezTo>
                  <a:cubicBezTo>
                    <a:pt x="15" y="58"/>
                    <a:pt x="29" y="53"/>
                    <a:pt x="42" y="45"/>
                  </a:cubicBezTo>
                  <a:cubicBezTo>
                    <a:pt x="64" y="33"/>
                    <a:pt x="82" y="16"/>
                    <a:pt x="103" y="2"/>
                  </a:cubicBezTo>
                  <a:cubicBezTo>
                    <a:pt x="104" y="1"/>
                    <a:pt x="104"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1" name="Freeform 62"/>
            <p:cNvSpPr>
              <a:spLocks/>
            </p:cNvSpPr>
            <p:nvPr userDrawn="1"/>
          </p:nvSpPr>
          <p:spPr bwMode="auto">
            <a:xfrm>
              <a:off x="320675" y="3208338"/>
              <a:ext cx="350838" cy="200025"/>
            </a:xfrm>
            <a:custGeom>
              <a:avLst/>
              <a:gdLst>
                <a:gd name="T0" fmla="*/ 105 w 105"/>
                <a:gd name="T1" fmla="*/ 0 h 61"/>
                <a:gd name="T2" fmla="*/ 105 w 105"/>
                <a:gd name="T3" fmla="*/ 3 h 61"/>
                <a:gd name="T4" fmla="*/ 71 w 105"/>
                <a:gd name="T5" fmla="*/ 27 h 61"/>
                <a:gd name="T6" fmla="*/ 0 w 105"/>
                <a:gd name="T7" fmla="*/ 61 h 61"/>
                <a:gd name="T8" fmla="*/ 0 w 105"/>
                <a:gd name="T9" fmla="*/ 59 h 61"/>
                <a:gd name="T10" fmla="*/ 44 w 105"/>
                <a:gd name="T11" fmla="*/ 42 h 61"/>
                <a:gd name="T12" fmla="*/ 104 w 105"/>
                <a:gd name="T13" fmla="*/ 1 h 61"/>
                <a:gd name="T14" fmla="*/ 105 w 105"/>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61">
                  <a:moveTo>
                    <a:pt x="105" y="0"/>
                  </a:moveTo>
                  <a:cubicBezTo>
                    <a:pt x="105" y="3"/>
                    <a:pt x="105" y="3"/>
                    <a:pt x="105" y="3"/>
                  </a:cubicBezTo>
                  <a:cubicBezTo>
                    <a:pt x="93" y="11"/>
                    <a:pt x="82" y="19"/>
                    <a:pt x="71" y="27"/>
                  </a:cubicBezTo>
                  <a:cubicBezTo>
                    <a:pt x="50" y="43"/>
                    <a:pt x="25" y="55"/>
                    <a:pt x="0" y="61"/>
                  </a:cubicBezTo>
                  <a:cubicBezTo>
                    <a:pt x="0" y="59"/>
                    <a:pt x="0" y="59"/>
                    <a:pt x="0" y="59"/>
                  </a:cubicBezTo>
                  <a:cubicBezTo>
                    <a:pt x="15" y="55"/>
                    <a:pt x="30" y="50"/>
                    <a:pt x="44" y="42"/>
                  </a:cubicBezTo>
                  <a:cubicBezTo>
                    <a:pt x="65" y="31"/>
                    <a:pt x="84" y="15"/>
                    <a:pt x="104" y="1"/>
                  </a:cubicBezTo>
                  <a:cubicBezTo>
                    <a:pt x="104" y="1"/>
                    <a:pt x="105" y="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2" name="Freeform 63"/>
            <p:cNvSpPr>
              <a:spLocks/>
            </p:cNvSpPr>
            <p:nvPr userDrawn="1"/>
          </p:nvSpPr>
          <p:spPr bwMode="auto">
            <a:xfrm>
              <a:off x="320675" y="3155950"/>
              <a:ext cx="350838" cy="190500"/>
            </a:xfrm>
            <a:custGeom>
              <a:avLst/>
              <a:gdLst>
                <a:gd name="T0" fmla="*/ 105 w 105"/>
                <a:gd name="T1" fmla="*/ 0 h 58"/>
                <a:gd name="T2" fmla="*/ 105 w 105"/>
                <a:gd name="T3" fmla="*/ 2 h 58"/>
                <a:gd name="T4" fmla="*/ 72 w 105"/>
                <a:gd name="T5" fmla="*/ 25 h 58"/>
                <a:gd name="T6" fmla="*/ 0 w 105"/>
                <a:gd name="T7" fmla="*/ 58 h 58"/>
                <a:gd name="T8" fmla="*/ 0 w 105"/>
                <a:gd name="T9" fmla="*/ 55 h 58"/>
                <a:gd name="T10" fmla="*/ 46 w 105"/>
                <a:gd name="T11" fmla="*/ 39 h 58"/>
                <a:gd name="T12" fmla="*/ 105 w 10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05" h="58">
                  <a:moveTo>
                    <a:pt x="105" y="0"/>
                  </a:moveTo>
                  <a:cubicBezTo>
                    <a:pt x="105" y="2"/>
                    <a:pt x="105" y="2"/>
                    <a:pt x="105" y="2"/>
                  </a:cubicBezTo>
                  <a:cubicBezTo>
                    <a:pt x="94" y="10"/>
                    <a:pt x="83" y="17"/>
                    <a:pt x="72" y="25"/>
                  </a:cubicBezTo>
                  <a:cubicBezTo>
                    <a:pt x="51" y="41"/>
                    <a:pt x="26" y="52"/>
                    <a:pt x="0" y="58"/>
                  </a:cubicBezTo>
                  <a:cubicBezTo>
                    <a:pt x="0" y="55"/>
                    <a:pt x="0" y="55"/>
                    <a:pt x="0" y="55"/>
                  </a:cubicBezTo>
                  <a:cubicBezTo>
                    <a:pt x="16" y="52"/>
                    <a:pt x="31" y="47"/>
                    <a:pt x="46" y="39"/>
                  </a:cubicBezTo>
                  <a:cubicBezTo>
                    <a:pt x="67" y="28"/>
                    <a:pt x="85" y="13"/>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3" name="Freeform 64"/>
            <p:cNvSpPr>
              <a:spLocks/>
            </p:cNvSpPr>
            <p:nvPr userDrawn="1"/>
          </p:nvSpPr>
          <p:spPr bwMode="auto">
            <a:xfrm>
              <a:off x="320675" y="3103563"/>
              <a:ext cx="350838" cy="177800"/>
            </a:xfrm>
            <a:custGeom>
              <a:avLst/>
              <a:gdLst>
                <a:gd name="T0" fmla="*/ 105 w 105"/>
                <a:gd name="T1" fmla="*/ 0 h 54"/>
                <a:gd name="T2" fmla="*/ 105 w 105"/>
                <a:gd name="T3" fmla="*/ 2 h 54"/>
                <a:gd name="T4" fmla="*/ 74 w 105"/>
                <a:gd name="T5" fmla="*/ 23 h 54"/>
                <a:gd name="T6" fmla="*/ 0 w 105"/>
                <a:gd name="T7" fmla="*/ 54 h 54"/>
                <a:gd name="T8" fmla="*/ 0 w 105"/>
                <a:gd name="T9" fmla="*/ 52 h 54"/>
                <a:gd name="T10" fmla="*/ 48 w 105"/>
                <a:gd name="T11" fmla="*/ 36 h 54"/>
                <a:gd name="T12" fmla="*/ 105 w 105"/>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05" h="54">
                  <a:moveTo>
                    <a:pt x="105" y="0"/>
                  </a:moveTo>
                  <a:cubicBezTo>
                    <a:pt x="105" y="2"/>
                    <a:pt x="105" y="2"/>
                    <a:pt x="105" y="2"/>
                  </a:cubicBezTo>
                  <a:cubicBezTo>
                    <a:pt x="95" y="9"/>
                    <a:pt x="84" y="16"/>
                    <a:pt x="74" y="23"/>
                  </a:cubicBezTo>
                  <a:cubicBezTo>
                    <a:pt x="52" y="38"/>
                    <a:pt x="27" y="49"/>
                    <a:pt x="0" y="54"/>
                  </a:cubicBezTo>
                  <a:cubicBezTo>
                    <a:pt x="0" y="52"/>
                    <a:pt x="0" y="52"/>
                    <a:pt x="0" y="52"/>
                  </a:cubicBezTo>
                  <a:cubicBezTo>
                    <a:pt x="17" y="49"/>
                    <a:pt x="33" y="44"/>
                    <a:pt x="48" y="36"/>
                  </a:cubicBezTo>
                  <a:cubicBezTo>
                    <a:pt x="68" y="26"/>
                    <a:pt x="86" y="12"/>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4" name="Freeform 65"/>
            <p:cNvSpPr>
              <a:spLocks/>
            </p:cNvSpPr>
            <p:nvPr userDrawn="1"/>
          </p:nvSpPr>
          <p:spPr bwMode="auto">
            <a:xfrm>
              <a:off x="320675" y="3055938"/>
              <a:ext cx="350838" cy="163513"/>
            </a:xfrm>
            <a:custGeom>
              <a:avLst/>
              <a:gdLst>
                <a:gd name="T0" fmla="*/ 105 w 105"/>
                <a:gd name="T1" fmla="*/ 0 h 50"/>
                <a:gd name="T2" fmla="*/ 105 w 105"/>
                <a:gd name="T3" fmla="*/ 2 h 50"/>
                <a:gd name="T4" fmla="*/ 76 w 105"/>
                <a:gd name="T5" fmla="*/ 20 h 50"/>
                <a:gd name="T6" fmla="*/ 0 w 105"/>
                <a:gd name="T7" fmla="*/ 50 h 50"/>
                <a:gd name="T8" fmla="*/ 0 w 105"/>
                <a:gd name="T9" fmla="*/ 48 h 50"/>
                <a:gd name="T10" fmla="*/ 51 w 105"/>
                <a:gd name="T11" fmla="*/ 33 h 50"/>
                <a:gd name="T12" fmla="*/ 105 w 105"/>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105" h="50">
                  <a:moveTo>
                    <a:pt x="105" y="0"/>
                  </a:moveTo>
                  <a:cubicBezTo>
                    <a:pt x="105" y="2"/>
                    <a:pt x="105" y="2"/>
                    <a:pt x="105" y="2"/>
                  </a:cubicBezTo>
                  <a:cubicBezTo>
                    <a:pt x="95" y="8"/>
                    <a:pt x="86" y="14"/>
                    <a:pt x="76" y="20"/>
                  </a:cubicBezTo>
                  <a:cubicBezTo>
                    <a:pt x="54" y="36"/>
                    <a:pt x="27" y="46"/>
                    <a:pt x="0" y="50"/>
                  </a:cubicBezTo>
                  <a:cubicBezTo>
                    <a:pt x="0" y="48"/>
                    <a:pt x="0" y="48"/>
                    <a:pt x="0" y="48"/>
                  </a:cubicBezTo>
                  <a:cubicBezTo>
                    <a:pt x="17" y="45"/>
                    <a:pt x="35" y="41"/>
                    <a:pt x="51" y="33"/>
                  </a:cubicBezTo>
                  <a:cubicBezTo>
                    <a:pt x="70" y="24"/>
                    <a:pt x="87"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5" name="Freeform 66"/>
            <p:cNvSpPr>
              <a:spLocks/>
            </p:cNvSpPr>
            <p:nvPr userDrawn="1"/>
          </p:nvSpPr>
          <p:spPr bwMode="auto">
            <a:xfrm>
              <a:off x="320675" y="3003550"/>
              <a:ext cx="350838" cy="152400"/>
            </a:xfrm>
            <a:custGeom>
              <a:avLst/>
              <a:gdLst>
                <a:gd name="T0" fmla="*/ 105 w 105"/>
                <a:gd name="T1" fmla="*/ 0 h 47"/>
                <a:gd name="T2" fmla="*/ 105 w 105"/>
                <a:gd name="T3" fmla="*/ 3 h 47"/>
                <a:gd name="T4" fmla="*/ 79 w 105"/>
                <a:gd name="T5" fmla="*/ 19 h 47"/>
                <a:gd name="T6" fmla="*/ 0 w 105"/>
                <a:gd name="T7" fmla="*/ 47 h 47"/>
                <a:gd name="T8" fmla="*/ 0 w 105"/>
                <a:gd name="T9" fmla="*/ 45 h 47"/>
                <a:gd name="T10" fmla="*/ 53 w 105"/>
                <a:gd name="T11" fmla="*/ 31 h 47"/>
                <a:gd name="T12" fmla="*/ 105 w 10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105" h="47">
                  <a:moveTo>
                    <a:pt x="105" y="0"/>
                  </a:moveTo>
                  <a:cubicBezTo>
                    <a:pt x="105" y="3"/>
                    <a:pt x="105" y="3"/>
                    <a:pt x="105" y="3"/>
                  </a:cubicBezTo>
                  <a:cubicBezTo>
                    <a:pt x="96" y="8"/>
                    <a:pt x="88" y="13"/>
                    <a:pt x="79" y="19"/>
                  </a:cubicBezTo>
                  <a:cubicBezTo>
                    <a:pt x="55" y="34"/>
                    <a:pt x="28" y="44"/>
                    <a:pt x="0" y="47"/>
                  </a:cubicBezTo>
                  <a:cubicBezTo>
                    <a:pt x="0" y="45"/>
                    <a:pt x="0" y="45"/>
                    <a:pt x="0" y="45"/>
                  </a:cubicBezTo>
                  <a:cubicBezTo>
                    <a:pt x="18" y="43"/>
                    <a:pt x="36" y="39"/>
                    <a:pt x="53" y="31"/>
                  </a:cubicBezTo>
                  <a:cubicBezTo>
                    <a:pt x="72" y="23"/>
                    <a:pt x="88" y="11"/>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6" name="Freeform 67"/>
            <p:cNvSpPr>
              <a:spLocks/>
            </p:cNvSpPr>
            <p:nvPr userDrawn="1"/>
          </p:nvSpPr>
          <p:spPr bwMode="auto">
            <a:xfrm>
              <a:off x="320675" y="2957513"/>
              <a:ext cx="350838" cy="139700"/>
            </a:xfrm>
            <a:custGeom>
              <a:avLst/>
              <a:gdLst>
                <a:gd name="T0" fmla="*/ 105 w 105"/>
                <a:gd name="T1" fmla="*/ 0 h 43"/>
                <a:gd name="T2" fmla="*/ 105 w 105"/>
                <a:gd name="T3" fmla="*/ 2 h 43"/>
                <a:gd name="T4" fmla="*/ 82 w 105"/>
                <a:gd name="T5" fmla="*/ 16 h 43"/>
                <a:gd name="T6" fmla="*/ 0 w 105"/>
                <a:gd name="T7" fmla="*/ 43 h 43"/>
                <a:gd name="T8" fmla="*/ 0 w 105"/>
                <a:gd name="T9" fmla="*/ 40 h 43"/>
                <a:gd name="T10" fmla="*/ 56 w 105"/>
                <a:gd name="T11" fmla="*/ 27 h 43"/>
                <a:gd name="T12" fmla="*/ 105 w 10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105" h="43">
                  <a:moveTo>
                    <a:pt x="105" y="0"/>
                  </a:moveTo>
                  <a:cubicBezTo>
                    <a:pt x="105" y="2"/>
                    <a:pt x="105" y="2"/>
                    <a:pt x="105" y="2"/>
                  </a:cubicBezTo>
                  <a:cubicBezTo>
                    <a:pt x="97" y="6"/>
                    <a:pt x="89" y="11"/>
                    <a:pt x="82" y="16"/>
                  </a:cubicBezTo>
                  <a:cubicBezTo>
                    <a:pt x="57" y="31"/>
                    <a:pt x="29" y="41"/>
                    <a:pt x="0" y="43"/>
                  </a:cubicBezTo>
                  <a:cubicBezTo>
                    <a:pt x="0" y="40"/>
                    <a:pt x="0" y="40"/>
                    <a:pt x="0" y="40"/>
                  </a:cubicBezTo>
                  <a:cubicBezTo>
                    <a:pt x="19" y="39"/>
                    <a:pt x="38" y="35"/>
                    <a:pt x="56" y="27"/>
                  </a:cubicBezTo>
                  <a:cubicBezTo>
                    <a:pt x="74" y="20"/>
                    <a:pt x="89" y="9"/>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7" name="Freeform 68"/>
            <p:cNvSpPr>
              <a:spLocks/>
            </p:cNvSpPr>
            <p:nvPr userDrawn="1"/>
          </p:nvSpPr>
          <p:spPr bwMode="auto">
            <a:xfrm>
              <a:off x="320675" y="2911475"/>
              <a:ext cx="350838" cy="127000"/>
            </a:xfrm>
            <a:custGeom>
              <a:avLst/>
              <a:gdLst>
                <a:gd name="T0" fmla="*/ 105 w 105"/>
                <a:gd name="T1" fmla="*/ 0 h 39"/>
                <a:gd name="T2" fmla="*/ 105 w 105"/>
                <a:gd name="T3" fmla="*/ 2 h 39"/>
                <a:gd name="T4" fmla="*/ 85 w 105"/>
                <a:gd name="T5" fmla="*/ 13 h 39"/>
                <a:gd name="T6" fmla="*/ 0 w 105"/>
                <a:gd name="T7" fmla="*/ 39 h 39"/>
                <a:gd name="T8" fmla="*/ 0 w 105"/>
                <a:gd name="T9" fmla="*/ 36 h 39"/>
                <a:gd name="T10" fmla="*/ 60 w 105"/>
                <a:gd name="T11" fmla="*/ 24 h 39"/>
                <a:gd name="T12" fmla="*/ 105 w 105"/>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105" h="39">
                  <a:moveTo>
                    <a:pt x="105" y="0"/>
                  </a:moveTo>
                  <a:cubicBezTo>
                    <a:pt x="105" y="2"/>
                    <a:pt x="105" y="2"/>
                    <a:pt x="105" y="2"/>
                  </a:cubicBezTo>
                  <a:cubicBezTo>
                    <a:pt x="98" y="5"/>
                    <a:pt x="91" y="9"/>
                    <a:pt x="85" y="13"/>
                  </a:cubicBezTo>
                  <a:cubicBezTo>
                    <a:pt x="59" y="29"/>
                    <a:pt x="30" y="38"/>
                    <a:pt x="0" y="39"/>
                  </a:cubicBezTo>
                  <a:cubicBezTo>
                    <a:pt x="0" y="36"/>
                    <a:pt x="0" y="36"/>
                    <a:pt x="0" y="36"/>
                  </a:cubicBezTo>
                  <a:cubicBezTo>
                    <a:pt x="20" y="36"/>
                    <a:pt x="41" y="32"/>
                    <a:pt x="60" y="24"/>
                  </a:cubicBezTo>
                  <a:cubicBezTo>
                    <a:pt x="76" y="17"/>
                    <a:pt x="90" y="8"/>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8" name="Freeform 69"/>
            <p:cNvSpPr>
              <a:spLocks/>
            </p:cNvSpPr>
            <p:nvPr userDrawn="1"/>
          </p:nvSpPr>
          <p:spPr bwMode="auto">
            <a:xfrm>
              <a:off x="320675" y="2865438"/>
              <a:ext cx="350838" cy="114300"/>
            </a:xfrm>
            <a:custGeom>
              <a:avLst/>
              <a:gdLst>
                <a:gd name="T0" fmla="*/ 105 w 105"/>
                <a:gd name="T1" fmla="*/ 0 h 35"/>
                <a:gd name="T2" fmla="*/ 105 w 105"/>
                <a:gd name="T3" fmla="*/ 2 h 35"/>
                <a:gd name="T4" fmla="*/ 88 w 105"/>
                <a:gd name="T5" fmla="*/ 11 h 35"/>
                <a:gd name="T6" fmla="*/ 0 w 105"/>
                <a:gd name="T7" fmla="*/ 34 h 35"/>
                <a:gd name="T8" fmla="*/ 0 w 105"/>
                <a:gd name="T9" fmla="*/ 32 h 35"/>
                <a:gd name="T10" fmla="*/ 63 w 105"/>
                <a:gd name="T11" fmla="*/ 21 h 35"/>
                <a:gd name="T12" fmla="*/ 105 w 105"/>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05" h="35">
                  <a:moveTo>
                    <a:pt x="105" y="0"/>
                  </a:moveTo>
                  <a:cubicBezTo>
                    <a:pt x="105" y="2"/>
                    <a:pt x="105" y="2"/>
                    <a:pt x="105" y="2"/>
                  </a:cubicBezTo>
                  <a:cubicBezTo>
                    <a:pt x="99" y="5"/>
                    <a:pt x="93" y="8"/>
                    <a:pt x="88" y="11"/>
                  </a:cubicBezTo>
                  <a:cubicBezTo>
                    <a:pt x="61" y="27"/>
                    <a:pt x="31" y="35"/>
                    <a:pt x="0" y="34"/>
                  </a:cubicBezTo>
                  <a:cubicBezTo>
                    <a:pt x="0" y="32"/>
                    <a:pt x="0" y="32"/>
                    <a:pt x="0" y="32"/>
                  </a:cubicBezTo>
                  <a:cubicBezTo>
                    <a:pt x="21" y="33"/>
                    <a:pt x="43" y="29"/>
                    <a:pt x="63" y="21"/>
                  </a:cubicBezTo>
                  <a:cubicBezTo>
                    <a:pt x="78" y="16"/>
                    <a:pt x="91"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79" name="Freeform 70"/>
            <p:cNvSpPr>
              <a:spLocks/>
            </p:cNvSpPr>
            <p:nvPr userDrawn="1"/>
          </p:nvSpPr>
          <p:spPr bwMode="auto">
            <a:xfrm>
              <a:off x="320675" y="2819400"/>
              <a:ext cx="350838" cy="107950"/>
            </a:xfrm>
            <a:custGeom>
              <a:avLst/>
              <a:gdLst>
                <a:gd name="T0" fmla="*/ 105 w 105"/>
                <a:gd name="T1" fmla="*/ 0 h 33"/>
                <a:gd name="T2" fmla="*/ 105 w 105"/>
                <a:gd name="T3" fmla="*/ 2 h 33"/>
                <a:gd name="T4" fmla="*/ 91 w 105"/>
                <a:gd name="T5" fmla="*/ 10 h 33"/>
                <a:gd name="T6" fmla="*/ 0 w 105"/>
                <a:gd name="T7" fmla="*/ 30 h 33"/>
                <a:gd name="T8" fmla="*/ 0 w 105"/>
                <a:gd name="T9" fmla="*/ 28 h 33"/>
                <a:gd name="T10" fmla="*/ 3 w 105"/>
                <a:gd name="T11" fmla="*/ 28 h 33"/>
                <a:gd name="T12" fmla="*/ 67 w 105"/>
                <a:gd name="T13" fmla="*/ 19 h 33"/>
                <a:gd name="T14" fmla="*/ 105 w 105"/>
                <a:gd name="T15" fmla="*/ 0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33">
                  <a:moveTo>
                    <a:pt x="105" y="0"/>
                  </a:moveTo>
                  <a:cubicBezTo>
                    <a:pt x="105" y="2"/>
                    <a:pt x="105" y="2"/>
                    <a:pt x="105" y="2"/>
                  </a:cubicBezTo>
                  <a:cubicBezTo>
                    <a:pt x="100" y="4"/>
                    <a:pt x="96" y="7"/>
                    <a:pt x="91" y="10"/>
                  </a:cubicBezTo>
                  <a:cubicBezTo>
                    <a:pt x="64" y="25"/>
                    <a:pt x="31" y="33"/>
                    <a:pt x="0" y="30"/>
                  </a:cubicBezTo>
                  <a:cubicBezTo>
                    <a:pt x="0" y="28"/>
                    <a:pt x="0" y="28"/>
                    <a:pt x="0" y="28"/>
                  </a:cubicBezTo>
                  <a:cubicBezTo>
                    <a:pt x="1" y="28"/>
                    <a:pt x="2" y="28"/>
                    <a:pt x="3" y="28"/>
                  </a:cubicBezTo>
                  <a:cubicBezTo>
                    <a:pt x="25" y="29"/>
                    <a:pt x="47" y="27"/>
                    <a:pt x="67" y="19"/>
                  </a:cubicBezTo>
                  <a:cubicBezTo>
                    <a:pt x="80" y="14"/>
                    <a:pt x="93" y="7"/>
                    <a:pt x="10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sp>
          <p:nvSpPr>
            <p:cNvPr id="80" name="Freeform 71"/>
            <p:cNvSpPr>
              <a:spLocks/>
            </p:cNvSpPr>
            <p:nvPr userDrawn="1"/>
          </p:nvSpPr>
          <p:spPr bwMode="auto">
            <a:xfrm>
              <a:off x="320675" y="2816225"/>
              <a:ext cx="284163" cy="55563"/>
            </a:xfrm>
            <a:custGeom>
              <a:avLst/>
              <a:gdLst>
                <a:gd name="T0" fmla="*/ 85 w 85"/>
                <a:gd name="T1" fmla="*/ 0 h 17"/>
                <a:gd name="T2" fmla="*/ 0 w 85"/>
                <a:gd name="T3" fmla="*/ 14 h 17"/>
                <a:gd name="T4" fmla="*/ 0 w 85"/>
                <a:gd name="T5" fmla="*/ 11 h 17"/>
                <a:gd name="T6" fmla="*/ 8 w 85"/>
                <a:gd name="T7" fmla="*/ 12 h 17"/>
                <a:gd name="T8" fmla="*/ 71 w 85"/>
                <a:gd name="T9" fmla="*/ 4 h 17"/>
                <a:gd name="T10" fmla="*/ 80 w 85"/>
                <a:gd name="T11" fmla="*/ 0 h 17"/>
                <a:gd name="T12" fmla="*/ 85 w 85"/>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85" h="17">
                  <a:moveTo>
                    <a:pt x="85" y="0"/>
                  </a:moveTo>
                  <a:cubicBezTo>
                    <a:pt x="58" y="12"/>
                    <a:pt x="29" y="17"/>
                    <a:pt x="0" y="14"/>
                  </a:cubicBezTo>
                  <a:cubicBezTo>
                    <a:pt x="0" y="11"/>
                    <a:pt x="0" y="11"/>
                    <a:pt x="0" y="11"/>
                  </a:cubicBezTo>
                  <a:cubicBezTo>
                    <a:pt x="3" y="12"/>
                    <a:pt x="5" y="12"/>
                    <a:pt x="8" y="12"/>
                  </a:cubicBezTo>
                  <a:cubicBezTo>
                    <a:pt x="29" y="13"/>
                    <a:pt x="51" y="11"/>
                    <a:pt x="71" y="4"/>
                  </a:cubicBezTo>
                  <a:cubicBezTo>
                    <a:pt x="74" y="3"/>
                    <a:pt x="77" y="1"/>
                    <a:pt x="80" y="0"/>
                  </a:cubicBezTo>
                  <a:lnTo>
                    <a:pt x="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a-DK"/>
            </a:p>
          </p:txBody>
        </p:sp>
      </p:grp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55" r:id="rId1"/>
    <p:sldLayoutId id="2147484019" r:id="rId2"/>
    <p:sldLayoutId id="2147484053" r:id="rId3"/>
    <p:sldLayoutId id="2147484008" r:id="rId4"/>
    <p:sldLayoutId id="2147484022" r:id="rId5"/>
    <p:sldLayoutId id="2147484011" r:id="rId6"/>
    <p:sldLayoutId id="2147484014" r:id="rId7"/>
    <p:sldLayoutId id="2147484020" r:id="rId8"/>
    <p:sldLayoutId id="2147484051" r:id="rId9"/>
    <p:sldLayoutId id="2147484028" r:id="rId10"/>
    <p:sldLayoutId id="2147484032" r:id="rId11"/>
    <p:sldLayoutId id="2147484052" r:id="rId12"/>
    <p:sldLayoutId id="2147484054" r:id="rId13"/>
  </p:sldLayoutIdLst>
  <p:hf hdr="0" ftr="0" dt="0"/>
  <p:txStyles>
    <p:titleStyle>
      <a:lvl1pPr algn="l" defTabSz="914318" rtl="0" eaLnBrk="1" latinLnBrk="0" hangingPunct="1">
        <a:lnSpc>
          <a:spcPct val="100000"/>
        </a:lnSpc>
        <a:spcBef>
          <a:spcPct val="0"/>
        </a:spcBef>
        <a:buNone/>
        <a:defRPr sz="3600" b="1" kern="1200" spc="300" baseline="0">
          <a:solidFill>
            <a:schemeClr val="tx1"/>
          </a:solidFill>
          <a:latin typeface="+mn-lt"/>
          <a:ea typeface="+mj-ea"/>
          <a:cs typeface="+mj-cs"/>
        </a:defRPr>
      </a:lvl1pPr>
    </p:titleStyle>
    <p:bodyStyle>
      <a:lvl1pPr marL="285750" indent="-285750" algn="l" defTabSz="914318" rtl="0" eaLnBrk="1" latinLnBrk="0" hangingPunct="1">
        <a:lnSpc>
          <a:spcPct val="120000"/>
        </a:lnSpc>
        <a:spcBef>
          <a:spcPts val="1000"/>
        </a:spcBef>
        <a:buFontTx/>
        <a:buBlip>
          <a:blip r:embed="rId15"/>
        </a:buBlip>
        <a:defRPr sz="1600" kern="1200" spc="0">
          <a:solidFill>
            <a:schemeClr val="tx1"/>
          </a:solidFill>
          <a:latin typeface="+mn-lt"/>
          <a:ea typeface="+mn-ea"/>
          <a:cs typeface="+mn-cs"/>
        </a:defRPr>
      </a:lvl1pPr>
      <a:lvl2pPr marL="623888" indent="-285750" algn="l" defTabSz="914318" rtl="0" eaLnBrk="1" latinLnBrk="0" hangingPunct="1">
        <a:lnSpc>
          <a:spcPct val="120000"/>
        </a:lnSpc>
        <a:spcBef>
          <a:spcPts val="499"/>
        </a:spcBef>
        <a:buFontTx/>
        <a:buBlip>
          <a:blip r:embed="rId15"/>
        </a:buBlip>
        <a:defRPr sz="1400" kern="1200">
          <a:solidFill>
            <a:schemeClr val="tx1"/>
          </a:solidFill>
          <a:latin typeface="+mn-lt"/>
          <a:ea typeface="+mn-ea"/>
          <a:cs typeface="+mn-cs"/>
        </a:defRPr>
      </a:lvl2pPr>
      <a:lvl3pPr marL="806450" indent="-171450" algn="l" defTabSz="914318" rtl="0" eaLnBrk="1" latinLnBrk="0" hangingPunct="1">
        <a:lnSpc>
          <a:spcPct val="120000"/>
        </a:lnSpc>
        <a:spcBef>
          <a:spcPts val="499"/>
        </a:spcBef>
        <a:buFontTx/>
        <a:buBlip>
          <a:blip r:embed="rId16"/>
        </a:buBlip>
        <a:tabLst>
          <a:tab pos="898525" algn="l"/>
        </a:tabLst>
        <a:defRPr sz="1200" kern="1200">
          <a:solidFill>
            <a:schemeClr val="tx1"/>
          </a:solidFill>
          <a:latin typeface="+mn-lt"/>
          <a:ea typeface="+mn-ea"/>
          <a:cs typeface="+mn-cs"/>
        </a:defRPr>
      </a:lvl3pPr>
      <a:lvl4pPr marL="1071563" indent="-171450" algn="l" defTabSz="914318" rtl="0" eaLnBrk="1" latinLnBrk="0" hangingPunct="1">
        <a:lnSpc>
          <a:spcPct val="120000"/>
        </a:lnSpc>
        <a:spcBef>
          <a:spcPts val="499"/>
        </a:spcBef>
        <a:buFontTx/>
        <a:buBlip>
          <a:blip r:embed="rId16"/>
        </a:buBlip>
        <a:defRPr sz="1000" kern="1200">
          <a:solidFill>
            <a:schemeClr val="tx1">
              <a:alpha val="70000"/>
            </a:schemeClr>
          </a:solidFill>
          <a:latin typeface="+mn-lt"/>
          <a:ea typeface="+mn-ea"/>
          <a:cs typeface="+mn-cs"/>
        </a:defRPr>
      </a:lvl4pPr>
      <a:lvl5pPr marL="1071563" indent="-171450" algn="l" defTabSz="914318" rtl="0" eaLnBrk="1" latinLnBrk="0" hangingPunct="1">
        <a:lnSpc>
          <a:spcPct val="120000"/>
        </a:lnSpc>
        <a:spcBef>
          <a:spcPts val="499"/>
        </a:spcBef>
        <a:buFontTx/>
        <a:buBlip>
          <a:blip r:embed="rId16"/>
        </a:buBlip>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F26B43"/>
          </p15:clr>
        </p15:guide>
        <p15:guide id="1" orient="horz" pos="1162" userDrawn="1">
          <p15:clr>
            <a:srgbClr val="F26B43"/>
          </p15:clr>
        </p15:guide>
        <p15:guide id="28" pos="370" userDrawn="1">
          <p15:clr>
            <a:srgbClr val="F26B43"/>
          </p15:clr>
        </p15:guide>
        <p15:guide id="29" pos="7320" userDrawn="1">
          <p15:clr>
            <a:srgbClr val="F26B43"/>
          </p15:clr>
        </p15:guide>
        <p15:guide id="48" pos="1141" userDrawn="1">
          <p15:clr>
            <a:srgbClr val="F26B43"/>
          </p15:clr>
        </p15:guide>
        <p15:guide id="51" orient="horz" pos="414" userDrawn="1">
          <p15:clr>
            <a:srgbClr val="F26B43"/>
          </p15:clr>
        </p15:guide>
        <p15:guide id="52" pos="4339" userDrawn="1">
          <p15:clr>
            <a:srgbClr val="F26B43"/>
          </p15:clr>
        </p15:guide>
        <p15:guide id="53" pos="467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adafruit.com/how-to-install-drivers-for-wch-usb-to-serial-chips-ch9102f-ch9102/mac-driver-installation" TargetMode="External"/><Relationship Id="rId2" Type="http://schemas.openxmlformats.org/officeDocument/2006/relationships/hyperlink" Target="https://www.wch-ic.com/downloads/CH34XSER_MAC_ZIP.html" TargetMode="Externa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brew.sh/"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learn.adafruit.com/assets/111863"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brew.sh/" TargetMode="Externa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brew.sh/" TargetMode="Externa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4F621D-6C09-C9BD-78B8-A872BDE65B67}"/>
              </a:ext>
            </a:extLst>
          </p:cNvPr>
          <p:cNvSpPr>
            <a:spLocks noGrp="1"/>
          </p:cNvSpPr>
          <p:nvPr>
            <p:ph type="body" sz="quarter" idx="17"/>
          </p:nvPr>
        </p:nvSpPr>
        <p:spPr/>
        <p:txBody>
          <a:bodyPr/>
          <a:lstStyle/>
          <a:p>
            <a:endParaRPr lang="en-DK" dirty="0"/>
          </a:p>
        </p:txBody>
      </p:sp>
      <p:sp>
        <p:nvSpPr>
          <p:cNvPr id="3" name="Slide Number Placeholder 2">
            <a:extLst>
              <a:ext uri="{FF2B5EF4-FFF2-40B4-BE49-F238E27FC236}">
                <a16:creationId xmlns:a16="http://schemas.microsoft.com/office/drawing/2014/main" id="{D2C6C57B-BC14-00F1-CB26-1666E7882279}"/>
              </a:ext>
            </a:extLst>
          </p:cNvPr>
          <p:cNvSpPr>
            <a:spLocks noGrp="1"/>
          </p:cNvSpPr>
          <p:nvPr>
            <p:ph type="sldNum" sz="quarter" idx="10"/>
          </p:nvPr>
        </p:nvSpPr>
        <p:spPr/>
        <p:txBody>
          <a:bodyPr/>
          <a:lstStyle/>
          <a:p>
            <a:fld id="{D8D877B3-D348-4611-9BDB-C5374591D951}" type="slidenum">
              <a:rPr lang="en-US" smtClean="0"/>
              <a:pPr/>
              <a:t>1</a:t>
            </a:fld>
            <a:endParaRPr lang="en-US" dirty="0"/>
          </a:p>
        </p:txBody>
      </p:sp>
      <p:sp>
        <p:nvSpPr>
          <p:cNvPr id="4" name="Title 3">
            <a:extLst>
              <a:ext uri="{FF2B5EF4-FFF2-40B4-BE49-F238E27FC236}">
                <a16:creationId xmlns:a16="http://schemas.microsoft.com/office/drawing/2014/main" id="{65239A4A-99D2-F3D4-BA45-EDFF069AB90D}"/>
              </a:ext>
            </a:extLst>
          </p:cNvPr>
          <p:cNvSpPr>
            <a:spLocks noGrp="1"/>
          </p:cNvSpPr>
          <p:nvPr>
            <p:ph type="title"/>
          </p:nvPr>
        </p:nvSpPr>
        <p:spPr/>
        <p:txBody>
          <a:bodyPr/>
          <a:lstStyle/>
          <a:p>
            <a:r>
              <a:rPr lang="en-US" dirty="0"/>
              <a:t>MacOS Installation</a:t>
            </a:r>
            <a:endParaRPr lang="en-DK" dirty="0"/>
          </a:p>
        </p:txBody>
      </p:sp>
    </p:spTree>
    <p:extLst>
      <p:ext uri="{BB962C8B-B14F-4D97-AF65-F5344CB8AC3E}">
        <p14:creationId xmlns:p14="http://schemas.microsoft.com/office/powerpoint/2010/main" val="2825851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10BC47-001A-017E-3D9F-863A0B0DDCBC}"/>
              </a:ext>
            </a:extLst>
          </p:cNvPr>
          <p:cNvSpPr>
            <a:spLocks noGrp="1"/>
          </p:cNvSpPr>
          <p:nvPr>
            <p:ph type="sldNum" sz="quarter" idx="4"/>
          </p:nvPr>
        </p:nvSpPr>
        <p:spPr/>
        <p:txBody>
          <a:bodyPr/>
          <a:lstStyle/>
          <a:p>
            <a:fld id="{D8D877B3-D348-4611-9BDB-C5374591D951}" type="slidenum">
              <a:rPr lang="en-US" smtClean="0"/>
              <a:pPr/>
              <a:t>10</a:t>
            </a:fld>
            <a:endParaRPr lang="en-US" dirty="0"/>
          </a:p>
        </p:txBody>
      </p:sp>
      <p:sp>
        <p:nvSpPr>
          <p:cNvPr id="3" name="Title 2">
            <a:extLst>
              <a:ext uri="{FF2B5EF4-FFF2-40B4-BE49-F238E27FC236}">
                <a16:creationId xmlns:a16="http://schemas.microsoft.com/office/drawing/2014/main" id="{DC78FE8B-9493-8FB5-D844-FBE704378633}"/>
              </a:ext>
            </a:extLst>
          </p:cNvPr>
          <p:cNvSpPr>
            <a:spLocks noGrp="1"/>
          </p:cNvSpPr>
          <p:nvPr>
            <p:ph type="title"/>
          </p:nvPr>
        </p:nvSpPr>
        <p:spPr/>
        <p:txBody>
          <a:bodyPr/>
          <a:lstStyle/>
          <a:p>
            <a:r>
              <a:rPr lang="da-DK" dirty="0"/>
              <a:t>Arduino Setup</a:t>
            </a:r>
            <a:endParaRPr lang="en-DK" dirty="0"/>
          </a:p>
        </p:txBody>
      </p:sp>
      <p:sp>
        <p:nvSpPr>
          <p:cNvPr id="4" name="Text Placeholder 3">
            <a:extLst>
              <a:ext uri="{FF2B5EF4-FFF2-40B4-BE49-F238E27FC236}">
                <a16:creationId xmlns:a16="http://schemas.microsoft.com/office/drawing/2014/main" id="{1EC7F458-67F8-E4E3-F858-00555567CBF8}"/>
              </a:ext>
            </a:extLst>
          </p:cNvPr>
          <p:cNvSpPr>
            <a:spLocks noGrp="1"/>
          </p:cNvSpPr>
          <p:nvPr>
            <p:ph type="body" sz="quarter" idx="12"/>
          </p:nvPr>
        </p:nvSpPr>
        <p:spPr/>
        <p:txBody>
          <a:bodyPr>
            <a:normAutofit/>
          </a:bodyPr>
          <a:lstStyle/>
          <a:p>
            <a:r>
              <a:rPr lang="en-US" sz="1400" dirty="0"/>
              <a:t>https://raw.githubusercontent.com/espressif/arduino-esp32/gh-pages/package_esp32_index.json</a:t>
            </a:r>
            <a:endParaRPr lang="en-DK" sz="1400" dirty="0"/>
          </a:p>
        </p:txBody>
      </p:sp>
      <p:pic>
        <p:nvPicPr>
          <p:cNvPr id="6" name="Picture 5" descr="A screenshot of a computer&#10;&#10;Description automatically generated">
            <a:extLst>
              <a:ext uri="{FF2B5EF4-FFF2-40B4-BE49-F238E27FC236}">
                <a16:creationId xmlns:a16="http://schemas.microsoft.com/office/drawing/2014/main" id="{EE948045-4CAB-E147-F488-E2F2B30F8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375" y="2653592"/>
            <a:ext cx="3541426" cy="3116030"/>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463FD193-09DA-4302-9062-309F97AD4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2871" y="2653592"/>
            <a:ext cx="4674598" cy="3120309"/>
          </a:xfrm>
          <a:prstGeom prst="rect">
            <a:avLst/>
          </a:prstGeom>
        </p:spPr>
      </p:pic>
    </p:spTree>
    <p:extLst>
      <p:ext uri="{BB962C8B-B14F-4D97-AF65-F5344CB8AC3E}">
        <p14:creationId xmlns:p14="http://schemas.microsoft.com/office/powerpoint/2010/main" val="2358249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F1FB16-3252-07B5-C77E-46474198B962}"/>
              </a:ext>
            </a:extLst>
          </p:cNvPr>
          <p:cNvSpPr>
            <a:spLocks noGrp="1"/>
          </p:cNvSpPr>
          <p:nvPr>
            <p:ph type="sldNum" sz="quarter" idx="4"/>
          </p:nvPr>
        </p:nvSpPr>
        <p:spPr/>
        <p:txBody>
          <a:bodyPr/>
          <a:lstStyle/>
          <a:p>
            <a:fld id="{D8D877B3-D348-4611-9BDB-C5374591D951}" type="slidenum">
              <a:rPr lang="en-US" smtClean="0"/>
              <a:pPr/>
              <a:t>11</a:t>
            </a:fld>
            <a:endParaRPr lang="en-US" dirty="0"/>
          </a:p>
        </p:txBody>
      </p:sp>
      <p:sp>
        <p:nvSpPr>
          <p:cNvPr id="3" name="Title 2">
            <a:extLst>
              <a:ext uri="{FF2B5EF4-FFF2-40B4-BE49-F238E27FC236}">
                <a16:creationId xmlns:a16="http://schemas.microsoft.com/office/drawing/2014/main" id="{123E6196-472D-38BA-BD48-26164A371DBC}"/>
              </a:ext>
            </a:extLst>
          </p:cNvPr>
          <p:cNvSpPr>
            <a:spLocks noGrp="1"/>
          </p:cNvSpPr>
          <p:nvPr>
            <p:ph type="title"/>
          </p:nvPr>
        </p:nvSpPr>
        <p:spPr/>
        <p:txBody>
          <a:bodyPr/>
          <a:lstStyle/>
          <a:p>
            <a:r>
              <a:rPr lang="da-DK" dirty="0"/>
              <a:t>Arduino Setup</a:t>
            </a:r>
            <a:endParaRPr lang="en-DK" dirty="0"/>
          </a:p>
        </p:txBody>
      </p:sp>
      <p:sp>
        <p:nvSpPr>
          <p:cNvPr id="4" name="Text Placeholder 3">
            <a:extLst>
              <a:ext uri="{FF2B5EF4-FFF2-40B4-BE49-F238E27FC236}">
                <a16:creationId xmlns:a16="http://schemas.microsoft.com/office/drawing/2014/main" id="{4FFE116B-86D7-B371-03B8-8F173741CABA}"/>
              </a:ext>
            </a:extLst>
          </p:cNvPr>
          <p:cNvSpPr>
            <a:spLocks noGrp="1"/>
          </p:cNvSpPr>
          <p:nvPr>
            <p:ph type="body" sz="quarter" idx="12"/>
          </p:nvPr>
        </p:nvSpPr>
        <p:spPr/>
        <p:txBody>
          <a:bodyPr/>
          <a:lstStyle/>
          <a:p>
            <a:endParaRPr lang="en-DK" dirty="0"/>
          </a:p>
        </p:txBody>
      </p:sp>
      <p:pic>
        <p:nvPicPr>
          <p:cNvPr id="11" name="Picture 10">
            <a:extLst>
              <a:ext uri="{FF2B5EF4-FFF2-40B4-BE49-F238E27FC236}">
                <a16:creationId xmlns:a16="http://schemas.microsoft.com/office/drawing/2014/main" id="{FBF96517-203D-7332-E01C-4DE2D9094744}"/>
              </a:ext>
            </a:extLst>
          </p:cNvPr>
          <p:cNvPicPr>
            <a:picLocks noChangeAspect="1"/>
          </p:cNvPicPr>
          <p:nvPr/>
        </p:nvPicPr>
        <p:blipFill>
          <a:blip r:embed="rId2"/>
          <a:stretch>
            <a:fillRect/>
          </a:stretch>
        </p:blipFill>
        <p:spPr>
          <a:xfrm>
            <a:off x="7278939" y="2219785"/>
            <a:ext cx="2277867" cy="3931920"/>
          </a:xfrm>
          <a:prstGeom prst="rect">
            <a:avLst/>
          </a:prstGeom>
        </p:spPr>
      </p:pic>
      <p:sp>
        <p:nvSpPr>
          <p:cNvPr id="14" name="Rectangle 13">
            <a:extLst>
              <a:ext uri="{FF2B5EF4-FFF2-40B4-BE49-F238E27FC236}">
                <a16:creationId xmlns:a16="http://schemas.microsoft.com/office/drawing/2014/main" id="{B8961D95-2122-1431-29E3-51771274E54E}"/>
              </a:ext>
            </a:extLst>
          </p:cNvPr>
          <p:cNvSpPr/>
          <p:nvPr/>
        </p:nvSpPr>
        <p:spPr>
          <a:xfrm>
            <a:off x="7220607" y="2724281"/>
            <a:ext cx="479272" cy="340536"/>
          </a:xfrm>
          <a:prstGeom prst="rect">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DK"/>
          </a:p>
        </p:txBody>
      </p:sp>
      <p:sp>
        <p:nvSpPr>
          <p:cNvPr id="15" name="Rectangle 14">
            <a:extLst>
              <a:ext uri="{FF2B5EF4-FFF2-40B4-BE49-F238E27FC236}">
                <a16:creationId xmlns:a16="http://schemas.microsoft.com/office/drawing/2014/main" id="{EB80B923-6301-0FCF-38F3-E1AF66F09E3B}"/>
              </a:ext>
            </a:extLst>
          </p:cNvPr>
          <p:cNvSpPr/>
          <p:nvPr/>
        </p:nvSpPr>
        <p:spPr>
          <a:xfrm>
            <a:off x="7738768" y="5599912"/>
            <a:ext cx="680018" cy="404089"/>
          </a:xfrm>
          <a:prstGeom prst="rect">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DK"/>
          </a:p>
        </p:txBody>
      </p:sp>
      <p:sp>
        <p:nvSpPr>
          <p:cNvPr id="16" name="Rectangle 15">
            <a:extLst>
              <a:ext uri="{FF2B5EF4-FFF2-40B4-BE49-F238E27FC236}">
                <a16:creationId xmlns:a16="http://schemas.microsoft.com/office/drawing/2014/main" id="{91B8D9EB-757A-C6C9-8B6D-87DC07D11CF9}"/>
              </a:ext>
            </a:extLst>
          </p:cNvPr>
          <p:cNvSpPr/>
          <p:nvPr/>
        </p:nvSpPr>
        <p:spPr>
          <a:xfrm>
            <a:off x="7738767" y="2454165"/>
            <a:ext cx="479272" cy="340536"/>
          </a:xfrm>
          <a:prstGeom prst="rect">
            <a:avLst/>
          </a:prstGeom>
          <a:noFill/>
          <a:ln w="57150"/>
        </p:spPr>
        <p:style>
          <a:lnRef idx="2">
            <a:schemeClr val="accent4"/>
          </a:lnRef>
          <a:fillRef idx="1">
            <a:schemeClr val="lt1"/>
          </a:fillRef>
          <a:effectRef idx="0">
            <a:schemeClr val="accent4"/>
          </a:effectRef>
          <a:fontRef idx="minor">
            <a:schemeClr val="dk1"/>
          </a:fontRef>
        </p:style>
        <p:txBody>
          <a:bodyPr rtlCol="0" anchor="ctr"/>
          <a:lstStyle/>
          <a:p>
            <a:pPr algn="ctr"/>
            <a:endParaRPr lang="en-DK"/>
          </a:p>
        </p:txBody>
      </p:sp>
    </p:spTree>
    <p:extLst>
      <p:ext uri="{BB962C8B-B14F-4D97-AF65-F5344CB8AC3E}">
        <p14:creationId xmlns:p14="http://schemas.microsoft.com/office/powerpoint/2010/main" val="3205325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4B95B2-57DF-CECC-0696-E1D92AFB7F86}"/>
              </a:ext>
            </a:extLst>
          </p:cNvPr>
          <p:cNvSpPr>
            <a:spLocks noGrp="1"/>
          </p:cNvSpPr>
          <p:nvPr>
            <p:ph type="sldNum" sz="quarter" idx="4"/>
          </p:nvPr>
        </p:nvSpPr>
        <p:spPr/>
        <p:txBody>
          <a:bodyPr/>
          <a:lstStyle/>
          <a:p>
            <a:fld id="{D8D877B3-D348-4611-9BDB-C5374591D951}" type="slidenum">
              <a:rPr lang="en-US" smtClean="0"/>
              <a:pPr/>
              <a:t>12</a:t>
            </a:fld>
            <a:endParaRPr lang="en-US" dirty="0"/>
          </a:p>
        </p:txBody>
      </p:sp>
      <p:sp>
        <p:nvSpPr>
          <p:cNvPr id="3" name="Title 2">
            <a:extLst>
              <a:ext uri="{FF2B5EF4-FFF2-40B4-BE49-F238E27FC236}">
                <a16:creationId xmlns:a16="http://schemas.microsoft.com/office/drawing/2014/main" id="{94C95171-17C8-B423-B949-DC8C69D9152F}"/>
              </a:ext>
            </a:extLst>
          </p:cNvPr>
          <p:cNvSpPr>
            <a:spLocks noGrp="1"/>
          </p:cNvSpPr>
          <p:nvPr>
            <p:ph type="title"/>
          </p:nvPr>
        </p:nvSpPr>
        <p:spPr/>
        <p:txBody>
          <a:bodyPr/>
          <a:lstStyle/>
          <a:p>
            <a:r>
              <a:rPr lang="da-DK" dirty="0"/>
              <a:t>Arduino Setup</a:t>
            </a:r>
            <a:br>
              <a:rPr lang="da-DK" dirty="0"/>
            </a:br>
            <a:r>
              <a:rPr lang="da-DK" sz="2800" dirty="0"/>
              <a:t>Display driver</a:t>
            </a:r>
            <a:endParaRPr lang="en-DK" dirty="0"/>
          </a:p>
        </p:txBody>
      </p:sp>
      <p:sp>
        <p:nvSpPr>
          <p:cNvPr id="4" name="Text Placeholder 3">
            <a:extLst>
              <a:ext uri="{FF2B5EF4-FFF2-40B4-BE49-F238E27FC236}">
                <a16:creationId xmlns:a16="http://schemas.microsoft.com/office/drawing/2014/main" id="{B7ABF15B-1AA2-F955-FEDC-C048F4931CC6}"/>
              </a:ext>
            </a:extLst>
          </p:cNvPr>
          <p:cNvSpPr>
            <a:spLocks noGrp="1"/>
          </p:cNvSpPr>
          <p:nvPr>
            <p:ph type="body" sz="quarter" idx="12"/>
          </p:nvPr>
        </p:nvSpPr>
        <p:spPr/>
        <p:txBody>
          <a:bodyPr/>
          <a:lstStyle/>
          <a:p>
            <a:endParaRPr lang="en-DK" dirty="0"/>
          </a:p>
        </p:txBody>
      </p:sp>
      <p:pic>
        <p:nvPicPr>
          <p:cNvPr id="6" name="Picture 5">
            <a:extLst>
              <a:ext uri="{FF2B5EF4-FFF2-40B4-BE49-F238E27FC236}">
                <a16:creationId xmlns:a16="http://schemas.microsoft.com/office/drawing/2014/main" id="{D182A3D3-C7FE-8018-4EFF-22B6595109E4}"/>
              </a:ext>
            </a:extLst>
          </p:cNvPr>
          <p:cNvPicPr>
            <a:picLocks noChangeAspect="1"/>
          </p:cNvPicPr>
          <p:nvPr/>
        </p:nvPicPr>
        <p:blipFill>
          <a:blip r:embed="rId2"/>
          <a:stretch>
            <a:fillRect/>
          </a:stretch>
        </p:blipFill>
        <p:spPr>
          <a:xfrm>
            <a:off x="4611837" y="1561529"/>
            <a:ext cx="2453618" cy="4285068"/>
          </a:xfrm>
          <a:prstGeom prst="rect">
            <a:avLst/>
          </a:prstGeom>
        </p:spPr>
      </p:pic>
      <p:sp>
        <p:nvSpPr>
          <p:cNvPr id="7" name="Rectangle 6">
            <a:extLst>
              <a:ext uri="{FF2B5EF4-FFF2-40B4-BE49-F238E27FC236}">
                <a16:creationId xmlns:a16="http://schemas.microsoft.com/office/drawing/2014/main" id="{1A581224-FB0A-6C89-BB5E-103FF75241CE}"/>
              </a:ext>
            </a:extLst>
          </p:cNvPr>
          <p:cNvSpPr/>
          <p:nvPr/>
        </p:nvSpPr>
        <p:spPr>
          <a:xfrm>
            <a:off x="4611837" y="2926080"/>
            <a:ext cx="338535" cy="365760"/>
          </a:xfrm>
          <a:prstGeom prst="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en-DK"/>
          </a:p>
        </p:txBody>
      </p:sp>
      <p:sp>
        <p:nvSpPr>
          <p:cNvPr id="8" name="Rectangle 7">
            <a:extLst>
              <a:ext uri="{FF2B5EF4-FFF2-40B4-BE49-F238E27FC236}">
                <a16:creationId xmlns:a16="http://schemas.microsoft.com/office/drawing/2014/main" id="{9338E8E2-6DD9-91E1-C896-DB4FB1801F5B}"/>
              </a:ext>
            </a:extLst>
          </p:cNvPr>
          <p:cNvSpPr/>
          <p:nvPr/>
        </p:nvSpPr>
        <p:spPr>
          <a:xfrm>
            <a:off x="4950372" y="2977580"/>
            <a:ext cx="2115083" cy="1398927"/>
          </a:xfrm>
          <a:prstGeom prst="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en-DK"/>
          </a:p>
        </p:txBody>
      </p:sp>
      <p:sp>
        <p:nvSpPr>
          <p:cNvPr id="9" name="Rectangle 8">
            <a:extLst>
              <a:ext uri="{FF2B5EF4-FFF2-40B4-BE49-F238E27FC236}">
                <a16:creationId xmlns:a16="http://schemas.microsoft.com/office/drawing/2014/main" id="{BE5E47C2-91C0-20AE-94B6-E08A2C457DB9}"/>
              </a:ext>
            </a:extLst>
          </p:cNvPr>
          <p:cNvSpPr/>
          <p:nvPr/>
        </p:nvSpPr>
        <p:spPr>
          <a:xfrm>
            <a:off x="5054323" y="2318609"/>
            <a:ext cx="551895" cy="200775"/>
          </a:xfrm>
          <a:prstGeom prst="rect">
            <a:avLst/>
          </a:prstGeom>
          <a:noFill/>
          <a:ln w="38100"/>
        </p:spPr>
        <p:style>
          <a:lnRef idx="2">
            <a:schemeClr val="accent4"/>
          </a:lnRef>
          <a:fillRef idx="1">
            <a:schemeClr val="lt1"/>
          </a:fillRef>
          <a:effectRef idx="0">
            <a:schemeClr val="accent4"/>
          </a:effectRef>
          <a:fontRef idx="minor">
            <a:schemeClr val="dk1"/>
          </a:fontRef>
        </p:style>
        <p:txBody>
          <a:bodyPr rtlCol="0" anchor="ctr"/>
          <a:lstStyle/>
          <a:p>
            <a:pPr algn="ctr"/>
            <a:endParaRPr lang="en-DK"/>
          </a:p>
        </p:txBody>
      </p:sp>
    </p:spTree>
    <p:extLst>
      <p:ext uri="{BB962C8B-B14F-4D97-AF65-F5344CB8AC3E}">
        <p14:creationId xmlns:p14="http://schemas.microsoft.com/office/powerpoint/2010/main" val="2646963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6F6D70-0909-BAD1-BD9F-7073240C71C5}"/>
              </a:ext>
            </a:extLst>
          </p:cNvPr>
          <p:cNvSpPr>
            <a:spLocks noGrp="1"/>
          </p:cNvSpPr>
          <p:nvPr>
            <p:ph type="sldNum" sz="quarter" idx="4"/>
          </p:nvPr>
        </p:nvSpPr>
        <p:spPr/>
        <p:txBody>
          <a:bodyPr/>
          <a:lstStyle/>
          <a:p>
            <a:fld id="{D8D877B3-D348-4611-9BDB-C5374591D951}" type="slidenum">
              <a:rPr lang="en-US" smtClean="0"/>
              <a:pPr/>
              <a:t>13</a:t>
            </a:fld>
            <a:endParaRPr lang="en-US" dirty="0"/>
          </a:p>
        </p:txBody>
      </p:sp>
      <p:sp>
        <p:nvSpPr>
          <p:cNvPr id="3" name="Title 2">
            <a:extLst>
              <a:ext uri="{FF2B5EF4-FFF2-40B4-BE49-F238E27FC236}">
                <a16:creationId xmlns:a16="http://schemas.microsoft.com/office/drawing/2014/main" id="{C0E4E802-2D84-6717-3E98-A772514C1486}"/>
              </a:ext>
            </a:extLst>
          </p:cNvPr>
          <p:cNvSpPr>
            <a:spLocks noGrp="1"/>
          </p:cNvSpPr>
          <p:nvPr>
            <p:ph type="title"/>
          </p:nvPr>
        </p:nvSpPr>
        <p:spPr/>
        <p:txBody>
          <a:bodyPr/>
          <a:lstStyle/>
          <a:p>
            <a:r>
              <a:rPr lang="da-DK" dirty="0"/>
              <a:t>Arduino Setup</a:t>
            </a:r>
            <a:endParaRPr lang="en-DK" dirty="0"/>
          </a:p>
        </p:txBody>
      </p:sp>
      <p:sp>
        <p:nvSpPr>
          <p:cNvPr id="4" name="Text Placeholder 3">
            <a:extLst>
              <a:ext uri="{FF2B5EF4-FFF2-40B4-BE49-F238E27FC236}">
                <a16:creationId xmlns:a16="http://schemas.microsoft.com/office/drawing/2014/main" id="{0007877F-FD4C-2762-013C-9681D33A79CF}"/>
              </a:ext>
            </a:extLst>
          </p:cNvPr>
          <p:cNvSpPr>
            <a:spLocks noGrp="1"/>
          </p:cNvSpPr>
          <p:nvPr>
            <p:ph type="body" sz="quarter" idx="12"/>
          </p:nvPr>
        </p:nvSpPr>
        <p:spPr/>
        <p:txBody>
          <a:bodyPr/>
          <a:lstStyle/>
          <a:p>
            <a:r>
              <a:rPr lang="da-DK" dirty="0"/>
              <a:t>Åben filen Documents/Arduino/</a:t>
            </a:r>
            <a:r>
              <a:rPr lang="da-DK" dirty="0" err="1"/>
              <a:t>libraries</a:t>
            </a:r>
            <a:r>
              <a:rPr lang="da-DK" dirty="0"/>
              <a:t>/</a:t>
            </a:r>
            <a:r>
              <a:rPr lang="da-DK" dirty="0" err="1"/>
              <a:t>TFT_eSPI</a:t>
            </a:r>
            <a:r>
              <a:rPr lang="da-DK" dirty="0"/>
              <a:t>/</a:t>
            </a:r>
            <a:r>
              <a:rPr lang="da-DK" dirty="0" err="1"/>
              <a:t>User_Setup_Select.h</a:t>
            </a:r>
            <a:endParaRPr lang="da-DK" dirty="0"/>
          </a:p>
          <a:p>
            <a:r>
              <a:rPr lang="da-DK" dirty="0"/>
              <a:t>Skriv // foran alt tekst i linje 27 (</a:t>
            </a:r>
            <a:r>
              <a:rPr lang="da-DK" dirty="0" err="1"/>
              <a:t>User_Setup.h</a:t>
            </a:r>
            <a:r>
              <a:rPr lang="da-DK" dirty="0"/>
              <a:t>)</a:t>
            </a:r>
          </a:p>
          <a:p>
            <a:r>
              <a:rPr lang="da-DK" dirty="0"/>
              <a:t>Fjern // foran linje 58.</a:t>
            </a:r>
          </a:p>
          <a:p>
            <a:r>
              <a:rPr lang="da-DK" dirty="0"/>
              <a:t>Gem filen</a:t>
            </a:r>
          </a:p>
          <a:p>
            <a:endParaRPr lang="en-DK" dirty="0"/>
          </a:p>
        </p:txBody>
      </p:sp>
      <p:pic>
        <p:nvPicPr>
          <p:cNvPr id="6" name="Picture 5">
            <a:extLst>
              <a:ext uri="{FF2B5EF4-FFF2-40B4-BE49-F238E27FC236}">
                <a16:creationId xmlns:a16="http://schemas.microsoft.com/office/drawing/2014/main" id="{0A05CB5C-2258-7D7C-10E1-39CC84B3E840}"/>
              </a:ext>
            </a:extLst>
          </p:cNvPr>
          <p:cNvPicPr>
            <a:picLocks noChangeAspect="1"/>
          </p:cNvPicPr>
          <p:nvPr/>
        </p:nvPicPr>
        <p:blipFill>
          <a:blip r:embed="rId2"/>
          <a:stretch>
            <a:fillRect/>
          </a:stretch>
        </p:blipFill>
        <p:spPr>
          <a:xfrm>
            <a:off x="8245475" y="1107482"/>
            <a:ext cx="3571380" cy="3287937"/>
          </a:xfrm>
          <a:prstGeom prst="rect">
            <a:avLst/>
          </a:prstGeom>
        </p:spPr>
      </p:pic>
      <p:pic>
        <p:nvPicPr>
          <p:cNvPr id="8" name="Picture 7">
            <a:extLst>
              <a:ext uri="{FF2B5EF4-FFF2-40B4-BE49-F238E27FC236}">
                <a16:creationId xmlns:a16="http://schemas.microsoft.com/office/drawing/2014/main" id="{D17A1FD5-E26C-F2E2-3D1B-F1BCF39E807C}"/>
              </a:ext>
            </a:extLst>
          </p:cNvPr>
          <p:cNvPicPr>
            <a:picLocks noChangeAspect="1"/>
          </p:cNvPicPr>
          <p:nvPr/>
        </p:nvPicPr>
        <p:blipFill>
          <a:blip r:embed="rId3"/>
          <a:stretch>
            <a:fillRect/>
          </a:stretch>
        </p:blipFill>
        <p:spPr>
          <a:xfrm>
            <a:off x="4278797" y="4978304"/>
            <a:ext cx="7325828" cy="359550"/>
          </a:xfrm>
          <a:prstGeom prst="rect">
            <a:avLst/>
          </a:prstGeom>
        </p:spPr>
      </p:pic>
      <p:pic>
        <p:nvPicPr>
          <p:cNvPr id="10" name="Picture 9">
            <a:extLst>
              <a:ext uri="{FF2B5EF4-FFF2-40B4-BE49-F238E27FC236}">
                <a16:creationId xmlns:a16="http://schemas.microsoft.com/office/drawing/2014/main" id="{7EB9F55E-E795-C1BC-9823-601FDE23D1BD}"/>
              </a:ext>
            </a:extLst>
          </p:cNvPr>
          <p:cNvPicPr>
            <a:picLocks noChangeAspect="1"/>
          </p:cNvPicPr>
          <p:nvPr/>
        </p:nvPicPr>
        <p:blipFill>
          <a:blip r:embed="rId4"/>
          <a:stretch>
            <a:fillRect/>
          </a:stretch>
        </p:blipFill>
        <p:spPr>
          <a:xfrm>
            <a:off x="4417453" y="5495242"/>
            <a:ext cx="7493902" cy="359228"/>
          </a:xfrm>
          <a:prstGeom prst="rect">
            <a:avLst/>
          </a:prstGeom>
        </p:spPr>
      </p:pic>
    </p:spTree>
    <p:extLst>
      <p:ext uri="{BB962C8B-B14F-4D97-AF65-F5344CB8AC3E}">
        <p14:creationId xmlns:p14="http://schemas.microsoft.com/office/powerpoint/2010/main" val="1958273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AB9B68-376B-E40F-0AA1-AD4564535814}"/>
              </a:ext>
            </a:extLst>
          </p:cNvPr>
          <p:cNvSpPr>
            <a:spLocks noGrp="1"/>
          </p:cNvSpPr>
          <p:nvPr>
            <p:ph type="sldNum" sz="quarter" idx="10"/>
          </p:nvPr>
        </p:nvSpPr>
        <p:spPr/>
        <p:txBody>
          <a:bodyPr/>
          <a:lstStyle/>
          <a:p>
            <a:fld id="{D8D877B3-D348-4611-9BDB-C5374591D951}" type="slidenum">
              <a:rPr lang="en-US" smtClean="0">
                <a:latin typeface="Consolas" panose="020B0609020204030204" pitchFamily="49" charset="0"/>
              </a:rPr>
              <a:pPr/>
              <a:t>14</a:t>
            </a:fld>
            <a:endParaRPr lang="en-US" dirty="0">
              <a:latin typeface="Consolas" panose="020B0609020204030204" pitchFamily="49" charset="0"/>
            </a:endParaRPr>
          </a:p>
        </p:txBody>
      </p:sp>
      <p:sp>
        <p:nvSpPr>
          <p:cNvPr id="3" name="Picture Placeholder 2">
            <a:extLst>
              <a:ext uri="{FF2B5EF4-FFF2-40B4-BE49-F238E27FC236}">
                <a16:creationId xmlns:a16="http://schemas.microsoft.com/office/drawing/2014/main" id="{CC2EEB06-E600-2FE6-9F6A-0391E519D7A3}"/>
              </a:ext>
            </a:extLst>
          </p:cNvPr>
          <p:cNvSpPr>
            <a:spLocks noGrp="1"/>
          </p:cNvSpPr>
          <p:nvPr>
            <p:ph type="pic" sz="quarter" idx="11"/>
          </p:nvPr>
        </p:nvSpPr>
        <p:spPr/>
        <p:txBody>
          <a:bodyPr/>
          <a:lstStyle/>
          <a:p>
            <a:endParaRPr lang="en-DK">
              <a:latin typeface="Consolas" panose="020B0609020204030204" pitchFamily="49" charset="0"/>
            </a:endParaRPr>
          </a:p>
        </p:txBody>
      </p:sp>
      <p:sp>
        <p:nvSpPr>
          <p:cNvPr id="4" name="Title 3">
            <a:extLst>
              <a:ext uri="{FF2B5EF4-FFF2-40B4-BE49-F238E27FC236}">
                <a16:creationId xmlns:a16="http://schemas.microsoft.com/office/drawing/2014/main" id="{E9BECE95-EB94-40E0-D054-039BB361B6F3}"/>
              </a:ext>
            </a:extLst>
          </p:cNvPr>
          <p:cNvSpPr>
            <a:spLocks noGrp="1"/>
          </p:cNvSpPr>
          <p:nvPr>
            <p:ph type="title"/>
          </p:nvPr>
        </p:nvSpPr>
        <p:spPr/>
        <p:txBody>
          <a:bodyPr/>
          <a:lstStyle/>
          <a:p>
            <a:r>
              <a:rPr lang="en-US" dirty="0">
                <a:latin typeface="Consolas" panose="020B0609020204030204" pitchFamily="49" charset="0"/>
              </a:rPr>
              <a:t>ESP32 Setup - Driver</a:t>
            </a:r>
            <a:endParaRPr lang="en-DK" dirty="0">
              <a:latin typeface="Consolas" panose="020B0609020204030204" pitchFamily="49" charset="0"/>
            </a:endParaRPr>
          </a:p>
        </p:txBody>
      </p:sp>
      <p:sp>
        <p:nvSpPr>
          <p:cNvPr id="5" name="Text Placeholder 4">
            <a:extLst>
              <a:ext uri="{FF2B5EF4-FFF2-40B4-BE49-F238E27FC236}">
                <a16:creationId xmlns:a16="http://schemas.microsoft.com/office/drawing/2014/main" id="{1FDA1537-7CDA-D728-29C5-0530AD534174}"/>
              </a:ext>
            </a:extLst>
          </p:cNvPr>
          <p:cNvSpPr>
            <a:spLocks noGrp="1"/>
          </p:cNvSpPr>
          <p:nvPr>
            <p:ph type="body" sz="quarter" idx="12"/>
          </p:nvPr>
        </p:nvSpPr>
        <p:spPr/>
        <p:txBody>
          <a:bodyPr/>
          <a:lstStyle/>
          <a:p>
            <a:endParaRPr lang="en-DK">
              <a:latin typeface="Consolas" panose="020B0609020204030204" pitchFamily="49" charset="0"/>
            </a:endParaRPr>
          </a:p>
        </p:txBody>
      </p:sp>
    </p:spTree>
    <p:extLst>
      <p:ext uri="{BB962C8B-B14F-4D97-AF65-F5344CB8AC3E}">
        <p14:creationId xmlns:p14="http://schemas.microsoft.com/office/powerpoint/2010/main" val="1020289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9DAD90-9F8D-F73E-A80C-9B4B03A56A26}"/>
              </a:ext>
            </a:extLst>
          </p:cNvPr>
          <p:cNvSpPr>
            <a:spLocks noGrp="1"/>
          </p:cNvSpPr>
          <p:nvPr>
            <p:ph type="sldNum" sz="quarter" idx="4"/>
          </p:nvPr>
        </p:nvSpPr>
        <p:spPr/>
        <p:txBody>
          <a:bodyPr/>
          <a:lstStyle/>
          <a:p>
            <a:fld id="{D8D877B3-D348-4611-9BDB-C5374591D951}" type="slidenum">
              <a:rPr lang="en-US" smtClean="0">
                <a:latin typeface="Consolas" panose="020B0609020204030204" pitchFamily="49" charset="0"/>
              </a:rPr>
              <a:pPr/>
              <a:t>15</a:t>
            </a:fld>
            <a:endParaRPr lang="en-US" dirty="0">
              <a:latin typeface="Consolas" panose="020B0609020204030204" pitchFamily="49" charset="0"/>
            </a:endParaRPr>
          </a:p>
        </p:txBody>
      </p:sp>
      <p:sp>
        <p:nvSpPr>
          <p:cNvPr id="3" name="Title 2">
            <a:extLst>
              <a:ext uri="{FF2B5EF4-FFF2-40B4-BE49-F238E27FC236}">
                <a16:creationId xmlns:a16="http://schemas.microsoft.com/office/drawing/2014/main" id="{61000876-4EFA-BD78-24F8-10107A65A26D}"/>
              </a:ext>
            </a:extLst>
          </p:cNvPr>
          <p:cNvSpPr>
            <a:spLocks noGrp="1"/>
          </p:cNvSpPr>
          <p:nvPr>
            <p:ph type="title"/>
          </p:nvPr>
        </p:nvSpPr>
        <p:spPr/>
        <p:txBody>
          <a:bodyPr/>
          <a:lstStyle/>
          <a:p>
            <a:r>
              <a:rPr lang="en-US" dirty="0">
                <a:latin typeface="Consolas" panose="020B0609020204030204" pitchFamily="49" charset="0"/>
              </a:rPr>
              <a:t>ESP32 Setup - Driver</a:t>
            </a:r>
            <a:endParaRPr lang="en-DK" dirty="0">
              <a:latin typeface="Consolas" panose="020B0609020204030204" pitchFamily="49" charset="0"/>
            </a:endParaRPr>
          </a:p>
        </p:txBody>
      </p:sp>
      <p:sp>
        <p:nvSpPr>
          <p:cNvPr id="5" name="Text Placeholder 4">
            <a:extLst>
              <a:ext uri="{FF2B5EF4-FFF2-40B4-BE49-F238E27FC236}">
                <a16:creationId xmlns:a16="http://schemas.microsoft.com/office/drawing/2014/main" id="{DD47FBB8-2229-1E37-8EB1-A7E78BFEFE2B}"/>
              </a:ext>
            </a:extLst>
          </p:cNvPr>
          <p:cNvSpPr>
            <a:spLocks noGrp="1"/>
          </p:cNvSpPr>
          <p:nvPr>
            <p:ph type="body" sz="quarter" idx="12"/>
          </p:nvPr>
        </p:nvSpPr>
        <p:spPr>
          <a:xfrm>
            <a:off x="587375" y="2065337"/>
            <a:ext cx="6237968" cy="3704284"/>
          </a:xfrm>
        </p:spPr>
        <p:txBody>
          <a:bodyPr/>
          <a:lstStyle/>
          <a:p>
            <a:pPr marL="0" indent="0">
              <a:buNone/>
            </a:pPr>
            <a:r>
              <a:rPr lang="en-US" dirty="0">
                <a:latin typeface="Consolas" panose="020B0609020204030204" pitchFamily="49" charset="0"/>
              </a:rPr>
              <a:t>Download  MACOS Driver</a:t>
            </a:r>
          </a:p>
          <a:p>
            <a:pPr marL="0" indent="0">
              <a:buNone/>
            </a:pPr>
            <a:r>
              <a:rPr lang="en-US" dirty="0">
                <a:latin typeface="Consolas" panose="020B0609020204030204" pitchFamily="49" charset="0"/>
                <a:hlinkClick r:id="rId2"/>
              </a:rPr>
              <a:t>https://www.wch-ic.com/downloads/CH34XSER_MAC_ZIP.html</a:t>
            </a:r>
            <a:r>
              <a:rPr lang="en-US" dirty="0">
                <a:latin typeface="Consolas" panose="020B0609020204030204" pitchFamily="49" charset="0"/>
              </a:rPr>
              <a:t> </a:t>
            </a:r>
            <a:endParaRPr lang="en-DK" dirty="0">
              <a:latin typeface="Consolas" panose="020B0609020204030204" pitchFamily="49" charset="0"/>
            </a:endParaRPr>
          </a:p>
          <a:p>
            <a:pPr marL="0" indent="0">
              <a:buNone/>
            </a:pPr>
            <a:r>
              <a:rPr lang="en-US" dirty="0">
                <a:latin typeface="Consolas" panose="020B0609020204030204" pitchFamily="49" charset="0"/>
              </a:rPr>
              <a:t>GUIDE:</a:t>
            </a:r>
          </a:p>
          <a:p>
            <a:pPr marL="0" indent="0">
              <a:buNone/>
            </a:pPr>
            <a:r>
              <a:rPr lang="en-US" dirty="0">
                <a:latin typeface="Consolas" panose="020B0609020204030204" pitchFamily="49" charset="0"/>
                <a:hlinkClick r:id="rId3"/>
              </a:rPr>
              <a:t>https://learn.adafruit.com/how-to-install-drivers-for-wch-usb-to-serial-chips-ch9102f-ch9102/mac-driver-installation</a:t>
            </a:r>
            <a:endParaRPr lang="da-DK" dirty="0">
              <a:latin typeface="Consolas" panose="020B0609020204030204" pitchFamily="49" charset="0"/>
            </a:endParaRPr>
          </a:p>
          <a:p>
            <a:pPr marL="0" indent="0">
              <a:buNone/>
            </a:pPr>
            <a:endParaRPr lang="da-DK" dirty="0">
              <a:latin typeface="Consolas" panose="020B0609020204030204" pitchFamily="49" charset="0"/>
            </a:endParaRPr>
          </a:p>
        </p:txBody>
      </p:sp>
      <p:pic>
        <p:nvPicPr>
          <p:cNvPr id="6" name="Picture 5" descr="A screenshot of a computer&#10;&#10;Description automatically generated">
            <a:extLst>
              <a:ext uri="{FF2B5EF4-FFF2-40B4-BE49-F238E27FC236}">
                <a16:creationId xmlns:a16="http://schemas.microsoft.com/office/drawing/2014/main" id="{2571D432-A1EC-AD8C-1F2B-D24800C3FC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5043" y="1664154"/>
            <a:ext cx="3838575" cy="2876550"/>
          </a:xfrm>
          <a:prstGeom prst="rect">
            <a:avLst/>
          </a:prstGeom>
        </p:spPr>
      </p:pic>
    </p:spTree>
    <p:extLst>
      <p:ext uri="{BB962C8B-B14F-4D97-AF65-F5344CB8AC3E}">
        <p14:creationId xmlns:p14="http://schemas.microsoft.com/office/powerpoint/2010/main" val="2392204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F82E16-481D-0518-0333-90AE329BA96B}"/>
              </a:ext>
            </a:extLst>
          </p:cNvPr>
          <p:cNvSpPr>
            <a:spLocks noGrp="1"/>
          </p:cNvSpPr>
          <p:nvPr>
            <p:ph type="sldNum" sz="quarter" idx="4"/>
          </p:nvPr>
        </p:nvSpPr>
        <p:spPr/>
        <p:txBody>
          <a:bodyPr/>
          <a:lstStyle/>
          <a:p>
            <a:fld id="{D8D877B3-D348-4611-9BDB-C5374591D951}" type="slidenum">
              <a:rPr lang="en-US" smtClean="0">
                <a:latin typeface="Consolas" panose="020B0609020204030204" pitchFamily="49" charset="0"/>
              </a:rPr>
              <a:pPr/>
              <a:t>16</a:t>
            </a:fld>
            <a:endParaRPr lang="en-US" dirty="0">
              <a:latin typeface="Consolas" panose="020B0609020204030204" pitchFamily="49" charset="0"/>
            </a:endParaRPr>
          </a:p>
        </p:txBody>
      </p:sp>
      <p:sp>
        <p:nvSpPr>
          <p:cNvPr id="3" name="Title 2">
            <a:extLst>
              <a:ext uri="{FF2B5EF4-FFF2-40B4-BE49-F238E27FC236}">
                <a16:creationId xmlns:a16="http://schemas.microsoft.com/office/drawing/2014/main" id="{6B733529-952B-F102-768D-EEBA2378005C}"/>
              </a:ext>
            </a:extLst>
          </p:cNvPr>
          <p:cNvSpPr>
            <a:spLocks noGrp="1"/>
          </p:cNvSpPr>
          <p:nvPr>
            <p:ph type="title"/>
          </p:nvPr>
        </p:nvSpPr>
        <p:spPr/>
        <p:txBody>
          <a:bodyPr/>
          <a:lstStyle/>
          <a:p>
            <a:r>
              <a:rPr lang="en-US" dirty="0">
                <a:latin typeface="Consolas" panose="020B0609020204030204" pitchFamily="49" charset="0"/>
              </a:rPr>
              <a:t>ESP32 Setup - Driver</a:t>
            </a:r>
            <a:endParaRPr lang="en-DK" dirty="0">
              <a:latin typeface="Consolas" panose="020B0609020204030204" pitchFamily="49" charset="0"/>
            </a:endParaRPr>
          </a:p>
        </p:txBody>
      </p:sp>
      <p:sp>
        <p:nvSpPr>
          <p:cNvPr id="4" name="Text Placeholder 3">
            <a:extLst>
              <a:ext uri="{FF2B5EF4-FFF2-40B4-BE49-F238E27FC236}">
                <a16:creationId xmlns:a16="http://schemas.microsoft.com/office/drawing/2014/main" id="{593F8BAC-1012-D3CC-921B-034A1EB5E21A}"/>
              </a:ext>
            </a:extLst>
          </p:cNvPr>
          <p:cNvSpPr>
            <a:spLocks noGrp="1"/>
          </p:cNvSpPr>
          <p:nvPr>
            <p:ph type="body" sz="quarter" idx="12"/>
          </p:nvPr>
        </p:nvSpPr>
        <p:spPr>
          <a:xfrm>
            <a:off x="587375" y="2065337"/>
            <a:ext cx="6845391" cy="3704284"/>
          </a:xfrm>
        </p:spPr>
        <p:txBody>
          <a:bodyPr/>
          <a:lstStyle/>
          <a:p>
            <a:r>
              <a:rPr lang="en-US" dirty="0">
                <a:latin typeface="Consolas" panose="020B0609020204030204" pitchFamily="49" charset="0"/>
              </a:rPr>
              <a:t>After unzipping the folder, double click on the </a:t>
            </a:r>
            <a:r>
              <a:rPr lang="en-US" b="1" dirty="0">
                <a:latin typeface="Consolas" panose="020B0609020204030204" pitchFamily="49" charset="0"/>
              </a:rPr>
              <a:t>CH34xVCPDriver.pkg</a:t>
            </a:r>
            <a:r>
              <a:rPr lang="en-US" dirty="0">
                <a:latin typeface="Consolas" panose="020B0609020204030204" pitchFamily="49" charset="0"/>
              </a:rPr>
              <a:t> file.</a:t>
            </a:r>
            <a:endParaRPr lang="en-DK" dirty="0">
              <a:latin typeface="Consolas" panose="020B0609020204030204" pitchFamily="49" charset="0"/>
            </a:endParaRPr>
          </a:p>
        </p:txBody>
      </p:sp>
      <p:pic>
        <p:nvPicPr>
          <p:cNvPr id="6" name="Picture 5" descr="A screenshot of a computer&#10;&#10;Description automatically generated">
            <a:extLst>
              <a:ext uri="{FF2B5EF4-FFF2-40B4-BE49-F238E27FC236}">
                <a16:creationId xmlns:a16="http://schemas.microsoft.com/office/drawing/2014/main" id="{92237F60-68C0-69AC-A467-0149A25D7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439" y="2065337"/>
            <a:ext cx="4114800" cy="3086100"/>
          </a:xfrm>
          <a:prstGeom prst="rect">
            <a:avLst/>
          </a:prstGeom>
        </p:spPr>
      </p:pic>
    </p:spTree>
    <p:extLst>
      <p:ext uri="{BB962C8B-B14F-4D97-AF65-F5344CB8AC3E}">
        <p14:creationId xmlns:p14="http://schemas.microsoft.com/office/powerpoint/2010/main" val="3158058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F82E16-481D-0518-0333-90AE329BA96B}"/>
              </a:ext>
            </a:extLst>
          </p:cNvPr>
          <p:cNvSpPr>
            <a:spLocks noGrp="1"/>
          </p:cNvSpPr>
          <p:nvPr>
            <p:ph type="sldNum" sz="quarter" idx="4"/>
          </p:nvPr>
        </p:nvSpPr>
        <p:spPr/>
        <p:txBody>
          <a:bodyPr/>
          <a:lstStyle/>
          <a:p>
            <a:fld id="{D8D877B3-D348-4611-9BDB-C5374591D951}" type="slidenum">
              <a:rPr lang="en-US" smtClean="0">
                <a:latin typeface="Consolas" panose="020B0609020204030204" pitchFamily="49" charset="0"/>
              </a:rPr>
              <a:pPr/>
              <a:t>17</a:t>
            </a:fld>
            <a:endParaRPr lang="en-US" dirty="0">
              <a:latin typeface="Consolas" panose="020B0609020204030204" pitchFamily="49" charset="0"/>
            </a:endParaRPr>
          </a:p>
        </p:txBody>
      </p:sp>
      <p:sp>
        <p:nvSpPr>
          <p:cNvPr id="3" name="Title 2">
            <a:extLst>
              <a:ext uri="{FF2B5EF4-FFF2-40B4-BE49-F238E27FC236}">
                <a16:creationId xmlns:a16="http://schemas.microsoft.com/office/drawing/2014/main" id="{6B733529-952B-F102-768D-EEBA2378005C}"/>
              </a:ext>
            </a:extLst>
          </p:cNvPr>
          <p:cNvSpPr>
            <a:spLocks noGrp="1"/>
          </p:cNvSpPr>
          <p:nvPr>
            <p:ph type="title"/>
          </p:nvPr>
        </p:nvSpPr>
        <p:spPr/>
        <p:txBody>
          <a:bodyPr/>
          <a:lstStyle/>
          <a:p>
            <a:r>
              <a:rPr lang="en-US" dirty="0">
                <a:latin typeface="Consolas" panose="020B0609020204030204" pitchFamily="49" charset="0"/>
              </a:rPr>
              <a:t>ESP32 Setup - Driver</a:t>
            </a:r>
            <a:endParaRPr lang="en-DK" dirty="0">
              <a:latin typeface="Consolas" panose="020B0609020204030204" pitchFamily="49" charset="0"/>
            </a:endParaRPr>
          </a:p>
        </p:txBody>
      </p:sp>
      <p:sp>
        <p:nvSpPr>
          <p:cNvPr id="4" name="Text Placeholder 3">
            <a:extLst>
              <a:ext uri="{FF2B5EF4-FFF2-40B4-BE49-F238E27FC236}">
                <a16:creationId xmlns:a16="http://schemas.microsoft.com/office/drawing/2014/main" id="{593F8BAC-1012-D3CC-921B-034A1EB5E21A}"/>
              </a:ext>
            </a:extLst>
          </p:cNvPr>
          <p:cNvSpPr>
            <a:spLocks noGrp="1"/>
          </p:cNvSpPr>
          <p:nvPr>
            <p:ph type="body" sz="quarter" idx="12"/>
          </p:nvPr>
        </p:nvSpPr>
        <p:spPr>
          <a:xfrm>
            <a:off x="587375" y="2065337"/>
            <a:ext cx="5149878" cy="3704284"/>
          </a:xfrm>
        </p:spPr>
        <p:txBody>
          <a:bodyPr/>
          <a:lstStyle/>
          <a:p>
            <a:r>
              <a:rPr lang="en-US" dirty="0">
                <a:latin typeface="Consolas" panose="020B0609020204030204" pitchFamily="49" charset="0"/>
              </a:rPr>
              <a:t>This will launch the Installer dialog window. Click </a:t>
            </a:r>
            <a:r>
              <a:rPr lang="en-US" b="1" dirty="0">
                <a:latin typeface="Consolas" panose="020B0609020204030204" pitchFamily="49" charset="0"/>
              </a:rPr>
              <a:t>Continue</a:t>
            </a:r>
            <a:r>
              <a:rPr lang="en-US" dirty="0">
                <a:latin typeface="Consolas" panose="020B0609020204030204" pitchFamily="49" charset="0"/>
              </a:rPr>
              <a:t>.</a:t>
            </a:r>
            <a:endParaRPr lang="en-DK" dirty="0">
              <a:latin typeface="Consolas" panose="020B0609020204030204" pitchFamily="49" charset="0"/>
            </a:endParaRPr>
          </a:p>
        </p:txBody>
      </p:sp>
      <p:pic>
        <p:nvPicPr>
          <p:cNvPr id="6" name="Picture 5" descr="A screenshot of a computer&#10;&#10;Description automatically generated">
            <a:extLst>
              <a:ext uri="{FF2B5EF4-FFF2-40B4-BE49-F238E27FC236}">
                <a16:creationId xmlns:a16="http://schemas.microsoft.com/office/drawing/2014/main" id="{F026B00E-48E5-C85A-BB30-EC8E78E5E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9896" y="1233487"/>
            <a:ext cx="5857875" cy="4391025"/>
          </a:xfrm>
          <a:prstGeom prst="rect">
            <a:avLst/>
          </a:prstGeom>
        </p:spPr>
      </p:pic>
    </p:spTree>
    <p:extLst>
      <p:ext uri="{BB962C8B-B14F-4D97-AF65-F5344CB8AC3E}">
        <p14:creationId xmlns:p14="http://schemas.microsoft.com/office/powerpoint/2010/main" val="424952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F82E16-481D-0518-0333-90AE329BA96B}"/>
              </a:ext>
            </a:extLst>
          </p:cNvPr>
          <p:cNvSpPr>
            <a:spLocks noGrp="1"/>
          </p:cNvSpPr>
          <p:nvPr>
            <p:ph type="sldNum" sz="quarter" idx="4"/>
          </p:nvPr>
        </p:nvSpPr>
        <p:spPr/>
        <p:txBody>
          <a:bodyPr/>
          <a:lstStyle/>
          <a:p>
            <a:fld id="{D8D877B3-D348-4611-9BDB-C5374591D951}" type="slidenum">
              <a:rPr lang="en-US" smtClean="0">
                <a:latin typeface="Consolas" panose="020B0609020204030204" pitchFamily="49" charset="0"/>
              </a:rPr>
              <a:pPr/>
              <a:t>18</a:t>
            </a:fld>
            <a:endParaRPr lang="en-US" dirty="0">
              <a:latin typeface="Consolas" panose="020B0609020204030204" pitchFamily="49" charset="0"/>
            </a:endParaRPr>
          </a:p>
        </p:txBody>
      </p:sp>
      <p:sp>
        <p:nvSpPr>
          <p:cNvPr id="3" name="Title 2">
            <a:extLst>
              <a:ext uri="{FF2B5EF4-FFF2-40B4-BE49-F238E27FC236}">
                <a16:creationId xmlns:a16="http://schemas.microsoft.com/office/drawing/2014/main" id="{6B733529-952B-F102-768D-EEBA2378005C}"/>
              </a:ext>
            </a:extLst>
          </p:cNvPr>
          <p:cNvSpPr>
            <a:spLocks noGrp="1"/>
          </p:cNvSpPr>
          <p:nvPr>
            <p:ph type="title"/>
          </p:nvPr>
        </p:nvSpPr>
        <p:spPr/>
        <p:txBody>
          <a:bodyPr/>
          <a:lstStyle/>
          <a:p>
            <a:r>
              <a:rPr lang="en-US" dirty="0">
                <a:latin typeface="Consolas" panose="020B0609020204030204" pitchFamily="49" charset="0"/>
              </a:rPr>
              <a:t>ESP32 Setup - Driver</a:t>
            </a:r>
            <a:endParaRPr lang="en-DK" dirty="0">
              <a:latin typeface="Consolas" panose="020B0609020204030204" pitchFamily="49" charset="0"/>
            </a:endParaRPr>
          </a:p>
        </p:txBody>
      </p:sp>
      <p:sp>
        <p:nvSpPr>
          <p:cNvPr id="4" name="Text Placeholder 3">
            <a:extLst>
              <a:ext uri="{FF2B5EF4-FFF2-40B4-BE49-F238E27FC236}">
                <a16:creationId xmlns:a16="http://schemas.microsoft.com/office/drawing/2014/main" id="{593F8BAC-1012-D3CC-921B-034A1EB5E21A}"/>
              </a:ext>
            </a:extLst>
          </p:cNvPr>
          <p:cNvSpPr>
            <a:spLocks noGrp="1"/>
          </p:cNvSpPr>
          <p:nvPr>
            <p:ph type="body" sz="quarter" idx="12"/>
          </p:nvPr>
        </p:nvSpPr>
        <p:spPr/>
        <p:txBody>
          <a:bodyPr/>
          <a:lstStyle/>
          <a:p>
            <a:r>
              <a:rPr lang="en-US" dirty="0">
                <a:latin typeface="Consolas" panose="020B0609020204030204" pitchFamily="49" charset="0"/>
              </a:rPr>
              <a:t>Click </a:t>
            </a:r>
            <a:r>
              <a:rPr lang="en-US" b="1" dirty="0">
                <a:latin typeface="Consolas" panose="020B0609020204030204" pitchFamily="49" charset="0"/>
              </a:rPr>
              <a:t>Install</a:t>
            </a:r>
            <a:r>
              <a:rPr lang="en-US" dirty="0">
                <a:latin typeface="Consolas" panose="020B0609020204030204" pitchFamily="49" charset="0"/>
              </a:rPr>
              <a:t> to begin the installation.</a:t>
            </a:r>
            <a:endParaRPr lang="en-DK" dirty="0">
              <a:latin typeface="Consolas" panose="020B0609020204030204" pitchFamily="49" charset="0"/>
            </a:endParaRPr>
          </a:p>
        </p:txBody>
      </p:sp>
      <p:pic>
        <p:nvPicPr>
          <p:cNvPr id="6" name="Picture 5" descr="A screenshot of a computer&#10;&#10;Description automatically generated">
            <a:extLst>
              <a:ext uri="{FF2B5EF4-FFF2-40B4-BE49-F238E27FC236}">
                <a16:creationId xmlns:a16="http://schemas.microsoft.com/office/drawing/2014/main" id="{29BFDF19-F8C3-021C-4220-50CD1D587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8485" y="1228725"/>
            <a:ext cx="5876925" cy="4400550"/>
          </a:xfrm>
          <a:prstGeom prst="rect">
            <a:avLst/>
          </a:prstGeom>
        </p:spPr>
      </p:pic>
    </p:spTree>
    <p:extLst>
      <p:ext uri="{BB962C8B-B14F-4D97-AF65-F5344CB8AC3E}">
        <p14:creationId xmlns:p14="http://schemas.microsoft.com/office/powerpoint/2010/main" val="1508375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F82E16-481D-0518-0333-90AE329BA96B}"/>
              </a:ext>
            </a:extLst>
          </p:cNvPr>
          <p:cNvSpPr>
            <a:spLocks noGrp="1"/>
          </p:cNvSpPr>
          <p:nvPr>
            <p:ph type="sldNum" sz="quarter" idx="4"/>
          </p:nvPr>
        </p:nvSpPr>
        <p:spPr/>
        <p:txBody>
          <a:bodyPr/>
          <a:lstStyle/>
          <a:p>
            <a:fld id="{D8D877B3-D348-4611-9BDB-C5374591D951}" type="slidenum">
              <a:rPr lang="en-US" smtClean="0">
                <a:latin typeface="Consolas" panose="020B0609020204030204" pitchFamily="49" charset="0"/>
              </a:rPr>
              <a:pPr/>
              <a:t>19</a:t>
            </a:fld>
            <a:endParaRPr lang="en-US" dirty="0">
              <a:latin typeface="Consolas" panose="020B0609020204030204" pitchFamily="49" charset="0"/>
            </a:endParaRPr>
          </a:p>
        </p:txBody>
      </p:sp>
      <p:sp>
        <p:nvSpPr>
          <p:cNvPr id="3" name="Title 2">
            <a:extLst>
              <a:ext uri="{FF2B5EF4-FFF2-40B4-BE49-F238E27FC236}">
                <a16:creationId xmlns:a16="http://schemas.microsoft.com/office/drawing/2014/main" id="{6B733529-952B-F102-768D-EEBA2378005C}"/>
              </a:ext>
            </a:extLst>
          </p:cNvPr>
          <p:cNvSpPr>
            <a:spLocks noGrp="1"/>
          </p:cNvSpPr>
          <p:nvPr>
            <p:ph type="title"/>
          </p:nvPr>
        </p:nvSpPr>
        <p:spPr/>
        <p:txBody>
          <a:bodyPr/>
          <a:lstStyle/>
          <a:p>
            <a:r>
              <a:rPr lang="en-US" dirty="0">
                <a:latin typeface="Consolas" panose="020B0609020204030204" pitchFamily="49" charset="0"/>
              </a:rPr>
              <a:t>ESP32 Setup - Driver</a:t>
            </a:r>
            <a:endParaRPr lang="en-DK" dirty="0">
              <a:latin typeface="Consolas" panose="020B0609020204030204" pitchFamily="49" charset="0"/>
            </a:endParaRPr>
          </a:p>
        </p:txBody>
      </p:sp>
      <p:sp>
        <p:nvSpPr>
          <p:cNvPr id="4" name="Text Placeholder 3">
            <a:extLst>
              <a:ext uri="{FF2B5EF4-FFF2-40B4-BE49-F238E27FC236}">
                <a16:creationId xmlns:a16="http://schemas.microsoft.com/office/drawing/2014/main" id="{593F8BAC-1012-D3CC-921B-034A1EB5E21A}"/>
              </a:ext>
            </a:extLst>
          </p:cNvPr>
          <p:cNvSpPr>
            <a:spLocks noGrp="1"/>
          </p:cNvSpPr>
          <p:nvPr>
            <p:ph type="body" sz="quarter" idx="12"/>
          </p:nvPr>
        </p:nvSpPr>
        <p:spPr>
          <a:xfrm>
            <a:off x="587375" y="2065337"/>
            <a:ext cx="4983934" cy="3704284"/>
          </a:xfrm>
        </p:spPr>
        <p:txBody>
          <a:bodyPr/>
          <a:lstStyle/>
          <a:p>
            <a:r>
              <a:rPr lang="en-US" dirty="0">
                <a:latin typeface="Consolas" panose="020B0609020204030204" pitchFamily="49" charset="0"/>
              </a:rPr>
              <a:t>A security notification may open after the installation begins. Use Touch ID or enter your password to allow the installation to continue.</a:t>
            </a:r>
            <a:endParaRPr lang="en-DK" dirty="0">
              <a:latin typeface="Consolas" panose="020B0609020204030204" pitchFamily="49" charset="0"/>
            </a:endParaRPr>
          </a:p>
        </p:txBody>
      </p:sp>
      <p:pic>
        <p:nvPicPr>
          <p:cNvPr id="6" name="Picture 5" descr="A screenshot of a computer&#10;&#10;Description automatically generated">
            <a:extLst>
              <a:ext uri="{FF2B5EF4-FFF2-40B4-BE49-F238E27FC236}">
                <a16:creationId xmlns:a16="http://schemas.microsoft.com/office/drawing/2014/main" id="{C9177B08-8112-F08A-1327-058077750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9237" y="2028825"/>
            <a:ext cx="3733800" cy="2800350"/>
          </a:xfrm>
          <a:prstGeom prst="rect">
            <a:avLst/>
          </a:prstGeom>
        </p:spPr>
      </p:pic>
    </p:spTree>
    <p:extLst>
      <p:ext uri="{BB962C8B-B14F-4D97-AF65-F5344CB8AC3E}">
        <p14:creationId xmlns:p14="http://schemas.microsoft.com/office/powerpoint/2010/main" val="1212959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0762CC-EF29-DDDB-FDCC-A82EE3531AE5}"/>
              </a:ext>
            </a:extLst>
          </p:cNvPr>
          <p:cNvSpPr>
            <a:spLocks noGrp="1"/>
          </p:cNvSpPr>
          <p:nvPr>
            <p:ph type="sldNum" sz="quarter" idx="4"/>
          </p:nvPr>
        </p:nvSpPr>
        <p:spPr/>
        <p:txBody>
          <a:bodyPr/>
          <a:lstStyle/>
          <a:p>
            <a:fld id="{D8D877B3-D348-4611-9BDB-C5374591D951}" type="slidenum">
              <a:rPr lang="en-US" smtClean="0"/>
              <a:pPr/>
              <a:t>2</a:t>
            </a:fld>
            <a:endParaRPr lang="en-US" dirty="0"/>
          </a:p>
        </p:txBody>
      </p:sp>
      <p:sp>
        <p:nvSpPr>
          <p:cNvPr id="4" name="Title 3">
            <a:extLst>
              <a:ext uri="{FF2B5EF4-FFF2-40B4-BE49-F238E27FC236}">
                <a16:creationId xmlns:a16="http://schemas.microsoft.com/office/drawing/2014/main" id="{BCA08703-E8D6-AB60-2915-29E8BDCC47DD}"/>
              </a:ext>
            </a:extLst>
          </p:cNvPr>
          <p:cNvSpPr>
            <a:spLocks noGrp="1"/>
          </p:cNvSpPr>
          <p:nvPr>
            <p:ph type="title"/>
          </p:nvPr>
        </p:nvSpPr>
        <p:spPr/>
        <p:txBody>
          <a:bodyPr/>
          <a:lstStyle/>
          <a:p>
            <a:r>
              <a:rPr lang="en-US" dirty="0"/>
              <a:t>MacOS </a:t>
            </a:r>
            <a:br>
              <a:rPr lang="en-US" dirty="0"/>
            </a:br>
            <a:r>
              <a:rPr lang="en-US" dirty="0"/>
              <a:t>Package manager</a:t>
            </a:r>
            <a:endParaRPr lang="en-DK" dirty="0"/>
          </a:p>
        </p:txBody>
      </p:sp>
      <p:sp>
        <p:nvSpPr>
          <p:cNvPr id="5" name="Text Placeholder 4">
            <a:extLst>
              <a:ext uri="{FF2B5EF4-FFF2-40B4-BE49-F238E27FC236}">
                <a16:creationId xmlns:a16="http://schemas.microsoft.com/office/drawing/2014/main" id="{F265A1F3-61D8-64CA-6D77-220BC57B3275}"/>
              </a:ext>
            </a:extLst>
          </p:cNvPr>
          <p:cNvSpPr>
            <a:spLocks noGrp="1"/>
          </p:cNvSpPr>
          <p:nvPr>
            <p:ph type="body" sz="quarter" idx="12"/>
          </p:nvPr>
        </p:nvSpPr>
        <p:spPr/>
        <p:txBody>
          <a:bodyPr/>
          <a:lstStyle/>
          <a:p>
            <a:r>
              <a:rPr lang="en-US" dirty="0" err="1"/>
              <a:t>Følg</a:t>
            </a:r>
            <a:r>
              <a:rPr lang="en-US" dirty="0"/>
              <a:t> </a:t>
            </a:r>
            <a:r>
              <a:rPr lang="en-US" dirty="0" err="1"/>
              <a:t>guiden</a:t>
            </a:r>
            <a:r>
              <a:rPr lang="en-US" dirty="0"/>
              <a:t> her:</a:t>
            </a:r>
          </a:p>
          <a:p>
            <a:r>
              <a:rPr lang="en-US" dirty="0">
                <a:hlinkClick r:id="rId2"/>
              </a:rPr>
              <a:t>https://brew.sh/</a:t>
            </a:r>
            <a:r>
              <a:rPr lang="en-US" dirty="0"/>
              <a:t> </a:t>
            </a:r>
          </a:p>
          <a:p>
            <a:r>
              <a:rPr lang="en-US" dirty="0"/>
              <a:t>(step by step </a:t>
            </a:r>
            <a:r>
              <a:rPr lang="en-US" dirty="0" err="1"/>
              <a:t>på</a:t>
            </a:r>
            <a:r>
              <a:rPr lang="en-US" dirty="0"/>
              <a:t> </a:t>
            </a:r>
            <a:r>
              <a:rPr lang="en-US" dirty="0" err="1"/>
              <a:t>næste</a:t>
            </a:r>
            <a:r>
              <a:rPr lang="en-US" dirty="0"/>
              <a:t> slides)</a:t>
            </a:r>
          </a:p>
          <a:p>
            <a:endParaRPr lang="en-DK" dirty="0"/>
          </a:p>
        </p:txBody>
      </p:sp>
      <p:pic>
        <p:nvPicPr>
          <p:cNvPr id="6" name="Picture 5">
            <a:extLst>
              <a:ext uri="{FF2B5EF4-FFF2-40B4-BE49-F238E27FC236}">
                <a16:creationId xmlns:a16="http://schemas.microsoft.com/office/drawing/2014/main" id="{D5377F8B-54EF-D5DA-D324-CD17D503AEDA}"/>
              </a:ext>
            </a:extLst>
          </p:cNvPr>
          <p:cNvPicPr>
            <a:picLocks noChangeAspect="1"/>
          </p:cNvPicPr>
          <p:nvPr/>
        </p:nvPicPr>
        <p:blipFill>
          <a:blip r:embed="rId3"/>
          <a:stretch>
            <a:fillRect/>
          </a:stretch>
        </p:blipFill>
        <p:spPr>
          <a:xfrm>
            <a:off x="5831315" y="593223"/>
            <a:ext cx="5166709" cy="4417488"/>
          </a:xfrm>
          <a:prstGeom prst="rect">
            <a:avLst/>
          </a:prstGeom>
        </p:spPr>
      </p:pic>
    </p:spTree>
    <p:extLst>
      <p:ext uri="{BB962C8B-B14F-4D97-AF65-F5344CB8AC3E}">
        <p14:creationId xmlns:p14="http://schemas.microsoft.com/office/powerpoint/2010/main" val="1480460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F82E16-481D-0518-0333-90AE329BA96B}"/>
              </a:ext>
            </a:extLst>
          </p:cNvPr>
          <p:cNvSpPr>
            <a:spLocks noGrp="1"/>
          </p:cNvSpPr>
          <p:nvPr>
            <p:ph type="sldNum" sz="quarter" idx="4"/>
          </p:nvPr>
        </p:nvSpPr>
        <p:spPr/>
        <p:txBody>
          <a:bodyPr/>
          <a:lstStyle/>
          <a:p>
            <a:fld id="{D8D877B3-D348-4611-9BDB-C5374591D951}" type="slidenum">
              <a:rPr lang="en-US" smtClean="0">
                <a:latin typeface="Consolas" panose="020B0609020204030204" pitchFamily="49" charset="0"/>
              </a:rPr>
              <a:pPr/>
              <a:t>20</a:t>
            </a:fld>
            <a:endParaRPr lang="en-US" dirty="0">
              <a:latin typeface="Consolas" panose="020B0609020204030204" pitchFamily="49" charset="0"/>
            </a:endParaRPr>
          </a:p>
        </p:txBody>
      </p:sp>
      <p:sp>
        <p:nvSpPr>
          <p:cNvPr id="3" name="Title 2">
            <a:extLst>
              <a:ext uri="{FF2B5EF4-FFF2-40B4-BE49-F238E27FC236}">
                <a16:creationId xmlns:a16="http://schemas.microsoft.com/office/drawing/2014/main" id="{6B733529-952B-F102-768D-EEBA2378005C}"/>
              </a:ext>
            </a:extLst>
          </p:cNvPr>
          <p:cNvSpPr>
            <a:spLocks noGrp="1"/>
          </p:cNvSpPr>
          <p:nvPr>
            <p:ph type="title"/>
          </p:nvPr>
        </p:nvSpPr>
        <p:spPr/>
        <p:txBody>
          <a:bodyPr/>
          <a:lstStyle/>
          <a:p>
            <a:r>
              <a:rPr lang="en-US" dirty="0">
                <a:latin typeface="Consolas" panose="020B0609020204030204" pitchFamily="49" charset="0"/>
              </a:rPr>
              <a:t>ESP32 Setup - Driver</a:t>
            </a:r>
            <a:endParaRPr lang="en-DK" dirty="0">
              <a:latin typeface="Consolas" panose="020B0609020204030204" pitchFamily="49" charset="0"/>
            </a:endParaRPr>
          </a:p>
        </p:txBody>
      </p:sp>
      <p:sp>
        <p:nvSpPr>
          <p:cNvPr id="4" name="Text Placeholder 3">
            <a:extLst>
              <a:ext uri="{FF2B5EF4-FFF2-40B4-BE49-F238E27FC236}">
                <a16:creationId xmlns:a16="http://schemas.microsoft.com/office/drawing/2014/main" id="{593F8BAC-1012-D3CC-921B-034A1EB5E21A}"/>
              </a:ext>
            </a:extLst>
          </p:cNvPr>
          <p:cNvSpPr>
            <a:spLocks noGrp="1"/>
          </p:cNvSpPr>
          <p:nvPr>
            <p:ph type="body" sz="quarter" idx="12"/>
          </p:nvPr>
        </p:nvSpPr>
        <p:spPr>
          <a:xfrm>
            <a:off x="587375" y="2065337"/>
            <a:ext cx="4670425" cy="3704284"/>
          </a:xfrm>
        </p:spPr>
        <p:txBody>
          <a:bodyPr/>
          <a:lstStyle/>
          <a:p>
            <a:r>
              <a:rPr lang="en-US" dirty="0">
                <a:latin typeface="Consolas" panose="020B0609020204030204" pitchFamily="49" charset="0"/>
              </a:rPr>
              <a:t>You'll see a progress bar. Once the installation has completed you'll see a message in the dialog box that the installation was successful. Click </a:t>
            </a:r>
            <a:r>
              <a:rPr lang="en-US" b="1" dirty="0">
                <a:latin typeface="Consolas" panose="020B0609020204030204" pitchFamily="49" charset="0"/>
              </a:rPr>
              <a:t>Close</a:t>
            </a:r>
            <a:r>
              <a:rPr lang="en-US" dirty="0">
                <a:latin typeface="Consolas" panose="020B0609020204030204" pitchFamily="49" charset="0"/>
              </a:rPr>
              <a:t> to exit the box.</a:t>
            </a:r>
            <a:endParaRPr lang="en-DK" dirty="0">
              <a:latin typeface="Consolas" panose="020B0609020204030204" pitchFamily="49" charset="0"/>
            </a:endParaRPr>
          </a:p>
        </p:txBody>
      </p:sp>
      <p:pic>
        <p:nvPicPr>
          <p:cNvPr id="6" name="Picture 5" descr="A screenshot of a computer&#10;&#10;Description automatically generated">
            <a:extLst>
              <a:ext uri="{FF2B5EF4-FFF2-40B4-BE49-F238E27FC236}">
                <a16:creationId xmlns:a16="http://schemas.microsoft.com/office/drawing/2014/main" id="{6D57EA13-A957-4633-701A-2A69F20FB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909" y="1350021"/>
            <a:ext cx="5895975" cy="4419600"/>
          </a:xfrm>
          <a:prstGeom prst="rect">
            <a:avLst/>
          </a:prstGeom>
        </p:spPr>
      </p:pic>
    </p:spTree>
    <p:extLst>
      <p:ext uri="{BB962C8B-B14F-4D97-AF65-F5344CB8AC3E}">
        <p14:creationId xmlns:p14="http://schemas.microsoft.com/office/powerpoint/2010/main" val="168418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F82E16-481D-0518-0333-90AE329BA96B}"/>
              </a:ext>
            </a:extLst>
          </p:cNvPr>
          <p:cNvSpPr>
            <a:spLocks noGrp="1"/>
          </p:cNvSpPr>
          <p:nvPr>
            <p:ph type="sldNum" sz="quarter" idx="4"/>
          </p:nvPr>
        </p:nvSpPr>
        <p:spPr/>
        <p:txBody>
          <a:bodyPr/>
          <a:lstStyle/>
          <a:p>
            <a:fld id="{D8D877B3-D348-4611-9BDB-C5374591D951}" type="slidenum">
              <a:rPr lang="en-US" smtClean="0">
                <a:latin typeface="Consolas" panose="020B0609020204030204" pitchFamily="49" charset="0"/>
              </a:rPr>
              <a:pPr/>
              <a:t>21</a:t>
            </a:fld>
            <a:endParaRPr lang="en-US" dirty="0">
              <a:latin typeface="Consolas" panose="020B0609020204030204" pitchFamily="49" charset="0"/>
            </a:endParaRPr>
          </a:p>
        </p:txBody>
      </p:sp>
      <p:sp>
        <p:nvSpPr>
          <p:cNvPr id="3" name="Title 2">
            <a:extLst>
              <a:ext uri="{FF2B5EF4-FFF2-40B4-BE49-F238E27FC236}">
                <a16:creationId xmlns:a16="http://schemas.microsoft.com/office/drawing/2014/main" id="{6B733529-952B-F102-768D-EEBA2378005C}"/>
              </a:ext>
            </a:extLst>
          </p:cNvPr>
          <p:cNvSpPr>
            <a:spLocks noGrp="1"/>
          </p:cNvSpPr>
          <p:nvPr>
            <p:ph type="title"/>
          </p:nvPr>
        </p:nvSpPr>
        <p:spPr/>
        <p:txBody>
          <a:bodyPr/>
          <a:lstStyle/>
          <a:p>
            <a:r>
              <a:rPr lang="en-US" dirty="0">
                <a:latin typeface="Consolas" panose="020B0609020204030204" pitchFamily="49" charset="0"/>
              </a:rPr>
              <a:t>ESP32 Setup - Driver</a:t>
            </a:r>
            <a:endParaRPr lang="en-DK" dirty="0">
              <a:latin typeface="Consolas" panose="020B0609020204030204" pitchFamily="49" charset="0"/>
            </a:endParaRPr>
          </a:p>
        </p:txBody>
      </p:sp>
      <p:sp>
        <p:nvSpPr>
          <p:cNvPr id="4" name="Text Placeholder 3">
            <a:extLst>
              <a:ext uri="{FF2B5EF4-FFF2-40B4-BE49-F238E27FC236}">
                <a16:creationId xmlns:a16="http://schemas.microsoft.com/office/drawing/2014/main" id="{593F8BAC-1012-D3CC-921B-034A1EB5E21A}"/>
              </a:ext>
            </a:extLst>
          </p:cNvPr>
          <p:cNvSpPr>
            <a:spLocks noGrp="1"/>
          </p:cNvSpPr>
          <p:nvPr>
            <p:ph type="body" sz="quarter" idx="12"/>
          </p:nvPr>
        </p:nvSpPr>
        <p:spPr>
          <a:xfrm>
            <a:off x="587375" y="2065337"/>
            <a:ext cx="4500608" cy="3704284"/>
          </a:xfrm>
        </p:spPr>
        <p:txBody>
          <a:bodyPr/>
          <a:lstStyle/>
          <a:p>
            <a:r>
              <a:rPr lang="en-US" dirty="0">
                <a:latin typeface="Consolas" panose="020B0609020204030204" pitchFamily="49" charset="0"/>
              </a:rPr>
              <a:t>This driver application may open automatically following the successful install above.</a:t>
            </a:r>
          </a:p>
          <a:p>
            <a:r>
              <a:rPr lang="en-US" dirty="0">
                <a:latin typeface="Consolas" panose="020B0609020204030204" pitchFamily="49" charset="0"/>
              </a:rPr>
              <a:t>If it does not, open </a:t>
            </a:r>
            <a:r>
              <a:rPr lang="en-US" dirty="0" err="1">
                <a:latin typeface="Consolas" panose="020B0609020204030204" pitchFamily="49" charset="0"/>
              </a:rPr>
              <a:t>LaunchPad</a:t>
            </a:r>
            <a:r>
              <a:rPr lang="en-US" dirty="0">
                <a:latin typeface="Consolas" panose="020B0609020204030204" pitchFamily="49" charset="0"/>
              </a:rPr>
              <a:t>, find CH34xVCPDriver Application, and open the App.</a:t>
            </a:r>
          </a:p>
          <a:p>
            <a:r>
              <a:rPr lang="en-US" dirty="0">
                <a:latin typeface="Consolas" panose="020B0609020204030204" pitchFamily="49" charset="0"/>
              </a:rPr>
              <a:t>Click </a:t>
            </a:r>
            <a:r>
              <a:rPr lang="en-US" b="1" dirty="0">
                <a:latin typeface="Consolas" panose="020B0609020204030204" pitchFamily="49" charset="0"/>
              </a:rPr>
              <a:t>Install</a:t>
            </a:r>
            <a:r>
              <a:rPr lang="en-US" dirty="0">
                <a:latin typeface="Consolas" panose="020B0609020204030204" pitchFamily="49" charset="0"/>
              </a:rPr>
              <a:t> to install the driver.</a:t>
            </a:r>
          </a:p>
          <a:p>
            <a:endParaRPr lang="en-DK" dirty="0">
              <a:latin typeface="Consolas" panose="020B0609020204030204" pitchFamily="49" charset="0"/>
            </a:endParaRPr>
          </a:p>
        </p:txBody>
      </p:sp>
      <p:pic>
        <p:nvPicPr>
          <p:cNvPr id="6" name="Picture 5" descr="A screenshot of a computer&#10;&#10;Description automatically generated">
            <a:extLst>
              <a:ext uri="{FF2B5EF4-FFF2-40B4-BE49-F238E27FC236}">
                <a16:creationId xmlns:a16="http://schemas.microsoft.com/office/drawing/2014/main" id="{235C8FBE-9BA9-2DC5-F93E-D1FA133A65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7476" y="1505495"/>
            <a:ext cx="4581525" cy="3429000"/>
          </a:xfrm>
          <a:prstGeom prst="rect">
            <a:avLst/>
          </a:prstGeom>
        </p:spPr>
      </p:pic>
    </p:spTree>
    <p:extLst>
      <p:ext uri="{BB962C8B-B14F-4D97-AF65-F5344CB8AC3E}">
        <p14:creationId xmlns:p14="http://schemas.microsoft.com/office/powerpoint/2010/main" val="782588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F82E16-481D-0518-0333-90AE329BA96B}"/>
              </a:ext>
            </a:extLst>
          </p:cNvPr>
          <p:cNvSpPr>
            <a:spLocks noGrp="1"/>
          </p:cNvSpPr>
          <p:nvPr>
            <p:ph type="sldNum" sz="quarter" idx="4"/>
          </p:nvPr>
        </p:nvSpPr>
        <p:spPr/>
        <p:txBody>
          <a:bodyPr/>
          <a:lstStyle/>
          <a:p>
            <a:fld id="{D8D877B3-D348-4611-9BDB-C5374591D951}" type="slidenum">
              <a:rPr lang="en-US" smtClean="0">
                <a:latin typeface="Consolas" panose="020B0609020204030204" pitchFamily="49" charset="0"/>
              </a:rPr>
              <a:pPr/>
              <a:t>22</a:t>
            </a:fld>
            <a:endParaRPr lang="en-US" dirty="0">
              <a:latin typeface="Consolas" panose="020B0609020204030204" pitchFamily="49" charset="0"/>
            </a:endParaRPr>
          </a:p>
        </p:txBody>
      </p:sp>
      <p:sp>
        <p:nvSpPr>
          <p:cNvPr id="3" name="Title 2">
            <a:extLst>
              <a:ext uri="{FF2B5EF4-FFF2-40B4-BE49-F238E27FC236}">
                <a16:creationId xmlns:a16="http://schemas.microsoft.com/office/drawing/2014/main" id="{6B733529-952B-F102-768D-EEBA2378005C}"/>
              </a:ext>
            </a:extLst>
          </p:cNvPr>
          <p:cNvSpPr>
            <a:spLocks noGrp="1"/>
          </p:cNvSpPr>
          <p:nvPr>
            <p:ph type="title"/>
          </p:nvPr>
        </p:nvSpPr>
        <p:spPr/>
        <p:txBody>
          <a:bodyPr/>
          <a:lstStyle/>
          <a:p>
            <a:r>
              <a:rPr lang="en-US" dirty="0">
                <a:latin typeface="Consolas" panose="020B0609020204030204" pitchFamily="49" charset="0"/>
              </a:rPr>
              <a:t>ESP32 Setup - Driver</a:t>
            </a:r>
            <a:endParaRPr lang="en-DK" dirty="0">
              <a:latin typeface="Consolas" panose="020B0609020204030204" pitchFamily="49" charset="0"/>
            </a:endParaRPr>
          </a:p>
        </p:txBody>
      </p:sp>
      <p:sp>
        <p:nvSpPr>
          <p:cNvPr id="4" name="Text Placeholder 3">
            <a:extLst>
              <a:ext uri="{FF2B5EF4-FFF2-40B4-BE49-F238E27FC236}">
                <a16:creationId xmlns:a16="http://schemas.microsoft.com/office/drawing/2014/main" id="{593F8BAC-1012-D3CC-921B-034A1EB5E21A}"/>
              </a:ext>
            </a:extLst>
          </p:cNvPr>
          <p:cNvSpPr>
            <a:spLocks noGrp="1"/>
          </p:cNvSpPr>
          <p:nvPr>
            <p:ph type="body" sz="quarter" idx="12"/>
          </p:nvPr>
        </p:nvSpPr>
        <p:spPr>
          <a:xfrm>
            <a:off x="587374" y="2065337"/>
            <a:ext cx="4592049" cy="3704284"/>
          </a:xfrm>
        </p:spPr>
        <p:txBody>
          <a:bodyPr/>
          <a:lstStyle/>
          <a:p>
            <a:r>
              <a:rPr lang="en-US" dirty="0">
                <a:latin typeface="Consolas" panose="020B0609020204030204" pitchFamily="49" charset="0"/>
              </a:rPr>
              <a:t>A security warning may open. If so, click on </a:t>
            </a:r>
            <a:r>
              <a:rPr lang="en-US" b="1" dirty="0">
                <a:latin typeface="Consolas" panose="020B0609020204030204" pitchFamily="49" charset="0"/>
              </a:rPr>
              <a:t>Open Security Preferences</a:t>
            </a:r>
            <a:r>
              <a:rPr lang="en-US" dirty="0">
                <a:latin typeface="Consolas" panose="020B0609020204030204" pitchFamily="49" charset="0"/>
              </a:rPr>
              <a:t>.</a:t>
            </a:r>
          </a:p>
          <a:p>
            <a:r>
              <a:rPr lang="da-DK" dirty="0" err="1">
                <a:latin typeface="Consolas" panose="020B0609020204030204" pitchFamily="49" charset="0"/>
              </a:rPr>
              <a:t>You</a:t>
            </a:r>
            <a:r>
              <a:rPr lang="da-DK" dirty="0">
                <a:latin typeface="Consolas" panose="020B0609020204030204" pitchFamily="49" charset="0"/>
              </a:rPr>
              <a:t> </a:t>
            </a:r>
            <a:r>
              <a:rPr lang="da-DK" dirty="0" err="1">
                <a:latin typeface="Consolas" panose="020B0609020204030204" pitchFamily="49" charset="0"/>
              </a:rPr>
              <a:t>can</a:t>
            </a:r>
            <a:r>
              <a:rPr lang="da-DK" dirty="0">
                <a:latin typeface="Consolas" panose="020B0609020204030204" pitchFamily="49" charset="0"/>
              </a:rPr>
              <a:t> find it in </a:t>
            </a:r>
            <a:r>
              <a:rPr lang="da-DK" dirty="0" err="1">
                <a:latin typeface="Consolas" panose="020B0609020204030204" pitchFamily="49" charset="0"/>
              </a:rPr>
              <a:t>your</a:t>
            </a:r>
            <a:r>
              <a:rPr lang="da-DK" dirty="0">
                <a:latin typeface="Consolas" panose="020B0609020204030204" pitchFamily="49" charset="0"/>
              </a:rPr>
              <a:t> </a:t>
            </a:r>
            <a:r>
              <a:rPr lang="da-DK" dirty="0" err="1">
                <a:latin typeface="Consolas" panose="020B0609020204030204" pitchFamily="49" charset="0"/>
              </a:rPr>
              <a:t>settings</a:t>
            </a:r>
            <a:r>
              <a:rPr lang="da-DK" dirty="0">
                <a:latin typeface="Consolas" panose="020B0609020204030204" pitchFamily="49" charset="0"/>
              </a:rPr>
              <a:t> fulder </a:t>
            </a:r>
            <a:r>
              <a:rPr lang="da-DK" dirty="0" err="1">
                <a:latin typeface="Consolas" panose="020B0609020204030204" pitchFamily="49" charset="0"/>
              </a:rPr>
              <a:t>too</a:t>
            </a:r>
            <a:endParaRPr lang="en-DK" dirty="0">
              <a:latin typeface="Consolas" panose="020B0609020204030204" pitchFamily="49" charset="0"/>
            </a:endParaRPr>
          </a:p>
        </p:txBody>
      </p:sp>
      <p:pic>
        <p:nvPicPr>
          <p:cNvPr id="6" name="Picture 5" descr="A screenshot of a phone&#10;&#10;Description automatically generated">
            <a:extLst>
              <a:ext uri="{FF2B5EF4-FFF2-40B4-BE49-F238E27FC236}">
                <a16:creationId xmlns:a16="http://schemas.microsoft.com/office/drawing/2014/main" id="{59B5CA81-BABA-4166-7731-4B42C5237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2084" y="2221230"/>
            <a:ext cx="3705225" cy="2781300"/>
          </a:xfrm>
          <a:prstGeom prst="rect">
            <a:avLst/>
          </a:prstGeom>
        </p:spPr>
      </p:pic>
      <p:cxnSp>
        <p:nvCxnSpPr>
          <p:cNvPr id="7" name="Straight Arrow Connector 6">
            <a:extLst>
              <a:ext uri="{FF2B5EF4-FFF2-40B4-BE49-F238E27FC236}">
                <a16:creationId xmlns:a16="http://schemas.microsoft.com/office/drawing/2014/main" id="{B119CEDD-9CFA-9E64-E1C0-0C186D3B3689}"/>
              </a:ext>
            </a:extLst>
          </p:cNvPr>
          <p:cNvCxnSpPr>
            <a:cxnSpLocks/>
          </p:cNvCxnSpPr>
          <p:nvPr/>
        </p:nvCxnSpPr>
        <p:spPr>
          <a:xfrm>
            <a:off x="5822462" y="4697046"/>
            <a:ext cx="1797538" cy="0"/>
          </a:xfrm>
          <a:prstGeom prst="straightConnector1">
            <a:avLst/>
          </a:prstGeom>
          <a:ln w="76200">
            <a:tailEnd type="triangle"/>
          </a:ln>
        </p:spPr>
        <p:style>
          <a:lnRef idx="1">
            <a:schemeClr val="accent4"/>
          </a:lnRef>
          <a:fillRef idx="0">
            <a:schemeClr val="accent4"/>
          </a:fillRef>
          <a:effectRef idx="0">
            <a:schemeClr val="accent4"/>
          </a:effectRef>
          <a:fontRef idx="minor">
            <a:schemeClr val="tx1"/>
          </a:fontRef>
        </p:style>
      </p:cxnSp>
      <p:cxnSp>
        <p:nvCxnSpPr>
          <p:cNvPr id="9" name="Straight Arrow Connector 8">
            <a:extLst>
              <a:ext uri="{FF2B5EF4-FFF2-40B4-BE49-F238E27FC236}">
                <a16:creationId xmlns:a16="http://schemas.microsoft.com/office/drawing/2014/main" id="{B88A3693-656F-60F0-AC55-84479CC87CDE}"/>
              </a:ext>
            </a:extLst>
          </p:cNvPr>
          <p:cNvCxnSpPr>
            <a:cxnSpLocks/>
          </p:cNvCxnSpPr>
          <p:nvPr/>
        </p:nvCxnSpPr>
        <p:spPr>
          <a:xfrm flipH="1">
            <a:off x="9837669" y="4630615"/>
            <a:ext cx="1809262" cy="66431"/>
          </a:xfrm>
          <a:prstGeom prst="straightConnector1">
            <a:avLst/>
          </a:prstGeom>
          <a:ln w="76200">
            <a:tailEnd type="triangle"/>
          </a:ln>
        </p:spPr>
        <p:style>
          <a:lnRef idx="1">
            <a:schemeClr val="accent4"/>
          </a:lnRef>
          <a:fillRef idx="0">
            <a:schemeClr val="accent4"/>
          </a:fillRef>
          <a:effectRef idx="0">
            <a:schemeClr val="accent4"/>
          </a:effectRef>
          <a:fontRef idx="minor">
            <a:schemeClr val="tx1"/>
          </a:fontRef>
        </p:style>
      </p:cxnSp>
      <p:cxnSp>
        <p:nvCxnSpPr>
          <p:cNvPr id="12" name="Straight Connector 11">
            <a:extLst>
              <a:ext uri="{FF2B5EF4-FFF2-40B4-BE49-F238E27FC236}">
                <a16:creationId xmlns:a16="http://schemas.microsoft.com/office/drawing/2014/main" id="{8DB7444C-EA7C-048D-5B2D-4566AEA532EC}"/>
              </a:ext>
            </a:extLst>
          </p:cNvPr>
          <p:cNvCxnSpPr>
            <a:cxnSpLocks/>
          </p:cNvCxnSpPr>
          <p:nvPr/>
        </p:nvCxnSpPr>
        <p:spPr>
          <a:xfrm>
            <a:off x="7620000" y="4251569"/>
            <a:ext cx="2217669" cy="234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A1E4E64-D5D9-EB9B-5713-DB9475768913}"/>
              </a:ext>
            </a:extLst>
          </p:cNvPr>
          <p:cNvCxnSpPr/>
          <p:nvPr/>
        </p:nvCxnSpPr>
        <p:spPr>
          <a:xfrm flipH="1">
            <a:off x="7620000" y="4251569"/>
            <a:ext cx="2125785" cy="2344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347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F82E16-481D-0518-0333-90AE329BA96B}"/>
              </a:ext>
            </a:extLst>
          </p:cNvPr>
          <p:cNvSpPr>
            <a:spLocks noGrp="1"/>
          </p:cNvSpPr>
          <p:nvPr>
            <p:ph type="sldNum" sz="quarter" idx="4"/>
          </p:nvPr>
        </p:nvSpPr>
        <p:spPr/>
        <p:txBody>
          <a:bodyPr/>
          <a:lstStyle/>
          <a:p>
            <a:fld id="{D8D877B3-D348-4611-9BDB-C5374591D951}" type="slidenum">
              <a:rPr lang="en-US" smtClean="0">
                <a:latin typeface="Consolas" panose="020B0609020204030204" pitchFamily="49" charset="0"/>
              </a:rPr>
              <a:pPr/>
              <a:t>23</a:t>
            </a:fld>
            <a:endParaRPr lang="en-US" dirty="0">
              <a:latin typeface="Consolas" panose="020B0609020204030204" pitchFamily="49" charset="0"/>
            </a:endParaRPr>
          </a:p>
        </p:txBody>
      </p:sp>
      <p:sp>
        <p:nvSpPr>
          <p:cNvPr id="3" name="Title 2">
            <a:extLst>
              <a:ext uri="{FF2B5EF4-FFF2-40B4-BE49-F238E27FC236}">
                <a16:creationId xmlns:a16="http://schemas.microsoft.com/office/drawing/2014/main" id="{6B733529-952B-F102-768D-EEBA2378005C}"/>
              </a:ext>
            </a:extLst>
          </p:cNvPr>
          <p:cNvSpPr>
            <a:spLocks noGrp="1"/>
          </p:cNvSpPr>
          <p:nvPr>
            <p:ph type="title"/>
          </p:nvPr>
        </p:nvSpPr>
        <p:spPr/>
        <p:txBody>
          <a:bodyPr/>
          <a:lstStyle/>
          <a:p>
            <a:r>
              <a:rPr lang="en-US" dirty="0">
                <a:latin typeface="Consolas" panose="020B0609020204030204" pitchFamily="49" charset="0"/>
              </a:rPr>
              <a:t>ESP32 Setup – Driver</a:t>
            </a:r>
            <a:br>
              <a:rPr lang="en-US" dirty="0">
                <a:latin typeface="Consolas" panose="020B0609020204030204" pitchFamily="49" charset="0"/>
              </a:rPr>
            </a:br>
            <a:r>
              <a:rPr lang="en-US" dirty="0" err="1">
                <a:latin typeface="Consolas" panose="020B0609020204030204" pitchFamily="49" charset="0"/>
              </a:rPr>
              <a:t>Fejlfinding</a:t>
            </a:r>
            <a:endParaRPr lang="en-DK" dirty="0">
              <a:latin typeface="Consolas" panose="020B0609020204030204" pitchFamily="49" charset="0"/>
            </a:endParaRPr>
          </a:p>
        </p:txBody>
      </p:sp>
      <p:sp>
        <p:nvSpPr>
          <p:cNvPr id="4" name="Text Placeholder 3">
            <a:extLst>
              <a:ext uri="{FF2B5EF4-FFF2-40B4-BE49-F238E27FC236}">
                <a16:creationId xmlns:a16="http://schemas.microsoft.com/office/drawing/2014/main" id="{593F8BAC-1012-D3CC-921B-034A1EB5E21A}"/>
              </a:ext>
            </a:extLst>
          </p:cNvPr>
          <p:cNvSpPr>
            <a:spLocks noGrp="1"/>
          </p:cNvSpPr>
          <p:nvPr>
            <p:ph type="body" sz="quarter" idx="12"/>
          </p:nvPr>
        </p:nvSpPr>
        <p:spPr>
          <a:xfrm>
            <a:off x="587375" y="2065337"/>
            <a:ext cx="5428071" cy="3704284"/>
          </a:xfrm>
        </p:spPr>
        <p:txBody>
          <a:bodyPr/>
          <a:lstStyle/>
          <a:p>
            <a:r>
              <a:rPr lang="en-US" dirty="0">
                <a:latin typeface="Consolas" panose="020B0609020204030204" pitchFamily="49" charset="0"/>
              </a:rPr>
              <a:t>If you pressed OK, you MUST do the following:</a:t>
            </a:r>
          </a:p>
          <a:p>
            <a:r>
              <a:rPr lang="en-US" dirty="0">
                <a:latin typeface="Consolas" panose="020B0609020204030204" pitchFamily="49" charset="0"/>
              </a:rPr>
              <a:t>In Security and Privacy, click on the lock icon in the lower-left corner to make changes</a:t>
            </a:r>
            <a:endParaRPr lang="en-DK" dirty="0">
              <a:latin typeface="Consolas" panose="020B0609020204030204" pitchFamily="49" charset="0"/>
            </a:endParaRPr>
          </a:p>
        </p:txBody>
      </p:sp>
      <p:pic>
        <p:nvPicPr>
          <p:cNvPr id="6" name="Picture 5" descr="A screenshot of a computer&#10;&#10;Description automatically generated">
            <a:extLst>
              <a:ext uri="{FF2B5EF4-FFF2-40B4-BE49-F238E27FC236}">
                <a16:creationId xmlns:a16="http://schemas.microsoft.com/office/drawing/2014/main" id="{A47C72F1-F6D7-5F60-D200-79422E1AF0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5355" y="1299755"/>
            <a:ext cx="6096000" cy="4572000"/>
          </a:xfrm>
          <a:prstGeom prst="rect">
            <a:avLst/>
          </a:prstGeom>
        </p:spPr>
      </p:pic>
    </p:spTree>
    <p:extLst>
      <p:ext uri="{BB962C8B-B14F-4D97-AF65-F5344CB8AC3E}">
        <p14:creationId xmlns:p14="http://schemas.microsoft.com/office/powerpoint/2010/main" val="3906437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F82E16-481D-0518-0333-90AE329BA96B}"/>
              </a:ext>
            </a:extLst>
          </p:cNvPr>
          <p:cNvSpPr>
            <a:spLocks noGrp="1"/>
          </p:cNvSpPr>
          <p:nvPr>
            <p:ph type="sldNum" sz="quarter" idx="4"/>
          </p:nvPr>
        </p:nvSpPr>
        <p:spPr/>
        <p:txBody>
          <a:bodyPr/>
          <a:lstStyle/>
          <a:p>
            <a:fld id="{D8D877B3-D348-4611-9BDB-C5374591D951}" type="slidenum">
              <a:rPr lang="en-US" smtClean="0">
                <a:latin typeface="Consolas" panose="020B0609020204030204" pitchFamily="49" charset="0"/>
              </a:rPr>
              <a:pPr/>
              <a:t>24</a:t>
            </a:fld>
            <a:endParaRPr lang="en-US" dirty="0">
              <a:latin typeface="Consolas" panose="020B0609020204030204" pitchFamily="49" charset="0"/>
            </a:endParaRPr>
          </a:p>
        </p:txBody>
      </p:sp>
      <p:sp>
        <p:nvSpPr>
          <p:cNvPr id="3" name="Title 2">
            <a:extLst>
              <a:ext uri="{FF2B5EF4-FFF2-40B4-BE49-F238E27FC236}">
                <a16:creationId xmlns:a16="http://schemas.microsoft.com/office/drawing/2014/main" id="{6B733529-952B-F102-768D-EEBA2378005C}"/>
              </a:ext>
            </a:extLst>
          </p:cNvPr>
          <p:cNvSpPr>
            <a:spLocks noGrp="1"/>
          </p:cNvSpPr>
          <p:nvPr>
            <p:ph type="title"/>
          </p:nvPr>
        </p:nvSpPr>
        <p:spPr/>
        <p:txBody>
          <a:bodyPr/>
          <a:lstStyle/>
          <a:p>
            <a:r>
              <a:rPr lang="en-US" dirty="0">
                <a:latin typeface="Consolas" panose="020B0609020204030204" pitchFamily="49" charset="0"/>
              </a:rPr>
              <a:t>ESP32 Setup - Driver</a:t>
            </a:r>
            <a:endParaRPr lang="en-DK" dirty="0">
              <a:latin typeface="Consolas" panose="020B0609020204030204" pitchFamily="49" charset="0"/>
            </a:endParaRPr>
          </a:p>
        </p:txBody>
      </p:sp>
      <p:sp>
        <p:nvSpPr>
          <p:cNvPr id="4" name="Text Placeholder 3">
            <a:extLst>
              <a:ext uri="{FF2B5EF4-FFF2-40B4-BE49-F238E27FC236}">
                <a16:creationId xmlns:a16="http://schemas.microsoft.com/office/drawing/2014/main" id="{593F8BAC-1012-D3CC-921B-034A1EB5E21A}"/>
              </a:ext>
            </a:extLst>
          </p:cNvPr>
          <p:cNvSpPr>
            <a:spLocks noGrp="1"/>
          </p:cNvSpPr>
          <p:nvPr>
            <p:ph type="body" sz="quarter" idx="12"/>
          </p:nvPr>
        </p:nvSpPr>
        <p:spPr>
          <a:xfrm>
            <a:off x="587375" y="2065337"/>
            <a:ext cx="5428071" cy="3704284"/>
          </a:xfrm>
        </p:spPr>
        <p:txBody>
          <a:bodyPr/>
          <a:lstStyle/>
          <a:p>
            <a:r>
              <a:rPr lang="en-US" dirty="0">
                <a:latin typeface="Consolas" panose="020B0609020204030204" pitchFamily="49" charset="0"/>
              </a:rPr>
              <a:t>Click </a:t>
            </a:r>
            <a:r>
              <a:rPr lang="en-US" b="1" dirty="0">
                <a:latin typeface="Consolas" panose="020B0609020204030204" pitchFamily="49" charset="0"/>
              </a:rPr>
              <a:t>Allow</a:t>
            </a:r>
            <a:r>
              <a:rPr lang="en-US" dirty="0">
                <a:latin typeface="Consolas" panose="020B0609020204030204" pitchFamily="49" charset="0"/>
              </a:rPr>
              <a:t> to allow the installation to continue.</a:t>
            </a:r>
            <a:endParaRPr lang="en-DK" dirty="0">
              <a:latin typeface="Consolas" panose="020B0609020204030204" pitchFamily="49" charset="0"/>
            </a:endParaRPr>
          </a:p>
        </p:txBody>
      </p:sp>
      <p:pic>
        <p:nvPicPr>
          <p:cNvPr id="7" name="Picture 6" descr="A screenshot of a computer&#10;&#10;Description automatically generated">
            <a:extLst>
              <a:ext uri="{FF2B5EF4-FFF2-40B4-BE49-F238E27FC236}">
                <a16:creationId xmlns:a16="http://schemas.microsoft.com/office/drawing/2014/main" id="{4D514B9C-5879-5852-65E4-0EBE20C77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2091" y="1197621"/>
            <a:ext cx="6096000" cy="4572000"/>
          </a:xfrm>
          <a:prstGeom prst="rect">
            <a:avLst/>
          </a:prstGeom>
        </p:spPr>
      </p:pic>
    </p:spTree>
    <p:extLst>
      <p:ext uri="{BB962C8B-B14F-4D97-AF65-F5344CB8AC3E}">
        <p14:creationId xmlns:p14="http://schemas.microsoft.com/office/powerpoint/2010/main" val="2057934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F82E16-481D-0518-0333-90AE329BA96B}"/>
              </a:ext>
            </a:extLst>
          </p:cNvPr>
          <p:cNvSpPr>
            <a:spLocks noGrp="1"/>
          </p:cNvSpPr>
          <p:nvPr>
            <p:ph type="sldNum" sz="quarter" idx="4"/>
          </p:nvPr>
        </p:nvSpPr>
        <p:spPr/>
        <p:txBody>
          <a:bodyPr/>
          <a:lstStyle/>
          <a:p>
            <a:fld id="{D8D877B3-D348-4611-9BDB-C5374591D951}" type="slidenum">
              <a:rPr lang="en-US" smtClean="0">
                <a:latin typeface="Consolas" panose="020B0609020204030204" pitchFamily="49" charset="0"/>
              </a:rPr>
              <a:pPr/>
              <a:t>25</a:t>
            </a:fld>
            <a:endParaRPr lang="en-US" dirty="0">
              <a:latin typeface="Consolas" panose="020B0609020204030204" pitchFamily="49" charset="0"/>
            </a:endParaRPr>
          </a:p>
        </p:txBody>
      </p:sp>
      <p:sp>
        <p:nvSpPr>
          <p:cNvPr id="3" name="Title 2">
            <a:extLst>
              <a:ext uri="{FF2B5EF4-FFF2-40B4-BE49-F238E27FC236}">
                <a16:creationId xmlns:a16="http://schemas.microsoft.com/office/drawing/2014/main" id="{6B733529-952B-F102-768D-EEBA2378005C}"/>
              </a:ext>
            </a:extLst>
          </p:cNvPr>
          <p:cNvSpPr>
            <a:spLocks noGrp="1"/>
          </p:cNvSpPr>
          <p:nvPr>
            <p:ph type="title"/>
          </p:nvPr>
        </p:nvSpPr>
        <p:spPr/>
        <p:txBody>
          <a:bodyPr/>
          <a:lstStyle/>
          <a:p>
            <a:r>
              <a:rPr lang="en-US" dirty="0">
                <a:latin typeface="Consolas" panose="020B0609020204030204" pitchFamily="49" charset="0"/>
              </a:rPr>
              <a:t>ESP32 Setup - Driver</a:t>
            </a:r>
            <a:endParaRPr lang="en-DK" dirty="0">
              <a:latin typeface="Consolas" panose="020B0609020204030204" pitchFamily="49" charset="0"/>
            </a:endParaRPr>
          </a:p>
        </p:txBody>
      </p:sp>
      <p:sp>
        <p:nvSpPr>
          <p:cNvPr id="4" name="Text Placeholder 3">
            <a:extLst>
              <a:ext uri="{FF2B5EF4-FFF2-40B4-BE49-F238E27FC236}">
                <a16:creationId xmlns:a16="http://schemas.microsoft.com/office/drawing/2014/main" id="{593F8BAC-1012-D3CC-921B-034A1EB5E21A}"/>
              </a:ext>
            </a:extLst>
          </p:cNvPr>
          <p:cNvSpPr>
            <a:spLocks noGrp="1"/>
          </p:cNvSpPr>
          <p:nvPr>
            <p:ph type="body" sz="quarter" idx="12"/>
          </p:nvPr>
        </p:nvSpPr>
        <p:spPr>
          <a:xfrm>
            <a:off x="1044575" y="2000022"/>
            <a:ext cx="5428071" cy="3704284"/>
          </a:xfrm>
        </p:spPr>
        <p:txBody>
          <a:bodyPr/>
          <a:lstStyle/>
          <a:p>
            <a:r>
              <a:rPr kumimoji="0" lang="en-DK" altLang="en-DK" sz="1600" b="0" i="0" u="none" strike="noStrike" cap="none" normalizeH="0" baseline="0" dirty="0">
                <a:ln>
                  <a:noFill/>
                </a:ln>
                <a:solidFill>
                  <a:schemeClr val="tx1"/>
                </a:solidFill>
                <a:effectLst/>
                <a:latin typeface="Consolas" panose="020B0609020204030204" pitchFamily="49" charset="0"/>
              </a:rPr>
              <a:t>Once the installation finishes, you'll see a dialog box open that says "success". Click </a:t>
            </a:r>
            <a:r>
              <a:rPr kumimoji="0" lang="en-DK" altLang="en-DK" sz="1600" b="1" i="0" u="none" strike="noStrike" cap="none" normalizeH="0" baseline="0" dirty="0">
                <a:ln>
                  <a:noFill/>
                </a:ln>
                <a:solidFill>
                  <a:schemeClr val="tx1"/>
                </a:solidFill>
                <a:effectLst/>
                <a:latin typeface="Consolas" panose="020B0609020204030204" pitchFamily="49" charset="0"/>
              </a:rPr>
              <a:t>OK</a:t>
            </a:r>
            <a:r>
              <a:rPr kumimoji="0" lang="en-DK" altLang="en-DK" sz="1600" b="0" i="0" u="none" strike="noStrike" cap="none" normalizeH="0" baseline="0" dirty="0">
                <a:ln>
                  <a:noFill/>
                </a:ln>
                <a:solidFill>
                  <a:schemeClr val="tx1"/>
                </a:solidFill>
                <a:effectLst/>
                <a:latin typeface="Consolas" panose="020B0609020204030204" pitchFamily="49" charset="0"/>
              </a:rPr>
              <a:t>.</a:t>
            </a:r>
          </a:p>
          <a:p>
            <a:endParaRPr lang="en-DK" dirty="0">
              <a:latin typeface="Consolas" panose="020B0609020204030204" pitchFamily="49" charset="0"/>
            </a:endParaRPr>
          </a:p>
        </p:txBody>
      </p:sp>
      <p:pic>
        <p:nvPicPr>
          <p:cNvPr id="2050" name="Picture 2">
            <a:hlinkClick r:id="rId2"/>
            <a:extLst>
              <a:ext uri="{FF2B5EF4-FFF2-40B4-BE49-F238E27FC236}">
                <a16:creationId xmlns:a16="http://schemas.microsoft.com/office/drawing/2014/main" id="{32587573-E4B0-F947-2E90-7158785CB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3907" y="2371362"/>
            <a:ext cx="2590800"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826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F82E16-481D-0518-0333-90AE329BA96B}"/>
              </a:ext>
            </a:extLst>
          </p:cNvPr>
          <p:cNvSpPr>
            <a:spLocks noGrp="1"/>
          </p:cNvSpPr>
          <p:nvPr>
            <p:ph type="sldNum" sz="quarter" idx="4"/>
          </p:nvPr>
        </p:nvSpPr>
        <p:spPr/>
        <p:txBody>
          <a:bodyPr/>
          <a:lstStyle/>
          <a:p>
            <a:fld id="{D8D877B3-D348-4611-9BDB-C5374591D951}" type="slidenum">
              <a:rPr lang="en-US" smtClean="0">
                <a:latin typeface="Consolas" panose="020B0609020204030204" pitchFamily="49" charset="0"/>
              </a:rPr>
              <a:pPr/>
              <a:t>26</a:t>
            </a:fld>
            <a:endParaRPr lang="en-US" dirty="0">
              <a:latin typeface="Consolas" panose="020B0609020204030204" pitchFamily="49" charset="0"/>
            </a:endParaRPr>
          </a:p>
        </p:txBody>
      </p:sp>
      <p:sp>
        <p:nvSpPr>
          <p:cNvPr id="3" name="Title 2">
            <a:extLst>
              <a:ext uri="{FF2B5EF4-FFF2-40B4-BE49-F238E27FC236}">
                <a16:creationId xmlns:a16="http://schemas.microsoft.com/office/drawing/2014/main" id="{6B733529-952B-F102-768D-EEBA2378005C}"/>
              </a:ext>
            </a:extLst>
          </p:cNvPr>
          <p:cNvSpPr>
            <a:spLocks noGrp="1"/>
          </p:cNvSpPr>
          <p:nvPr>
            <p:ph type="title"/>
          </p:nvPr>
        </p:nvSpPr>
        <p:spPr/>
        <p:txBody>
          <a:bodyPr/>
          <a:lstStyle/>
          <a:p>
            <a:r>
              <a:rPr lang="en-US" dirty="0">
                <a:latin typeface="Consolas" panose="020B0609020204030204" pitchFamily="49" charset="0"/>
              </a:rPr>
              <a:t>ESP32 Setup - Driver</a:t>
            </a:r>
            <a:endParaRPr lang="en-DK" dirty="0">
              <a:latin typeface="Consolas" panose="020B0609020204030204" pitchFamily="49" charset="0"/>
            </a:endParaRPr>
          </a:p>
        </p:txBody>
      </p:sp>
      <p:sp>
        <p:nvSpPr>
          <p:cNvPr id="4" name="Text Placeholder 3">
            <a:extLst>
              <a:ext uri="{FF2B5EF4-FFF2-40B4-BE49-F238E27FC236}">
                <a16:creationId xmlns:a16="http://schemas.microsoft.com/office/drawing/2014/main" id="{593F8BAC-1012-D3CC-921B-034A1EB5E21A}"/>
              </a:ext>
            </a:extLst>
          </p:cNvPr>
          <p:cNvSpPr>
            <a:spLocks noGrp="1"/>
          </p:cNvSpPr>
          <p:nvPr>
            <p:ph type="body" sz="quarter" idx="12"/>
          </p:nvPr>
        </p:nvSpPr>
        <p:spPr>
          <a:xfrm>
            <a:off x="587375" y="2065337"/>
            <a:ext cx="5428071" cy="3704284"/>
          </a:xfrm>
        </p:spPr>
        <p:txBody>
          <a:bodyPr/>
          <a:lstStyle/>
          <a:p>
            <a:r>
              <a:rPr lang="en-US" dirty="0">
                <a:latin typeface="Consolas" panose="020B0609020204030204" pitchFamily="49" charset="0"/>
              </a:rPr>
              <a:t>Finally, quit the application. That's all there is to installing the WCH USB to serial driver for Mac OS X 11.0 and above!</a:t>
            </a:r>
            <a:endParaRPr lang="en-DK" dirty="0">
              <a:latin typeface="Consolas" panose="020B0609020204030204" pitchFamily="49" charset="0"/>
            </a:endParaRPr>
          </a:p>
        </p:txBody>
      </p:sp>
      <p:pic>
        <p:nvPicPr>
          <p:cNvPr id="7" name="Picture 6" descr="A screenshot of a computer&#10;&#10;Description automatically generated">
            <a:extLst>
              <a:ext uri="{FF2B5EF4-FFF2-40B4-BE49-F238E27FC236}">
                <a16:creationId xmlns:a16="http://schemas.microsoft.com/office/drawing/2014/main" id="{B189327F-F75B-EFAF-AC75-75CF9BCCB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740" y="1980791"/>
            <a:ext cx="3057525" cy="2295525"/>
          </a:xfrm>
          <a:prstGeom prst="rect">
            <a:avLst/>
          </a:prstGeom>
        </p:spPr>
      </p:pic>
    </p:spTree>
    <p:extLst>
      <p:ext uri="{BB962C8B-B14F-4D97-AF65-F5344CB8AC3E}">
        <p14:creationId xmlns:p14="http://schemas.microsoft.com/office/powerpoint/2010/main" val="4181598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ACAC1-CBC7-E68C-A285-448CE1A89A2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70761B-EE0F-F185-5329-96DADAA4AA59}"/>
              </a:ext>
            </a:extLst>
          </p:cNvPr>
          <p:cNvSpPr>
            <a:spLocks noGrp="1"/>
          </p:cNvSpPr>
          <p:nvPr>
            <p:ph type="sldNum" sz="quarter" idx="10"/>
          </p:nvPr>
        </p:nvSpPr>
        <p:spPr/>
        <p:txBody>
          <a:bodyPr/>
          <a:lstStyle/>
          <a:p>
            <a:fld id="{D8D877B3-D348-4611-9BDB-C5374591D951}" type="slidenum">
              <a:rPr lang="en-US" smtClean="0">
                <a:latin typeface="Consolas" panose="020B0609020204030204" pitchFamily="49" charset="0"/>
              </a:rPr>
              <a:pPr/>
              <a:t>27</a:t>
            </a:fld>
            <a:endParaRPr lang="en-US" dirty="0">
              <a:latin typeface="Consolas" panose="020B0609020204030204" pitchFamily="49" charset="0"/>
            </a:endParaRPr>
          </a:p>
        </p:txBody>
      </p:sp>
      <p:sp>
        <p:nvSpPr>
          <p:cNvPr id="3" name="Picture Placeholder 2">
            <a:extLst>
              <a:ext uri="{FF2B5EF4-FFF2-40B4-BE49-F238E27FC236}">
                <a16:creationId xmlns:a16="http://schemas.microsoft.com/office/drawing/2014/main" id="{CD518491-D797-F797-9531-B37EB6C53E9B}"/>
              </a:ext>
            </a:extLst>
          </p:cNvPr>
          <p:cNvSpPr>
            <a:spLocks noGrp="1"/>
          </p:cNvSpPr>
          <p:nvPr>
            <p:ph type="pic" sz="quarter" idx="11"/>
          </p:nvPr>
        </p:nvSpPr>
        <p:spPr/>
        <p:txBody>
          <a:bodyPr/>
          <a:lstStyle/>
          <a:p>
            <a:endParaRPr lang="en-DK">
              <a:latin typeface="Consolas" panose="020B0609020204030204" pitchFamily="49" charset="0"/>
            </a:endParaRPr>
          </a:p>
        </p:txBody>
      </p:sp>
      <p:sp>
        <p:nvSpPr>
          <p:cNvPr id="4" name="Title 3">
            <a:extLst>
              <a:ext uri="{FF2B5EF4-FFF2-40B4-BE49-F238E27FC236}">
                <a16:creationId xmlns:a16="http://schemas.microsoft.com/office/drawing/2014/main" id="{2342F453-DA9A-17C2-D927-97D2C322AD7B}"/>
              </a:ext>
            </a:extLst>
          </p:cNvPr>
          <p:cNvSpPr>
            <a:spLocks noGrp="1"/>
          </p:cNvSpPr>
          <p:nvPr>
            <p:ph type="title"/>
          </p:nvPr>
        </p:nvSpPr>
        <p:spPr/>
        <p:txBody>
          <a:bodyPr/>
          <a:lstStyle/>
          <a:p>
            <a:r>
              <a:rPr lang="en-US" dirty="0">
                <a:latin typeface="Consolas" panose="020B0609020204030204" pitchFamily="49" charset="0"/>
              </a:rPr>
              <a:t>ESP32 Setup – </a:t>
            </a:r>
            <a:r>
              <a:rPr lang="en-US" dirty="0" err="1">
                <a:latin typeface="Consolas" panose="020B0609020204030204" pitchFamily="49" charset="0"/>
              </a:rPr>
              <a:t>Forbind</a:t>
            </a:r>
            <a:r>
              <a:rPr lang="en-US" dirty="0">
                <a:latin typeface="Consolas" panose="020B0609020204030204" pitchFamily="49" charset="0"/>
              </a:rPr>
              <a:t> ESP32</a:t>
            </a:r>
            <a:endParaRPr lang="en-DK" dirty="0">
              <a:latin typeface="Consolas" panose="020B0609020204030204" pitchFamily="49" charset="0"/>
            </a:endParaRPr>
          </a:p>
        </p:txBody>
      </p:sp>
      <p:sp>
        <p:nvSpPr>
          <p:cNvPr id="5" name="Text Placeholder 4">
            <a:extLst>
              <a:ext uri="{FF2B5EF4-FFF2-40B4-BE49-F238E27FC236}">
                <a16:creationId xmlns:a16="http://schemas.microsoft.com/office/drawing/2014/main" id="{0FC3421B-0238-4ADC-6566-ED4719DB8789}"/>
              </a:ext>
            </a:extLst>
          </p:cNvPr>
          <p:cNvSpPr>
            <a:spLocks noGrp="1"/>
          </p:cNvSpPr>
          <p:nvPr>
            <p:ph type="body" sz="quarter" idx="12"/>
          </p:nvPr>
        </p:nvSpPr>
        <p:spPr/>
        <p:txBody>
          <a:bodyPr/>
          <a:lstStyle/>
          <a:p>
            <a:endParaRPr lang="en-DK">
              <a:latin typeface="Consolas" panose="020B0609020204030204" pitchFamily="49" charset="0"/>
            </a:endParaRPr>
          </a:p>
        </p:txBody>
      </p:sp>
    </p:spTree>
    <p:extLst>
      <p:ext uri="{BB962C8B-B14F-4D97-AF65-F5344CB8AC3E}">
        <p14:creationId xmlns:p14="http://schemas.microsoft.com/office/powerpoint/2010/main" val="3112751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9DAD90-9F8D-F73E-A80C-9B4B03A56A26}"/>
              </a:ext>
            </a:extLst>
          </p:cNvPr>
          <p:cNvSpPr>
            <a:spLocks noGrp="1"/>
          </p:cNvSpPr>
          <p:nvPr>
            <p:ph type="sldNum" sz="quarter" idx="10"/>
          </p:nvPr>
        </p:nvSpPr>
        <p:spPr/>
        <p:txBody>
          <a:bodyPr/>
          <a:lstStyle/>
          <a:p>
            <a:fld id="{D8D877B3-D348-4611-9BDB-C5374591D951}" type="slidenum">
              <a:rPr lang="en-US" smtClean="0">
                <a:latin typeface="Consolas" panose="020B0609020204030204" pitchFamily="49" charset="0"/>
              </a:rPr>
              <a:pPr/>
              <a:t>28</a:t>
            </a:fld>
            <a:endParaRPr lang="en-US" dirty="0">
              <a:latin typeface="Consolas" panose="020B0609020204030204" pitchFamily="49" charset="0"/>
            </a:endParaRPr>
          </a:p>
        </p:txBody>
      </p:sp>
      <p:sp>
        <p:nvSpPr>
          <p:cNvPr id="3" name="Title 2">
            <a:extLst>
              <a:ext uri="{FF2B5EF4-FFF2-40B4-BE49-F238E27FC236}">
                <a16:creationId xmlns:a16="http://schemas.microsoft.com/office/drawing/2014/main" id="{61000876-4EFA-BD78-24F8-10107A65A26D}"/>
              </a:ext>
            </a:extLst>
          </p:cNvPr>
          <p:cNvSpPr>
            <a:spLocks noGrp="1"/>
          </p:cNvSpPr>
          <p:nvPr>
            <p:ph type="title"/>
          </p:nvPr>
        </p:nvSpPr>
        <p:spPr/>
        <p:txBody>
          <a:bodyPr/>
          <a:lstStyle/>
          <a:p>
            <a:r>
              <a:rPr lang="da-DK" dirty="0">
                <a:latin typeface="Consolas" panose="020B0609020204030204" pitchFamily="49" charset="0"/>
              </a:rPr>
              <a:t>ESP32 Setup</a:t>
            </a:r>
            <a:br>
              <a:rPr lang="da-DK" dirty="0">
                <a:latin typeface="Consolas" panose="020B0609020204030204" pitchFamily="49" charset="0"/>
              </a:rPr>
            </a:br>
            <a:r>
              <a:rPr lang="da-DK" dirty="0">
                <a:latin typeface="Consolas" panose="020B0609020204030204" pitchFamily="49" charset="0"/>
              </a:rPr>
              <a:t>Forbind ESP32</a:t>
            </a:r>
            <a:endParaRPr lang="en-DK" dirty="0">
              <a:latin typeface="Consolas" panose="020B0609020204030204" pitchFamily="49" charset="0"/>
            </a:endParaRPr>
          </a:p>
        </p:txBody>
      </p:sp>
      <p:sp>
        <p:nvSpPr>
          <p:cNvPr id="5" name="Text Placeholder 4">
            <a:extLst>
              <a:ext uri="{FF2B5EF4-FFF2-40B4-BE49-F238E27FC236}">
                <a16:creationId xmlns:a16="http://schemas.microsoft.com/office/drawing/2014/main" id="{DD47FBB8-2229-1E37-8EB1-A7E78BFEFE2B}"/>
              </a:ext>
            </a:extLst>
          </p:cNvPr>
          <p:cNvSpPr>
            <a:spLocks noGrp="1"/>
          </p:cNvSpPr>
          <p:nvPr>
            <p:ph type="body" sz="quarter" idx="12"/>
          </p:nvPr>
        </p:nvSpPr>
        <p:spPr/>
        <p:txBody>
          <a:bodyPr>
            <a:normAutofit fontScale="85000" lnSpcReduction="20000"/>
          </a:bodyPr>
          <a:lstStyle/>
          <a:p>
            <a:r>
              <a:rPr lang="da-DK" dirty="0">
                <a:latin typeface="Consolas" panose="020B0609020204030204" pitchFamily="49" charset="0"/>
              </a:rPr>
              <a:t>I Arduino Ide skulle du gerne se ”</a:t>
            </a:r>
            <a:r>
              <a:rPr lang="da-DK" dirty="0" err="1">
                <a:latin typeface="Consolas" panose="020B0609020204030204" pitchFamily="49" charset="0"/>
              </a:rPr>
              <a:t>LilyGo</a:t>
            </a:r>
            <a:r>
              <a:rPr lang="da-DK" dirty="0">
                <a:latin typeface="Consolas" panose="020B0609020204030204" pitchFamily="49" charset="0"/>
              </a:rPr>
              <a:t> T-Display”, hvis du har fulgt Arduino </a:t>
            </a:r>
            <a:r>
              <a:rPr lang="da-DK" dirty="0" err="1">
                <a:latin typeface="Consolas" panose="020B0609020204030204" pitchFamily="49" charset="0"/>
              </a:rPr>
              <a:t>setup</a:t>
            </a:r>
            <a:r>
              <a:rPr lang="da-DK" dirty="0">
                <a:latin typeface="Consolas" panose="020B0609020204030204" pitchFamily="49" charset="0"/>
              </a:rPr>
              <a:t>. Ellers </a:t>
            </a:r>
            <a:r>
              <a:rPr lang="da-DK">
                <a:latin typeface="Consolas" panose="020B0609020204030204" pitchFamily="49" charset="0"/>
              </a:rPr>
              <a:t>check følgende</a:t>
            </a:r>
          </a:p>
          <a:p>
            <a:r>
              <a:rPr lang="da-DK">
                <a:latin typeface="Consolas" panose="020B0609020204030204" pitchFamily="49" charset="0"/>
              </a:rPr>
              <a:t>Check </a:t>
            </a:r>
            <a:r>
              <a:rPr lang="da-DK" dirty="0">
                <a:latin typeface="Consolas" panose="020B0609020204030204" pitchFamily="49" charset="0"/>
              </a:rPr>
              <a:t>at du har koblet din ESP32'er til din computer korrekt</a:t>
            </a:r>
          </a:p>
          <a:p>
            <a:pPr lvl="1"/>
            <a:r>
              <a:rPr lang="da-DK" dirty="0">
                <a:latin typeface="Consolas" panose="020B0609020204030204" pitchFamily="49" charset="0"/>
              </a:rPr>
              <a:t>Er det det rigtige kabel du bruger</a:t>
            </a:r>
          </a:p>
          <a:p>
            <a:pPr lvl="1"/>
            <a:r>
              <a:rPr lang="da-DK" dirty="0">
                <a:latin typeface="Consolas" panose="020B0609020204030204" pitchFamily="49" charset="0"/>
              </a:rPr>
              <a:t>Lader kabler til telefonen virker muligvis ikke (også selvom ESP32 blinker)</a:t>
            </a:r>
          </a:p>
          <a:p>
            <a:pPr lvl="1"/>
            <a:r>
              <a:rPr lang="da-DK" dirty="0">
                <a:latin typeface="Consolas" panose="020B0609020204030204" pitchFamily="49" charset="0"/>
              </a:rPr>
              <a:t>Check med en medstuderende om har en fungerende ESP32, om dit </a:t>
            </a:r>
            <a:r>
              <a:rPr lang="da-DK" dirty="0" err="1">
                <a:latin typeface="Consolas" panose="020B0609020204030204" pitchFamily="49" charset="0"/>
              </a:rPr>
              <a:t>setup</a:t>
            </a:r>
            <a:r>
              <a:rPr lang="da-DK" dirty="0">
                <a:latin typeface="Consolas" panose="020B0609020204030204" pitchFamily="49" charset="0"/>
              </a:rPr>
              <a:t> virker (med dit eget USB kabel </a:t>
            </a:r>
            <a:r>
              <a:rPr lang="da-DK" dirty="0" err="1">
                <a:latin typeface="Consolas" panose="020B0609020204030204" pitchFamily="49" charset="0"/>
              </a:rPr>
              <a:t>osv</a:t>
            </a:r>
            <a:r>
              <a:rPr lang="da-DK" dirty="0">
                <a:latin typeface="Consolas" panose="020B0609020204030204" pitchFamily="49" charset="0"/>
              </a:rPr>
              <a:t>)</a:t>
            </a:r>
          </a:p>
          <a:p>
            <a:pPr lvl="1"/>
            <a:r>
              <a:rPr lang="da-DK" dirty="0">
                <a:latin typeface="Consolas" panose="020B0609020204030204" pitchFamily="49" charset="0"/>
              </a:rPr>
              <a:t>Se i Security </a:t>
            </a:r>
            <a:r>
              <a:rPr lang="da-DK" dirty="0" err="1">
                <a:latin typeface="Consolas" panose="020B0609020204030204" pitchFamily="49" charset="0"/>
              </a:rPr>
              <a:t>Settings</a:t>
            </a:r>
            <a:r>
              <a:rPr lang="da-DK" dirty="0">
                <a:latin typeface="Consolas" panose="020B0609020204030204" pitchFamily="49" charset="0"/>
              </a:rPr>
              <a:t>, om du har givet USB driveren tilladelse</a:t>
            </a:r>
          </a:p>
        </p:txBody>
      </p:sp>
      <p:pic>
        <p:nvPicPr>
          <p:cNvPr id="6" name="Picture 5">
            <a:extLst>
              <a:ext uri="{FF2B5EF4-FFF2-40B4-BE49-F238E27FC236}">
                <a16:creationId xmlns:a16="http://schemas.microsoft.com/office/drawing/2014/main" id="{1D748403-99F5-9FC4-3E4F-9E0B5BE599CD}"/>
              </a:ext>
            </a:extLst>
          </p:cNvPr>
          <p:cNvPicPr>
            <a:picLocks noChangeAspect="1"/>
          </p:cNvPicPr>
          <p:nvPr/>
        </p:nvPicPr>
        <p:blipFill>
          <a:blip r:embed="rId2"/>
          <a:stretch>
            <a:fillRect/>
          </a:stretch>
        </p:blipFill>
        <p:spPr>
          <a:xfrm>
            <a:off x="7088189" y="1310668"/>
            <a:ext cx="3967678" cy="3479997"/>
          </a:xfrm>
          <a:prstGeom prst="rect">
            <a:avLst/>
          </a:prstGeom>
        </p:spPr>
      </p:pic>
      <p:cxnSp>
        <p:nvCxnSpPr>
          <p:cNvPr id="8" name="Straight Arrow Connector 7">
            <a:extLst>
              <a:ext uri="{FF2B5EF4-FFF2-40B4-BE49-F238E27FC236}">
                <a16:creationId xmlns:a16="http://schemas.microsoft.com/office/drawing/2014/main" id="{C63F92AF-2B70-E794-2DF8-7DEC2AE7DCDC}"/>
              </a:ext>
            </a:extLst>
          </p:cNvPr>
          <p:cNvCxnSpPr>
            <a:cxnSpLocks/>
          </p:cNvCxnSpPr>
          <p:nvPr/>
        </p:nvCxnSpPr>
        <p:spPr>
          <a:xfrm flipV="1">
            <a:off x="5017864" y="1783458"/>
            <a:ext cx="2758315" cy="574334"/>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53138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25EBE-41C3-CB35-C01B-9BB45278EEC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21875A7E-A0C1-8A05-E52A-78E5ECFB9DB6}"/>
              </a:ext>
            </a:extLst>
          </p:cNvPr>
          <p:cNvPicPr>
            <a:picLocks noChangeAspect="1"/>
          </p:cNvPicPr>
          <p:nvPr/>
        </p:nvPicPr>
        <p:blipFill>
          <a:blip r:embed="rId2"/>
          <a:stretch>
            <a:fillRect/>
          </a:stretch>
        </p:blipFill>
        <p:spPr>
          <a:xfrm>
            <a:off x="6659518" y="3764448"/>
            <a:ext cx="4608641" cy="2749014"/>
          </a:xfrm>
          <a:prstGeom prst="rect">
            <a:avLst/>
          </a:prstGeom>
        </p:spPr>
      </p:pic>
      <p:sp>
        <p:nvSpPr>
          <p:cNvPr id="2" name="Slide Number Placeholder 1">
            <a:extLst>
              <a:ext uri="{FF2B5EF4-FFF2-40B4-BE49-F238E27FC236}">
                <a16:creationId xmlns:a16="http://schemas.microsoft.com/office/drawing/2014/main" id="{D3FDF73A-D6B3-AB4C-8261-70C651637921}"/>
              </a:ext>
            </a:extLst>
          </p:cNvPr>
          <p:cNvSpPr>
            <a:spLocks noGrp="1"/>
          </p:cNvSpPr>
          <p:nvPr>
            <p:ph type="sldNum" sz="quarter" idx="4"/>
          </p:nvPr>
        </p:nvSpPr>
        <p:spPr/>
        <p:txBody>
          <a:bodyPr/>
          <a:lstStyle/>
          <a:p>
            <a:fld id="{D8D877B3-D348-4611-9BDB-C5374591D951}" type="slidenum">
              <a:rPr lang="en-US" smtClean="0">
                <a:latin typeface="Consolas" panose="020B0609020204030204" pitchFamily="49" charset="0"/>
              </a:rPr>
              <a:pPr/>
              <a:t>29</a:t>
            </a:fld>
            <a:endParaRPr lang="en-US" dirty="0">
              <a:latin typeface="Consolas" panose="020B0609020204030204" pitchFamily="49" charset="0"/>
            </a:endParaRPr>
          </a:p>
        </p:txBody>
      </p:sp>
      <p:sp>
        <p:nvSpPr>
          <p:cNvPr id="3" name="Title 2">
            <a:extLst>
              <a:ext uri="{FF2B5EF4-FFF2-40B4-BE49-F238E27FC236}">
                <a16:creationId xmlns:a16="http://schemas.microsoft.com/office/drawing/2014/main" id="{5F403175-CFCB-18AF-4EC6-DC170482F342}"/>
              </a:ext>
            </a:extLst>
          </p:cNvPr>
          <p:cNvSpPr>
            <a:spLocks noGrp="1"/>
          </p:cNvSpPr>
          <p:nvPr>
            <p:ph type="title"/>
          </p:nvPr>
        </p:nvSpPr>
        <p:spPr/>
        <p:txBody>
          <a:bodyPr/>
          <a:lstStyle/>
          <a:p>
            <a:r>
              <a:rPr lang="da-DK" dirty="0">
                <a:latin typeface="Consolas" panose="020B0609020204030204" pitchFamily="49" charset="0"/>
              </a:rPr>
              <a:t>Arduino Setup</a:t>
            </a:r>
            <a:br>
              <a:rPr lang="da-DK" dirty="0">
                <a:latin typeface="Consolas" panose="020B0609020204030204" pitchFamily="49" charset="0"/>
              </a:rPr>
            </a:br>
            <a:r>
              <a:rPr lang="da-DK" sz="2800" dirty="0">
                <a:latin typeface="Consolas" panose="020B0609020204030204" pitchFamily="49" charset="0"/>
              </a:rPr>
              <a:t>- Mac</a:t>
            </a:r>
            <a:endParaRPr lang="en-DK" dirty="0">
              <a:latin typeface="Consolas" panose="020B0609020204030204" pitchFamily="49" charset="0"/>
            </a:endParaRPr>
          </a:p>
        </p:txBody>
      </p:sp>
      <p:sp>
        <p:nvSpPr>
          <p:cNvPr id="5" name="Text Placeholder 4">
            <a:extLst>
              <a:ext uri="{FF2B5EF4-FFF2-40B4-BE49-F238E27FC236}">
                <a16:creationId xmlns:a16="http://schemas.microsoft.com/office/drawing/2014/main" id="{8DB753EC-6747-D74F-3ED3-908EE1A89995}"/>
              </a:ext>
            </a:extLst>
          </p:cNvPr>
          <p:cNvSpPr>
            <a:spLocks noGrp="1"/>
          </p:cNvSpPr>
          <p:nvPr>
            <p:ph type="body" sz="quarter" idx="12"/>
          </p:nvPr>
        </p:nvSpPr>
        <p:spPr>
          <a:xfrm>
            <a:off x="587375" y="2065337"/>
            <a:ext cx="5833019" cy="3704284"/>
          </a:xfrm>
        </p:spPr>
        <p:txBody>
          <a:bodyPr>
            <a:normAutofit/>
          </a:bodyPr>
          <a:lstStyle/>
          <a:p>
            <a:r>
              <a:rPr lang="da-DK" dirty="0">
                <a:latin typeface="Consolas" panose="020B0609020204030204" pitchFamily="49" charset="0"/>
              </a:rPr>
              <a:t>Check at du har koblet din ESP32'er til din computer korrekt</a:t>
            </a:r>
          </a:p>
          <a:p>
            <a:pPr lvl="1"/>
            <a:r>
              <a:rPr lang="da-DK" dirty="0">
                <a:latin typeface="Consolas" panose="020B0609020204030204" pitchFamily="49" charset="0"/>
              </a:rPr>
              <a:t>Er det det rigtige kabel du bruger</a:t>
            </a:r>
          </a:p>
          <a:p>
            <a:pPr lvl="1"/>
            <a:r>
              <a:rPr lang="da-DK" dirty="0">
                <a:latin typeface="Consolas" panose="020B0609020204030204" pitchFamily="49" charset="0"/>
              </a:rPr>
              <a:t>Lader kabler til telefonen virker muligvis ikke (også selvom ESP32 blinker)</a:t>
            </a:r>
            <a:endParaRPr lang="en-DK" dirty="0">
              <a:latin typeface="Consolas" panose="020B0609020204030204" pitchFamily="49" charset="0"/>
            </a:endParaRPr>
          </a:p>
          <a:p>
            <a:endParaRPr lang="da-DK" dirty="0">
              <a:latin typeface="Consolas" panose="020B0609020204030204" pitchFamily="49" charset="0"/>
            </a:endParaRPr>
          </a:p>
          <a:p>
            <a:r>
              <a:rPr lang="da-DK" dirty="0">
                <a:latin typeface="Consolas" panose="020B0609020204030204" pitchFamily="49" charset="0"/>
              </a:rPr>
              <a:t>Vælg den rigtige </a:t>
            </a:r>
            <a:r>
              <a:rPr lang="da-DK" dirty="0" err="1">
                <a:latin typeface="Consolas" panose="020B0609020204030204" pitchFamily="49" charset="0"/>
              </a:rPr>
              <a:t>serial</a:t>
            </a:r>
            <a:r>
              <a:rPr lang="da-DK" dirty="0">
                <a:latin typeface="Consolas" panose="020B0609020204030204" pitchFamily="49" charset="0"/>
              </a:rPr>
              <a:t>/COM port (på min </a:t>
            </a:r>
            <a:r>
              <a:rPr lang="da-DK" dirty="0" err="1">
                <a:latin typeface="Consolas" panose="020B0609020204030204" pitchFamily="49" charset="0"/>
              </a:rPr>
              <a:t>mac</a:t>
            </a:r>
            <a:r>
              <a:rPr lang="da-DK" dirty="0">
                <a:latin typeface="Consolas" panose="020B0609020204030204" pitchFamily="49" charset="0"/>
              </a:rPr>
              <a:t> var det </a:t>
            </a:r>
            <a:r>
              <a:rPr lang="en-US" dirty="0">
                <a:highlight>
                  <a:srgbClr val="00FF00"/>
                </a:highlight>
                <a:latin typeface="Consolas" panose="020B0609020204030204" pitchFamily="49" charset="0"/>
              </a:rPr>
              <a:t>tty.wchusbserial121311</a:t>
            </a:r>
            <a:r>
              <a:rPr lang="da-DK" dirty="0">
                <a:latin typeface="Consolas" panose="020B0609020204030204" pitchFamily="49" charset="0"/>
              </a:rPr>
              <a:t>)</a:t>
            </a:r>
          </a:p>
          <a:p>
            <a:pPr lvl="1"/>
            <a:r>
              <a:rPr lang="da-DK" dirty="0">
                <a:latin typeface="Consolas" panose="020B0609020204030204" pitchFamily="49" charset="0"/>
              </a:rPr>
              <a:t>Hvis du ikke kan se din ESP32 i </a:t>
            </a:r>
            <a:r>
              <a:rPr lang="da-DK" dirty="0" err="1">
                <a:latin typeface="Consolas" panose="020B0609020204030204" pitchFamily="49" charset="0"/>
              </a:rPr>
              <a:t>device</a:t>
            </a:r>
            <a:r>
              <a:rPr lang="da-DK" dirty="0">
                <a:latin typeface="Consolas" panose="020B0609020204030204" pitchFamily="49" charset="0"/>
              </a:rPr>
              <a:t> manager, prøv at vend USB-C kablet rundt (det virker nogle gange)</a:t>
            </a:r>
          </a:p>
          <a:p>
            <a:pPr lvl="1"/>
            <a:r>
              <a:rPr lang="da-DK" dirty="0">
                <a:latin typeface="Consolas" panose="020B0609020204030204" pitchFamily="49" charset="0"/>
              </a:rPr>
              <a:t>Billedet er fra Windows, hvor den hedder "COM#"</a:t>
            </a:r>
          </a:p>
        </p:txBody>
      </p:sp>
      <p:pic>
        <p:nvPicPr>
          <p:cNvPr id="4" name="Picture 3">
            <a:extLst>
              <a:ext uri="{FF2B5EF4-FFF2-40B4-BE49-F238E27FC236}">
                <a16:creationId xmlns:a16="http://schemas.microsoft.com/office/drawing/2014/main" id="{B36F82DB-9D99-7B20-C78C-4FCC40FE38CD}"/>
              </a:ext>
            </a:extLst>
          </p:cNvPr>
          <p:cNvPicPr>
            <a:picLocks noChangeAspect="1"/>
          </p:cNvPicPr>
          <p:nvPr/>
        </p:nvPicPr>
        <p:blipFill>
          <a:blip r:embed="rId3"/>
          <a:stretch>
            <a:fillRect/>
          </a:stretch>
        </p:blipFill>
        <p:spPr>
          <a:xfrm>
            <a:off x="7302716" y="1337322"/>
            <a:ext cx="4037171" cy="1456029"/>
          </a:xfrm>
          <a:prstGeom prst="rect">
            <a:avLst/>
          </a:prstGeom>
        </p:spPr>
      </p:pic>
    </p:spTree>
    <p:extLst>
      <p:ext uri="{BB962C8B-B14F-4D97-AF65-F5344CB8AC3E}">
        <p14:creationId xmlns:p14="http://schemas.microsoft.com/office/powerpoint/2010/main" val="4119239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D2AD20-1D9B-317C-C449-838656B7D89F}"/>
              </a:ext>
            </a:extLst>
          </p:cNvPr>
          <p:cNvSpPr>
            <a:spLocks noGrp="1"/>
          </p:cNvSpPr>
          <p:nvPr>
            <p:ph type="sldNum" sz="quarter" idx="4"/>
          </p:nvPr>
        </p:nvSpPr>
        <p:spPr/>
        <p:txBody>
          <a:bodyPr/>
          <a:lstStyle/>
          <a:p>
            <a:fld id="{D8D877B3-D348-4611-9BDB-C5374591D951}" type="slidenum">
              <a:rPr lang="en-US" smtClean="0"/>
              <a:pPr/>
              <a:t>3</a:t>
            </a:fld>
            <a:endParaRPr lang="en-US" dirty="0"/>
          </a:p>
        </p:txBody>
      </p:sp>
      <p:sp>
        <p:nvSpPr>
          <p:cNvPr id="4" name="Title 3">
            <a:extLst>
              <a:ext uri="{FF2B5EF4-FFF2-40B4-BE49-F238E27FC236}">
                <a16:creationId xmlns:a16="http://schemas.microsoft.com/office/drawing/2014/main" id="{3FBF1EF1-3473-DCCD-7477-DCB6CAF378F2}"/>
              </a:ext>
            </a:extLst>
          </p:cNvPr>
          <p:cNvSpPr>
            <a:spLocks noGrp="1"/>
          </p:cNvSpPr>
          <p:nvPr>
            <p:ph type="title"/>
          </p:nvPr>
        </p:nvSpPr>
        <p:spPr/>
        <p:txBody>
          <a:bodyPr/>
          <a:lstStyle/>
          <a:p>
            <a:r>
              <a:rPr lang="en-US" dirty="0"/>
              <a:t>MacOS </a:t>
            </a:r>
            <a:br>
              <a:rPr lang="en-US" dirty="0"/>
            </a:br>
            <a:r>
              <a:rPr lang="en-US" dirty="0" err="1"/>
              <a:t>xcode</a:t>
            </a:r>
            <a:endParaRPr lang="en-DK" dirty="0"/>
          </a:p>
        </p:txBody>
      </p:sp>
      <p:sp>
        <p:nvSpPr>
          <p:cNvPr id="5" name="Text Placeholder 4">
            <a:extLst>
              <a:ext uri="{FF2B5EF4-FFF2-40B4-BE49-F238E27FC236}">
                <a16:creationId xmlns:a16="http://schemas.microsoft.com/office/drawing/2014/main" id="{167A2E2D-C658-399B-A87D-7543266F31A9}"/>
              </a:ext>
            </a:extLst>
          </p:cNvPr>
          <p:cNvSpPr>
            <a:spLocks noGrp="1"/>
          </p:cNvSpPr>
          <p:nvPr>
            <p:ph type="body" sz="quarter" idx="12"/>
          </p:nvPr>
        </p:nvSpPr>
        <p:spPr/>
        <p:txBody>
          <a:bodyPr>
            <a:normAutofit/>
          </a:bodyPr>
          <a:lstStyle/>
          <a:p>
            <a:pPr marL="342900" indent="-342900">
              <a:buAutoNum type="arabicPeriod"/>
            </a:pPr>
            <a:r>
              <a:rPr lang="da-DK" dirty="0"/>
              <a:t>Kopier </a:t>
            </a:r>
            <a:r>
              <a:rPr lang="da-DK" dirty="0" err="1"/>
              <a:t>text</a:t>
            </a:r>
            <a:r>
              <a:rPr lang="da-DK" dirty="0"/>
              <a:t> på hjemmesiden</a:t>
            </a:r>
          </a:p>
          <a:p>
            <a:pPr marL="966788" lvl="1" indent="-342900">
              <a:buFont typeface="Wingdings" panose="05000000000000000000" pitchFamily="2" charset="2"/>
              <a:buChar char="§"/>
            </a:pPr>
            <a:r>
              <a:rPr lang="da-DK" dirty="0">
                <a:hlinkClick r:id="rId2"/>
              </a:rPr>
              <a:t>https://brew.sh</a:t>
            </a:r>
            <a:r>
              <a:rPr lang="da-DK" dirty="0"/>
              <a:t> </a:t>
            </a:r>
          </a:p>
          <a:p>
            <a:pPr marL="966788" lvl="1" indent="-342900">
              <a:buFont typeface="Wingdings" panose="05000000000000000000" pitchFamily="2" charset="2"/>
              <a:buChar char="§"/>
            </a:pPr>
            <a:r>
              <a:rPr lang="da-DK" dirty="0"/>
              <a:t>Tryk på clipboardet for at kopierer (den røde knap), da der er meget tekst</a:t>
            </a:r>
          </a:p>
          <a:p>
            <a:pPr marL="966788" lvl="1" indent="-342900">
              <a:buFont typeface="Wingdings" panose="05000000000000000000" pitchFamily="2" charset="2"/>
              <a:buChar char="§"/>
            </a:pPr>
            <a:endParaRPr lang="da-DK" dirty="0"/>
          </a:p>
          <a:p>
            <a:pPr marL="342900" indent="-342900">
              <a:buFont typeface="+mj-lt"/>
              <a:buAutoNum type="arabicPeriod"/>
            </a:pPr>
            <a:r>
              <a:rPr lang="da-DK" dirty="0"/>
              <a:t>[</a:t>
            </a:r>
            <a:r>
              <a:rPr lang="da-DK" dirty="0" err="1"/>
              <a:t>Cmd</a:t>
            </a:r>
            <a:r>
              <a:rPr lang="da-DK" dirty="0"/>
              <a:t>] + [Space]-&gt; </a:t>
            </a:r>
            <a:r>
              <a:rPr lang="da-DK" dirty="0">
                <a:highlight>
                  <a:srgbClr val="00FF00"/>
                </a:highlight>
              </a:rPr>
              <a:t>Terminal</a:t>
            </a:r>
            <a:r>
              <a:rPr lang="da-DK" b="1" dirty="0"/>
              <a:t> </a:t>
            </a:r>
          </a:p>
          <a:p>
            <a:pPr marL="342900" indent="-342900">
              <a:buFont typeface="+mj-lt"/>
              <a:buAutoNum type="arabicPeriod"/>
            </a:pPr>
            <a:r>
              <a:rPr lang="da-DK" b="1" dirty="0"/>
              <a:t>Terminal</a:t>
            </a:r>
            <a:r>
              <a:rPr lang="da-DK" dirty="0"/>
              <a:t>: </a:t>
            </a:r>
            <a:r>
              <a:rPr lang="da-DK" dirty="0" err="1">
                <a:highlight>
                  <a:srgbClr val="00FF00"/>
                </a:highlight>
              </a:rPr>
              <a:t>xcode-select</a:t>
            </a:r>
            <a:r>
              <a:rPr lang="da-DK" dirty="0">
                <a:highlight>
                  <a:srgbClr val="00FF00"/>
                </a:highlight>
              </a:rPr>
              <a:t> --</a:t>
            </a:r>
            <a:r>
              <a:rPr lang="da-DK" dirty="0" err="1">
                <a:highlight>
                  <a:srgbClr val="00FF00"/>
                </a:highlight>
              </a:rPr>
              <a:t>install</a:t>
            </a:r>
            <a:endParaRPr lang="da-DK" dirty="0">
              <a:highlight>
                <a:srgbClr val="00FF00"/>
              </a:highlight>
            </a:endParaRPr>
          </a:p>
          <a:p>
            <a:pPr marL="342900" indent="-342900">
              <a:buFont typeface="+mj-lt"/>
              <a:buAutoNum type="arabicPeriod"/>
            </a:pPr>
            <a:endParaRPr lang="en-DK" dirty="0"/>
          </a:p>
        </p:txBody>
      </p:sp>
    </p:spTree>
    <p:extLst>
      <p:ext uri="{BB962C8B-B14F-4D97-AF65-F5344CB8AC3E}">
        <p14:creationId xmlns:p14="http://schemas.microsoft.com/office/powerpoint/2010/main" val="38457872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F82E16-481D-0518-0333-90AE329BA96B}"/>
              </a:ext>
            </a:extLst>
          </p:cNvPr>
          <p:cNvSpPr>
            <a:spLocks noGrp="1"/>
          </p:cNvSpPr>
          <p:nvPr>
            <p:ph type="sldNum" sz="quarter" idx="4"/>
          </p:nvPr>
        </p:nvSpPr>
        <p:spPr/>
        <p:txBody>
          <a:bodyPr/>
          <a:lstStyle/>
          <a:p>
            <a:fld id="{D8D877B3-D348-4611-9BDB-C5374591D951}" type="slidenum">
              <a:rPr lang="en-US" smtClean="0">
                <a:latin typeface="Consolas" panose="020B0609020204030204" pitchFamily="49" charset="0"/>
              </a:rPr>
              <a:pPr/>
              <a:t>30</a:t>
            </a:fld>
            <a:endParaRPr lang="en-US" dirty="0">
              <a:latin typeface="Consolas" panose="020B0609020204030204" pitchFamily="49" charset="0"/>
            </a:endParaRPr>
          </a:p>
        </p:txBody>
      </p:sp>
      <p:sp>
        <p:nvSpPr>
          <p:cNvPr id="3" name="Title 2">
            <a:extLst>
              <a:ext uri="{FF2B5EF4-FFF2-40B4-BE49-F238E27FC236}">
                <a16:creationId xmlns:a16="http://schemas.microsoft.com/office/drawing/2014/main" id="{6B733529-952B-F102-768D-EEBA2378005C}"/>
              </a:ext>
            </a:extLst>
          </p:cNvPr>
          <p:cNvSpPr>
            <a:spLocks noGrp="1"/>
          </p:cNvSpPr>
          <p:nvPr>
            <p:ph type="title"/>
          </p:nvPr>
        </p:nvSpPr>
        <p:spPr>
          <a:xfrm>
            <a:off x="587374" y="370290"/>
            <a:ext cx="10405020" cy="1474385"/>
          </a:xfrm>
        </p:spPr>
        <p:txBody>
          <a:bodyPr/>
          <a:lstStyle/>
          <a:p>
            <a:r>
              <a:rPr lang="en-US" dirty="0">
                <a:latin typeface="Consolas" panose="020B0609020204030204" pitchFamily="49" charset="0"/>
              </a:rPr>
              <a:t>ESP32 Setup - MacOS</a:t>
            </a:r>
            <a:br>
              <a:rPr lang="da-DK" dirty="0">
                <a:latin typeface="Consolas" panose="020B0609020204030204" pitchFamily="49" charset="0"/>
              </a:rPr>
            </a:br>
            <a:r>
              <a:rPr lang="da-DK" dirty="0">
                <a:latin typeface="Consolas" panose="020B0609020204030204" pitchFamily="49" charset="0"/>
              </a:rPr>
              <a:t>check the COM port (Serial Port)</a:t>
            </a:r>
            <a:br>
              <a:rPr lang="da-DK" dirty="0">
                <a:latin typeface="Consolas" panose="020B0609020204030204" pitchFamily="49" charset="0"/>
              </a:rPr>
            </a:br>
            <a:endParaRPr lang="en-DK" dirty="0">
              <a:latin typeface="Consolas" panose="020B0609020204030204" pitchFamily="49" charset="0"/>
            </a:endParaRPr>
          </a:p>
        </p:txBody>
      </p:sp>
      <p:sp>
        <p:nvSpPr>
          <p:cNvPr id="4" name="Text Placeholder 3">
            <a:extLst>
              <a:ext uri="{FF2B5EF4-FFF2-40B4-BE49-F238E27FC236}">
                <a16:creationId xmlns:a16="http://schemas.microsoft.com/office/drawing/2014/main" id="{593F8BAC-1012-D3CC-921B-034A1EB5E21A}"/>
              </a:ext>
            </a:extLst>
          </p:cNvPr>
          <p:cNvSpPr>
            <a:spLocks noGrp="1"/>
          </p:cNvSpPr>
          <p:nvPr>
            <p:ph type="body" sz="quarter" idx="12"/>
          </p:nvPr>
        </p:nvSpPr>
        <p:spPr>
          <a:xfrm>
            <a:off x="587375" y="2065337"/>
            <a:ext cx="6224905" cy="3704284"/>
          </a:xfrm>
        </p:spPr>
        <p:txBody>
          <a:bodyPr/>
          <a:lstStyle/>
          <a:p>
            <a:r>
              <a:rPr lang="en-US" dirty="0">
                <a:latin typeface="Consolas" panose="020B0609020204030204" pitchFamily="49" charset="0"/>
              </a:rPr>
              <a:t>When plug the USB-to-SERIAL device into the USB port</a:t>
            </a:r>
          </a:p>
          <a:p>
            <a:r>
              <a:rPr lang="en-US" dirty="0">
                <a:latin typeface="Consolas" panose="020B0609020204030204" pitchFamily="49" charset="0"/>
              </a:rPr>
              <a:t>[System Report] -&gt; [Hardware] -&gt; USB</a:t>
            </a:r>
          </a:p>
          <a:p>
            <a:r>
              <a:rPr lang="en-US" dirty="0">
                <a:latin typeface="Consolas" panose="020B0609020204030204" pitchFamily="49" charset="0"/>
              </a:rPr>
              <a:t>[Terminal] -&gt; </a:t>
            </a:r>
            <a:r>
              <a:rPr lang="en-US" dirty="0">
                <a:highlight>
                  <a:srgbClr val="00FF00"/>
                </a:highlight>
                <a:latin typeface="Consolas" panose="020B0609020204030204" pitchFamily="49" charset="0"/>
              </a:rPr>
              <a:t>ls /dev/</a:t>
            </a:r>
            <a:r>
              <a:rPr lang="en-US" dirty="0" err="1">
                <a:highlight>
                  <a:srgbClr val="00FF00"/>
                </a:highlight>
                <a:latin typeface="Consolas" panose="020B0609020204030204" pitchFamily="49" charset="0"/>
              </a:rPr>
              <a:t>tty</a:t>
            </a:r>
            <a:r>
              <a:rPr lang="en-US" dirty="0">
                <a:highlight>
                  <a:srgbClr val="00FF00"/>
                </a:highlight>
                <a:latin typeface="Consolas" panose="020B0609020204030204" pitchFamily="49" charset="0"/>
              </a:rPr>
              <a:t>*</a:t>
            </a:r>
          </a:p>
          <a:p>
            <a:r>
              <a:rPr lang="en-US" dirty="0">
                <a:latin typeface="Consolas" panose="020B0609020204030204" pitchFamily="49" charset="0"/>
              </a:rPr>
              <a:t>You should see the “</a:t>
            </a:r>
            <a:r>
              <a:rPr lang="en-US" dirty="0" err="1">
                <a:latin typeface="Consolas" panose="020B0609020204030204" pitchFamily="49" charset="0"/>
              </a:rPr>
              <a:t>tty.wchusbserial</a:t>
            </a:r>
            <a:r>
              <a:rPr lang="en-US" dirty="0">
                <a:latin typeface="Consolas" panose="020B0609020204030204" pitchFamily="49" charset="0"/>
              </a:rPr>
              <a:t>#” where “#” is the assigned device number similar to Windows COM port assignment</a:t>
            </a:r>
          </a:p>
          <a:p>
            <a:pPr lvl="1"/>
            <a:r>
              <a:rPr lang="en-US" dirty="0">
                <a:latin typeface="Consolas" panose="020B0609020204030204" pitchFamily="49" charset="0"/>
              </a:rPr>
              <a:t>In this case: </a:t>
            </a:r>
            <a:r>
              <a:rPr lang="en-US" dirty="0">
                <a:highlight>
                  <a:srgbClr val="00FF00"/>
                </a:highlight>
                <a:latin typeface="Consolas" panose="020B0609020204030204" pitchFamily="49" charset="0"/>
              </a:rPr>
              <a:t>tty.wchusbserial121311</a:t>
            </a:r>
            <a:endParaRPr lang="en-DK" dirty="0">
              <a:highlight>
                <a:srgbClr val="00FF00"/>
              </a:highlight>
              <a:latin typeface="Consolas" panose="020B0609020204030204" pitchFamily="49" charset="0"/>
            </a:endParaRPr>
          </a:p>
        </p:txBody>
      </p:sp>
      <p:pic>
        <p:nvPicPr>
          <p:cNvPr id="6" name="Picture 5">
            <a:extLst>
              <a:ext uri="{FF2B5EF4-FFF2-40B4-BE49-F238E27FC236}">
                <a16:creationId xmlns:a16="http://schemas.microsoft.com/office/drawing/2014/main" id="{90FA548C-6944-67BD-5D44-2392BE8E3BDD}"/>
              </a:ext>
            </a:extLst>
          </p:cNvPr>
          <p:cNvPicPr>
            <a:picLocks noChangeAspect="1"/>
          </p:cNvPicPr>
          <p:nvPr/>
        </p:nvPicPr>
        <p:blipFill>
          <a:blip r:embed="rId2"/>
          <a:stretch>
            <a:fillRect/>
          </a:stretch>
        </p:blipFill>
        <p:spPr>
          <a:xfrm>
            <a:off x="6752677" y="1929766"/>
            <a:ext cx="4770651" cy="2367914"/>
          </a:xfrm>
          <a:prstGeom prst="rect">
            <a:avLst/>
          </a:prstGeom>
        </p:spPr>
      </p:pic>
      <p:pic>
        <p:nvPicPr>
          <p:cNvPr id="8" name="Picture 7">
            <a:extLst>
              <a:ext uri="{FF2B5EF4-FFF2-40B4-BE49-F238E27FC236}">
                <a16:creationId xmlns:a16="http://schemas.microsoft.com/office/drawing/2014/main" id="{025A8723-0623-7656-9618-4B88825DE352}"/>
              </a:ext>
            </a:extLst>
          </p:cNvPr>
          <p:cNvPicPr>
            <a:picLocks noChangeAspect="1"/>
          </p:cNvPicPr>
          <p:nvPr/>
        </p:nvPicPr>
        <p:blipFill>
          <a:blip r:embed="rId3"/>
          <a:stretch>
            <a:fillRect/>
          </a:stretch>
        </p:blipFill>
        <p:spPr>
          <a:xfrm>
            <a:off x="5920606" y="4297680"/>
            <a:ext cx="5811061" cy="2095792"/>
          </a:xfrm>
          <a:prstGeom prst="rect">
            <a:avLst/>
          </a:prstGeom>
        </p:spPr>
      </p:pic>
    </p:spTree>
    <p:extLst>
      <p:ext uri="{BB962C8B-B14F-4D97-AF65-F5344CB8AC3E}">
        <p14:creationId xmlns:p14="http://schemas.microsoft.com/office/powerpoint/2010/main" val="3826747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B927E2-E0B4-D3CC-FACD-23ECB02957E8}"/>
              </a:ext>
            </a:extLst>
          </p:cNvPr>
          <p:cNvSpPr>
            <a:spLocks noGrp="1"/>
          </p:cNvSpPr>
          <p:nvPr>
            <p:ph type="sldNum" sz="quarter" idx="4"/>
          </p:nvPr>
        </p:nvSpPr>
        <p:spPr/>
        <p:txBody>
          <a:bodyPr/>
          <a:lstStyle/>
          <a:p>
            <a:fld id="{D8D877B3-D348-4611-9BDB-C5374591D951}" type="slidenum">
              <a:rPr lang="en-US" smtClean="0">
                <a:latin typeface="Consolas" panose="020B0609020204030204" pitchFamily="49" charset="0"/>
              </a:rPr>
              <a:pPr/>
              <a:t>31</a:t>
            </a:fld>
            <a:endParaRPr lang="en-US" dirty="0">
              <a:latin typeface="Consolas" panose="020B0609020204030204" pitchFamily="49" charset="0"/>
            </a:endParaRPr>
          </a:p>
        </p:txBody>
      </p:sp>
      <p:sp>
        <p:nvSpPr>
          <p:cNvPr id="3" name="Title 2">
            <a:extLst>
              <a:ext uri="{FF2B5EF4-FFF2-40B4-BE49-F238E27FC236}">
                <a16:creationId xmlns:a16="http://schemas.microsoft.com/office/drawing/2014/main" id="{827CA148-32D7-443B-2C6F-8ED9869F8C32}"/>
              </a:ext>
            </a:extLst>
          </p:cNvPr>
          <p:cNvSpPr>
            <a:spLocks noGrp="1"/>
          </p:cNvSpPr>
          <p:nvPr>
            <p:ph type="title"/>
          </p:nvPr>
        </p:nvSpPr>
        <p:spPr/>
        <p:txBody>
          <a:bodyPr/>
          <a:lstStyle/>
          <a:p>
            <a:r>
              <a:rPr lang="da-DK" dirty="0">
                <a:latin typeface="Consolas" panose="020B0609020204030204" pitchFamily="49" charset="0"/>
              </a:rPr>
              <a:t>Arduino Setup</a:t>
            </a:r>
            <a:br>
              <a:rPr lang="da-DK" dirty="0">
                <a:latin typeface="Consolas" panose="020B0609020204030204" pitchFamily="49" charset="0"/>
              </a:rPr>
            </a:br>
            <a:r>
              <a:rPr lang="da-DK" sz="2800" dirty="0">
                <a:latin typeface="Consolas" panose="020B0609020204030204" pitchFamily="49" charset="0"/>
              </a:rPr>
              <a:t>- Mac</a:t>
            </a:r>
            <a:endParaRPr lang="en-DK" dirty="0">
              <a:latin typeface="Consolas" panose="020B0609020204030204" pitchFamily="49" charset="0"/>
            </a:endParaRPr>
          </a:p>
        </p:txBody>
      </p:sp>
      <p:sp>
        <p:nvSpPr>
          <p:cNvPr id="5" name="Text Placeholder 4">
            <a:extLst>
              <a:ext uri="{FF2B5EF4-FFF2-40B4-BE49-F238E27FC236}">
                <a16:creationId xmlns:a16="http://schemas.microsoft.com/office/drawing/2014/main" id="{E24A8895-F44D-2703-03D8-527DD1252E91}"/>
              </a:ext>
            </a:extLst>
          </p:cNvPr>
          <p:cNvSpPr>
            <a:spLocks noGrp="1"/>
          </p:cNvSpPr>
          <p:nvPr>
            <p:ph type="body" sz="quarter" idx="12"/>
          </p:nvPr>
        </p:nvSpPr>
        <p:spPr>
          <a:xfrm>
            <a:off x="587375" y="2065337"/>
            <a:ext cx="5833019" cy="3704284"/>
          </a:xfrm>
        </p:spPr>
        <p:txBody>
          <a:bodyPr>
            <a:normAutofit fontScale="92500" lnSpcReduction="10000"/>
          </a:bodyPr>
          <a:lstStyle/>
          <a:p>
            <a:r>
              <a:rPr lang="da-DK" dirty="0">
                <a:latin typeface="Consolas" panose="020B0609020204030204" pitchFamily="49" charset="0"/>
              </a:rPr>
              <a:t>Check at du har koblet din ESP32'er til din computer korrekt</a:t>
            </a:r>
          </a:p>
          <a:p>
            <a:pPr lvl="1"/>
            <a:r>
              <a:rPr lang="da-DK" dirty="0">
                <a:latin typeface="Consolas" panose="020B0609020204030204" pitchFamily="49" charset="0"/>
              </a:rPr>
              <a:t>Er det det rigtige kabel du bruger</a:t>
            </a:r>
          </a:p>
          <a:p>
            <a:pPr lvl="1"/>
            <a:r>
              <a:rPr lang="da-DK" dirty="0">
                <a:latin typeface="Consolas" panose="020B0609020204030204" pitchFamily="49" charset="0"/>
              </a:rPr>
              <a:t>Lader kabler til telefonen virker muligvis ikke (også selvom ESP32 blinker)</a:t>
            </a:r>
            <a:endParaRPr lang="en-DK" dirty="0">
              <a:latin typeface="Consolas" panose="020B0609020204030204" pitchFamily="49" charset="0"/>
            </a:endParaRPr>
          </a:p>
          <a:p>
            <a:endParaRPr lang="da-DK" dirty="0">
              <a:latin typeface="Consolas" panose="020B0609020204030204" pitchFamily="49" charset="0"/>
            </a:endParaRPr>
          </a:p>
          <a:p>
            <a:r>
              <a:rPr lang="da-DK" dirty="0">
                <a:latin typeface="Consolas" panose="020B0609020204030204" pitchFamily="49" charset="0"/>
              </a:rPr>
              <a:t>Vælg den rigtige </a:t>
            </a:r>
            <a:r>
              <a:rPr lang="da-DK" dirty="0" err="1">
                <a:latin typeface="Consolas" panose="020B0609020204030204" pitchFamily="49" charset="0"/>
              </a:rPr>
              <a:t>serial</a:t>
            </a:r>
            <a:r>
              <a:rPr lang="da-DK" dirty="0">
                <a:latin typeface="Consolas" panose="020B0609020204030204" pitchFamily="49" charset="0"/>
              </a:rPr>
              <a:t>/COM port (på min </a:t>
            </a:r>
            <a:r>
              <a:rPr lang="da-DK" dirty="0" err="1">
                <a:latin typeface="Consolas" panose="020B0609020204030204" pitchFamily="49" charset="0"/>
              </a:rPr>
              <a:t>mac</a:t>
            </a:r>
            <a:r>
              <a:rPr lang="da-DK" dirty="0">
                <a:latin typeface="Consolas" panose="020B0609020204030204" pitchFamily="49" charset="0"/>
              </a:rPr>
              <a:t> var det </a:t>
            </a:r>
            <a:r>
              <a:rPr lang="en-US" dirty="0">
                <a:highlight>
                  <a:srgbClr val="00FF00"/>
                </a:highlight>
                <a:latin typeface="Consolas" panose="020B0609020204030204" pitchFamily="49" charset="0"/>
              </a:rPr>
              <a:t>tty.wchusbserial121311</a:t>
            </a:r>
            <a:r>
              <a:rPr lang="da-DK" dirty="0">
                <a:latin typeface="Consolas" panose="020B0609020204030204" pitchFamily="49" charset="0"/>
              </a:rPr>
              <a:t>)</a:t>
            </a:r>
          </a:p>
          <a:p>
            <a:pPr lvl="1"/>
            <a:r>
              <a:rPr lang="da-DK" dirty="0">
                <a:latin typeface="Consolas" panose="020B0609020204030204" pitchFamily="49" charset="0"/>
              </a:rPr>
              <a:t>Hvis du ikke kan se din ESP32 i </a:t>
            </a:r>
            <a:r>
              <a:rPr lang="da-DK" dirty="0" err="1">
                <a:latin typeface="Consolas" panose="020B0609020204030204" pitchFamily="49" charset="0"/>
              </a:rPr>
              <a:t>device</a:t>
            </a:r>
            <a:r>
              <a:rPr lang="da-DK" dirty="0">
                <a:latin typeface="Consolas" panose="020B0609020204030204" pitchFamily="49" charset="0"/>
              </a:rPr>
              <a:t> manager, bruger du muligvis et oplader USB ledning.</a:t>
            </a:r>
          </a:p>
          <a:p>
            <a:pPr lvl="1"/>
            <a:r>
              <a:rPr lang="da-DK" dirty="0">
                <a:latin typeface="Consolas" panose="020B0609020204030204" pitchFamily="49" charset="0"/>
              </a:rPr>
              <a:t>Billedet er fra Windows, hvor den hedder "COM#"</a:t>
            </a:r>
          </a:p>
          <a:p>
            <a:r>
              <a:rPr lang="da-DK" dirty="0">
                <a:latin typeface="Consolas" panose="020B0609020204030204" pitchFamily="49" charset="0"/>
              </a:rPr>
              <a:t>Brug følgende board: </a:t>
            </a:r>
            <a:r>
              <a:rPr lang="da-DK" dirty="0">
                <a:highlight>
                  <a:srgbClr val="FFFF00"/>
                </a:highlight>
                <a:latin typeface="Consolas" panose="020B0609020204030204" pitchFamily="49" charset="0"/>
              </a:rPr>
              <a:t>ESP32 </a:t>
            </a:r>
            <a:r>
              <a:rPr lang="da-DK" dirty="0" err="1">
                <a:highlight>
                  <a:srgbClr val="FFFF00"/>
                </a:highlight>
                <a:latin typeface="Consolas" panose="020B0609020204030204" pitchFamily="49" charset="0"/>
              </a:rPr>
              <a:t>Dev</a:t>
            </a:r>
            <a:r>
              <a:rPr lang="da-DK" dirty="0">
                <a:highlight>
                  <a:srgbClr val="FFFF00"/>
                </a:highlight>
                <a:latin typeface="Consolas" panose="020B0609020204030204" pitchFamily="49" charset="0"/>
              </a:rPr>
              <a:t> </a:t>
            </a:r>
            <a:r>
              <a:rPr lang="da-DK" dirty="0" err="1">
                <a:highlight>
                  <a:srgbClr val="FFFF00"/>
                </a:highlight>
                <a:latin typeface="Consolas" panose="020B0609020204030204" pitchFamily="49" charset="0"/>
              </a:rPr>
              <a:t>Module</a:t>
            </a:r>
            <a:r>
              <a:rPr lang="da-DK" dirty="0">
                <a:highlight>
                  <a:srgbClr val="FFFF00"/>
                </a:highlight>
                <a:latin typeface="Consolas" panose="020B0609020204030204" pitchFamily="49" charset="0"/>
              </a:rPr>
              <a:t> </a:t>
            </a:r>
          </a:p>
        </p:txBody>
      </p:sp>
      <p:pic>
        <p:nvPicPr>
          <p:cNvPr id="7" name="Picture 6">
            <a:extLst>
              <a:ext uri="{FF2B5EF4-FFF2-40B4-BE49-F238E27FC236}">
                <a16:creationId xmlns:a16="http://schemas.microsoft.com/office/drawing/2014/main" id="{8163B96B-D9D8-C411-B3E0-746FFD34021E}"/>
              </a:ext>
            </a:extLst>
          </p:cNvPr>
          <p:cNvPicPr>
            <a:picLocks noChangeAspect="1"/>
          </p:cNvPicPr>
          <p:nvPr/>
        </p:nvPicPr>
        <p:blipFill>
          <a:blip r:embed="rId2"/>
          <a:stretch>
            <a:fillRect/>
          </a:stretch>
        </p:blipFill>
        <p:spPr>
          <a:xfrm>
            <a:off x="6610871" y="3790522"/>
            <a:ext cx="4290083" cy="2830751"/>
          </a:xfrm>
          <a:prstGeom prst="rect">
            <a:avLst/>
          </a:prstGeom>
        </p:spPr>
      </p:pic>
      <p:pic>
        <p:nvPicPr>
          <p:cNvPr id="4" name="Picture 3">
            <a:extLst>
              <a:ext uri="{FF2B5EF4-FFF2-40B4-BE49-F238E27FC236}">
                <a16:creationId xmlns:a16="http://schemas.microsoft.com/office/drawing/2014/main" id="{C8A1B155-A631-F85D-618C-C00E70E4DDD1}"/>
              </a:ext>
            </a:extLst>
          </p:cNvPr>
          <p:cNvPicPr>
            <a:picLocks noChangeAspect="1"/>
          </p:cNvPicPr>
          <p:nvPr/>
        </p:nvPicPr>
        <p:blipFill>
          <a:blip r:embed="rId3"/>
          <a:stretch>
            <a:fillRect/>
          </a:stretch>
        </p:blipFill>
        <p:spPr>
          <a:xfrm>
            <a:off x="7302716" y="1337322"/>
            <a:ext cx="4037171" cy="1456029"/>
          </a:xfrm>
          <a:prstGeom prst="rect">
            <a:avLst/>
          </a:prstGeom>
        </p:spPr>
      </p:pic>
      <p:cxnSp>
        <p:nvCxnSpPr>
          <p:cNvPr id="9" name="Straight Arrow Connector 8">
            <a:extLst>
              <a:ext uri="{FF2B5EF4-FFF2-40B4-BE49-F238E27FC236}">
                <a16:creationId xmlns:a16="http://schemas.microsoft.com/office/drawing/2014/main" id="{10CD0186-6F08-FECD-6240-7F9F437E9CD2}"/>
              </a:ext>
            </a:extLst>
          </p:cNvPr>
          <p:cNvCxnSpPr>
            <a:cxnSpLocks/>
          </p:cNvCxnSpPr>
          <p:nvPr/>
        </p:nvCxnSpPr>
        <p:spPr>
          <a:xfrm>
            <a:off x="3252651" y="4284617"/>
            <a:ext cx="4833258" cy="1188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391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D2AD20-1D9B-317C-C449-838656B7D89F}"/>
              </a:ext>
            </a:extLst>
          </p:cNvPr>
          <p:cNvSpPr>
            <a:spLocks noGrp="1"/>
          </p:cNvSpPr>
          <p:nvPr>
            <p:ph type="sldNum" sz="quarter" idx="4"/>
          </p:nvPr>
        </p:nvSpPr>
        <p:spPr/>
        <p:txBody>
          <a:bodyPr/>
          <a:lstStyle/>
          <a:p>
            <a:fld id="{D8D877B3-D348-4611-9BDB-C5374591D951}" type="slidenum">
              <a:rPr lang="en-US" smtClean="0"/>
              <a:pPr/>
              <a:t>4</a:t>
            </a:fld>
            <a:endParaRPr lang="en-US" dirty="0"/>
          </a:p>
        </p:txBody>
      </p:sp>
      <p:sp>
        <p:nvSpPr>
          <p:cNvPr id="4" name="Title 3">
            <a:extLst>
              <a:ext uri="{FF2B5EF4-FFF2-40B4-BE49-F238E27FC236}">
                <a16:creationId xmlns:a16="http://schemas.microsoft.com/office/drawing/2014/main" id="{3FBF1EF1-3473-DCCD-7477-DCB6CAF378F2}"/>
              </a:ext>
            </a:extLst>
          </p:cNvPr>
          <p:cNvSpPr>
            <a:spLocks noGrp="1"/>
          </p:cNvSpPr>
          <p:nvPr>
            <p:ph type="title"/>
          </p:nvPr>
        </p:nvSpPr>
        <p:spPr/>
        <p:txBody>
          <a:bodyPr/>
          <a:lstStyle/>
          <a:p>
            <a:r>
              <a:rPr lang="en-US" dirty="0"/>
              <a:t>MacOS </a:t>
            </a:r>
            <a:br>
              <a:rPr lang="en-US" dirty="0"/>
            </a:br>
            <a:r>
              <a:rPr lang="en-US" dirty="0"/>
              <a:t>homebrew</a:t>
            </a:r>
            <a:endParaRPr lang="en-DK" dirty="0"/>
          </a:p>
        </p:txBody>
      </p:sp>
      <p:sp>
        <p:nvSpPr>
          <p:cNvPr id="5" name="Text Placeholder 4">
            <a:extLst>
              <a:ext uri="{FF2B5EF4-FFF2-40B4-BE49-F238E27FC236}">
                <a16:creationId xmlns:a16="http://schemas.microsoft.com/office/drawing/2014/main" id="{167A2E2D-C658-399B-A87D-7543266F31A9}"/>
              </a:ext>
            </a:extLst>
          </p:cNvPr>
          <p:cNvSpPr>
            <a:spLocks noGrp="1"/>
          </p:cNvSpPr>
          <p:nvPr>
            <p:ph type="body" sz="quarter" idx="12"/>
          </p:nvPr>
        </p:nvSpPr>
        <p:spPr/>
        <p:txBody>
          <a:bodyPr>
            <a:normAutofit fontScale="92500" lnSpcReduction="20000"/>
          </a:bodyPr>
          <a:lstStyle/>
          <a:p>
            <a:pPr marL="342900" indent="-342900">
              <a:buAutoNum type="arabicPeriod"/>
            </a:pPr>
            <a:r>
              <a:rPr lang="da-DK" dirty="0"/>
              <a:t>Kopier </a:t>
            </a:r>
            <a:r>
              <a:rPr lang="da-DK" dirty="0" err="1"/>
              <a:t>text</a:t>
            </a:r>
            <a:r>
              <a:rPr lang="da-DK" dirty="0"/>
              <a:t> på hjemmesiden</a:t>
            </a:r>
          </a:p>
          <a:p>
            <a:pPr marL="966788" lvl="1" indent="-342900">
              <a:buFont typeface="Wingdings" panose="05000000000000000000" pitchFamily="2" charset="2"/>
              <a:buChar char="§"/>
            </a:pPr>
            <a:r>
              <a:rPr lang="da-DK" dirty="0">
                <a:hlinkClick r:id="rId2"/>
              </a:rPr>
              <a:t>https://brew.sh</a:t>
            </a:r>
            <a:r>
              <a:rPr lang="da-DK" dirty="0"/>
              <a:t> </a:t>
            </a:r>
          </a:p>
          <a:p>
            <a:pPr marL="966788" lvl="1" indent="-342900">
              <a:buFont typeface="Wingdings" panose="05000000000000000000" pitchFamily="2" charset="2"/>
              <a:buChar char="§"/>
            </a:pPr>
            <a:r>
              <a:rPr lang="da-DK" dirty="0"/>
              <a:t>Tryk på clipboardet for at kopierer (den røde knap), da der er meget tekst</a:t>
            </a:r>
          </a:p>
          <a:p>
            <a:pPr marL="966788" lvl="1" indent="-342900">
              <a:buFont typeface="Wingdings" panose="05000000000000000000" pitchFamily="2" charset="2"/>
              <a:buChar char="§"/>
            </a:pPr>
            <a:endParaRPr lang="da-DK" dirty="0"/>
          </a:p>
          <a:p>
            <a:pPr marL="342900" indent="-342900">
              <a:buFont typeface="+mj-lt"/>
              <a:buAutoNum type="arabicPeriod"/>
            </a:pPr>
            <a:r>
              <a:rPr lang="da-DK" dirty="0"/>
              <a:t>[</a:t>
            </a:r>
            <a:r>
              <a:rPr lang="da-DK" dirty="0" err="1"/>
              <a:t>Cmd</a:t>
            </a:r>
            <a:r>
              <a:rPr lang="da-DK" dirty="0"/>
              <a:t>] + [Space]-&gt; </a:t>
            </a:r>
            <a:r>
              <a:rPr lang="da-DK" dirty="0">
                <a:highlight>
                  <a:srgbClr val="00FF00"/>
                </a:highlight>
              </a:rPr>
              <a:t>Terminal</a:t>
            </a:r>
            <a:r>
              <a:rPr lang="da-DK" b="1" dirty="0"/>
              <a:t> </a:t>
            </a:r>
          </a:p>
          <a:p>
            <a:pPr marL="342900" indent="-342900">
              <a:buFont typeface="+mj-lt"/>
              <a:buAutoNum type="arabicPeriod"/>
            </a:pPr>
            <a:r>
              <a:rPr lang="da-DK" b="1" dirty="0"/>
              <a:t>Terminal</a:t>
            </a:r>
            <a:r>
              <a:rPr lang="da-DK" dirty="0"/>
              <a:t>: Indsæt + [Enter]</a:t>
            </a:r>
          </a:p>
          <a:p>
            <a:pPr marL="342900" indent="-342900">
              <a:buFont typeface="+mj-lt"/>
              <a:buAutoNum type="arabicPeriod"/>
            </a:pPr>
            <a:r>
              <a:rPr lang="da-DK" b="1" dirty="0"/>
              <a:t>Terminal</a:t>
            </a:r>
            <a:r>
              <a:rPr lang="da-DK" dirty="0"/>
              <a:t>: Følg informationerne på skærmen (så som at skrive kode)</a:t>
            </a:r>
          </a:p>
          <a:p>
            <a:pPr marL="342900" indent="-342900">
              <a:buFont typeface="+mj-lt"/>
              <a:buAutoNum type="arabicPeriod"/>
            </a:pPr>
            <a:r>
              <a:rPr lang="da-DK" b="1" dirty="0"/>
              <a:t>Terminal</a:t>
            </a:r>
            <a:r>
              <a:rPr lang="da-DK" dirty="0"/>
              <a:t>: </a:t>
            </a:r>
            <a:r>
              <a:rPr lang="da-DK" dirty="0" err="1">
                <a:highlight>
                  <a:srgbClr val="00FF00"/>
                </a:highlight>
              </a:rPr>
              <a:t>echo</a:t>
            </a:r>
            <a:r>
              <a:rPr lang="da-DK" dirty="0">
                <a:highlight>
                  <a:srgbClr val="00FF00"/>
                </a:highlight>
              </a:rPr>
              <a:t> '</a:t>
            </a:r>
            <a:r>
              <a:rPr lang="da-DK" dirty="0" err="1">
                <a:highlight>
                  <a:srgbClr val="00FF00"/>
                </a:highlight>
              </a:rPr>
              <a:t>eval</a:t>
            </a:r>
            <a:r>
              <a:rPr lang="da-DK" dirty="0">
                <a:highlight>
                  <a:srgbClr val="00FF00"/>
                </a:highlight>
              </a:rPr>
              <a:t> $(/</a:t>
            </a:r>
            <a:r>
              <a:rPr lang="da-DK" dirty="0" err="1">
                <a:highlight>
                  <a:srgbClr val="00FF00"/>
                </a:highlight>
              </a:rPr>
              <a:t>opt</a:t>
            </a:r>
            <a:r>
              <a:rPr lang="da-DK" dirty="0">
                <a:highlight>
                  <a:srgbClr val="00FF00"/>
                </a:highlight>
              </a:rPr>
              <a:t>/</a:t>
            </a:r>
            <a:r>
              <a:rPr lang="da-DK" dirty="0" err="1">
                <a:highlight>
                  <a:srgbClr val="00FF00"/>
                </a:highlight>
              </a:rPr>
              <a:t>homebrew</a:t>
            </a:r>
            <a:r>
              <a:rPr lang="da-DK" dirty="0">
                <a:highlight>
                  <a:srgbClr val="00FF00"/>
                </a:highlight>
              </a:rPr>
              <a:t>/bin/</a:t>
            </a:r>
            <a:r>
              <a:rPr lang="da-DK" dirty="0" err="1">
                <a:highlight>
                  <a:srgbClr val="00FF00"/>
                </a:highlight>
              </a:rPr>
              <a:t>brew</a:t>
            </a:r>
            <a:r>
              <a:rPr lang="da-DK" dirty="0">
                <a:highlight>
                  <a:srgbClr val="00FF00"/>
                </a:highlight>
              </a:rPr>
              <a:t> </a:t>
            </a:r>
            <a:r>
              <a:rPr lang="da-DK" dirty="0" err="1">
                <a:highlight>
                  <a:srgbClr val="00FF00"/>
                </a:highlight>
              </a:rPr>
              <a:t>shellenv</a:t>
            </a:r>
            <a:r>
              <a:rPr lang="da-DK" dirty="0">
                <a:highlight>
                  <a:srgbClr val="00FF00"/>
                </a:highlight>
              </a:rPr>
              <a:t>)' &gt;&gt; /Users/$USER/.</a:t>
            </a:r>
            <a:r>
              <a:rPr lang="da-DK" dirty="0" err="1">
                <a:highlight>
                  <a:srgbClr val="00FF00"/>
                </a:highlight>
              </a:rPr>
              <a:t>zprofile</a:t>
            </a:r>
            <a:r>
              <a:rPr lang="da-DK" dirty="0">
                <a:highlight>
                  <a:srgbClr val="00FF00"/>
                </a:highlight>
              </a:rPr>
              <a:t> </a:t>
            </a:r>
          </a:p>
          <a:p>
            <a:pPr marL="342900" indent="-342900">
              <a:buFont typeface="+mj-lt"/>
              <a:buAutoNum type="arabicPeriod"/>
            </a:pPr>
            <a:r>
              <a:rPr lang="da-DK" b="1" dirty="0"/>
              <a:t>Terminal</a:t>
            </a:r>
            <a:r>
              <a:rPr lang="da-DK" dirty="0"/>
              <a:t>: </a:t>
            </a:r>
            <a:r>
              <a:rPr lang="da-DK" dirty="0" err="1">
                <a:highlight>
                  <a:srgbClr val="00FF00"/>
                </a:highlight>
              </a:rPr>
              <a:t>eval</a:t>
            </a:r>
            <a:r>
              <a:rPr lang="da-DK" dirty="0">
                <a:highlight>
                  <a:srgbClr val="00FF00"/>
                </a:highlight>
              </a:rPr>
              <a:t> $(/</a:t>
            </a:r>
            <a:r>
              <a:rPr lang="da-DK" dirty="0" err="1">
                <a:highlight>
                  <a:srgbClr val="00FF00"/>
                </a:highlight>
              </a:rPr>
              <a:t>opt</a:t>
            </a:r>
            <a:r>
              <a:rPr lang="da-DK" dirty="0">
                <a:highlight>
                  <a:srgbClr val="00FF00"/>
                </a:highlight>
              </a:rPr>
              <a:t>/</a:t>
            </a:r>
            <a:r>
              <a:rPr lang="da-DK" dirty="0" err="1">
                <a:highlight>
                  <a:srgbClr val="00FF00"/>
                </a:highlight>
              </a:rPr>
              <a:t>homebrew</a:t>
            </a:r>
            <a:r>
              <a:rPr lang="da-DK" dirty="0">
                <a:highlight>
                  <a:srgbClr val="00FF00"/>
                </a:highlight>
              </a:rPr>
              <a:t>/bin/</a:t>
            </a:r>
            <a:r>
              <a:rPr lang="da-DK" dirty="0" err="1">
                <a:highlight>
                  <a:srgbClr val="00FF00"/>
                </a:highlight>
              </a:rPr>
              <a:t>brew</a:t>
            </a:r>
            <a:r>
              <a:rPr lang="da-DK" dirty="0">
                <a:highlight>
                  <a:srgbClr val="00FF00"/>
                </a:highlight>
              </a:rPr>
              <a:t> </a:t>
            </a:r>
            <a:r>
              <a:rPr lang="da-DK" dirty="0" err="1">
                <a:highlight>
                  <a:srgbClr val="00FF00"/>
                </a:highlight>
              </a:rPr>
              <a:t>shellenv</a:t>
            </a:r>
            <a:r>
              <a:rPr lang="da-DK" dirty="0">
                <a:highlight>
                  <a:srgbClr val="00FF00"/>
                </a:highlight>
              </a:rPr>
              <a:t>)</a:t>
            </a:r>
          </a:p>
          <a:p>
            <a:pPr marL="966788" lvl="1" indent="-342900">
              <a:buFont typeface="Wingdings" panose="05000000000000000000" pitchFamily="2" charset="2"/>
              <a:buChar char="§"/>
            </a:pPr>
            <a:r>
              <a:rPr lang="da-DK" dirty="0"/>
              <a:t>5 og 6 kan varierer lidt, se i terminalen</a:t>
            </a:r>
          </a:p>
          <a:p>
            <a:pPr marL="342900" indent="-342900">
              <a:buFont typeface="+mj-lt"/>
              <a:buAutoNum type="arabicPeriod"/>
            </a:pPr>
            <a:r>
              <a:rPr lang="da-DK" dirty="0"/>
              <a:t>Luk Terminalen</a:t>
            </a:r>
          </a:p>
          <a:p>
            <a:pPr marL="342900" indent="-342900">
              <a:buFont typeface="+mj-lt"/>
              <a:buAutoNum type="arabicPeriod"/>
            </a:pPr>
            <a:endParaRPr lang="en-DK" dirty="0"/>
          </a:p>
        </p:txBody>
      </p:sp>
      <p:pic>
        <p:nvPicPr>
          <p:cNvPr id="12" name="Picture 11">
            <a:extLst>
              <a:ext uri="{FF2B5EF4-FFF2-40B4-BE49-F238E27FC236}">
                <a16:creationId xmlns:a16="http://schemas.microsoft.com/office/drawing/2014/main" id="{CC7DACEB-77D8-6A03-35A6-BB06CCEC99AC}"/>
              </a:ext>
            </a:extLst>
          </p:cNvPr>
          <p:cNvPicPr>
            <a:picLocks noChangeAspect="1"/>
          </p:cNvPicPr>
          <p:nvPr/>
        </p:nvPicPr>
        <p:blipFill>
          <a:blip r:embed="rId3"/>
          <a:stretch>
            <a:fillRect/>
          </a:stretch>
        </p:blipFill>
        <p:spPr>
          <a:xfrm>
            <a:off x="5737253" y="1630807"/>
            <a:ext cx="5662988" cy="497845"/>
          </a:xfrm>
          <a:prstGeom prst="rect">
            <a:avLst/>
          </a:prstGeom>
        </p:spPr>
      </p:pic>
      <p:cxnSp>
        <p:nvCxnSpPr>
          <p:cNvPr id="7" name="Straight Arrow Connector 6">
            <a:extLst>
              <a:ext uri="{FF2B5EF4-FFF2-40B4-BE49-F238E27FC236}">
                <a16:creationId xmlns:a16="http://schemas.microsoft.com/office/drawing/2014/main" id="{7572DF17-18B8-1543-E658-21360DBAEDC3}"/>
              </a:ext>
            </a:extLst>
          </p:cNvPr>
          <p:cNvCxnSpPr>
            <a:cxnSpLocks/>
          </p:cNvCxnSpPr>
          <p:nvPr/>
        </p:nvCxnSpPr>
        <p:spPr>
          <a:xfrm flipV="1">
            <a:off x="3727450" y="1946703"/>
            <a:ext cx="1981903" cy="263097"/>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pic>
        <p:nvPicPr>
          <p:cNvPr id="14" name="Picture 13">
            <a:extLst>
              <a:ext uri="{FF2B5EF4-FFF2-40B4-BE49-F238E27FC236}">
                <a16:creationId xmlns:a16="http://schemas.microsoft.com/office/drawing/2014/main" id="{770BFF02-BBBF-A954-6C6E-85680B993545}"/>
              </a:ext>
            </a:extLst>
          </p:cNvPr>
          <p:cNvPicPr>
            <a:picLocks noChangeAspect="1"/>
          </p:cNvPicPr>
          <p:nvPr/>
        </p:nvPicPr>
        <p:blipFill>
          <a:blip r:embed="rId4"/>
          <a:stretch>
            <a:fillRect/>
          </a:stretch>
        </p:blipFill>
        <p:spPr>
          <a:xfrm>
            <a:off x="5737253" y="3203876"/>
            <a:ext cx="3177446" cy="591153"/>
          </a:xfrm>
          <a:prstGeom prst="rect">
            <a:avLst/>
          </a:prstGeom>
        </p:spPr>
      </p:pic>
      <p:pic>
        <p:nvPicPr>
          <p:cNvPr id="16" name="Picture 15">
            <a:extLst>
              <a:ext uri="{FF2B5EF4-FFF2-40B4-BE49-F238E27FC236}">
                <a16:creationId xmlns:a16="http://schemas.microsoft.com/office/drawing/2014/main" id="{78780B82-5719-BBF7-62CA-B7C05D4AB210}"/>
              </a:ext>
            </a:extLst>
          </p:cNvPr>
          <p:cNvPicPr>
            <a:picLocks noChangeAspect="1"/>
          </p:cNvPicPr>
          <p:nvPr/>
        </p:nvPicPr>
        <p:blipFill>
          <a:blip r:embed="rId5"/>
          <a:stretch>
            <a:fillRect/>
          </a:stretch>
        </p:blipFill>
        <p:spPr>
          <a:xfrm>
            <a:off x="5709353" y="5085216"/>
            <a:ext cx="3776670" cy="803039"/>
          </a:xfrm>
          <a:prstGeom prst="rect">
            <a:avLst/>
          </a:prstGeom>
        </p:spPr>
      </p:pic>
    </p:spTree>
    <p:extLst>
      <p:ext uri="{BB962C8B-B14F-4D97-AF65-F5344CB8AC3E}">
        <p14:creationId xmlns:p14="http://schemas.microsoft.com/office/powerpoint/2010/main" val="721437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F4835B-0096-9CC0-4281-A2AC5670BEA5}"/>
              </a:ext>
            </a:extLst>
          </p:cNvPr>
          <p:cNvSpPr>
            <a:spLocks noGrp="1"/>
          </p:cNvSpPr>
          <p:nvPr>
            <p:ph type="sldNum" sz="quarter" idx="4"/>
          </p:nvPr>
        </p:nvSpPr>
        <p:spPr/>
        <p:txBody>
          <a:bodyPr/>
          <a:lstStyle/>
          <a:p>
            <a:fld id="{D8D877B3-D348-4611-9BDB-C5374591D951}" type="slidenum">
              <a:rPr lang="en-US" smtClean="0"/>
              <a:pPr/>
              <a:t>5</a:t>
            </a:fld>
            <a:endParaRPr lang="en-US" dirty="0"/>
          </a:p>
        </p:txBody>
      </p:sp>
      <p:sp>
        <p:nvSpPr>
          <p:cNvPr id="3" name="Title 2">
            <a:extLst>
              <a:ext uri="{FF2B5EF4-FFF2-40B4-BE49-F238E27FC236}">
                <a16:creationId xmlns:a16="http://schemas.microsoft.com/office/drawing/2014/main" id="{A23E5E17-97A5-6E58-B8C7-A4B0E8834A45}"/>
              </a:ext>
            </a:extLst>
          </p:cNvPr>
          <p:cNvSpPr>
            <a:spLocks noGrp="1"/>
          </p:cNvSpPr>
          <p:nvPr>
            <p:ph type="title"/>
          </p:nvPr>
        </p:nvSpPr>
        <p:spPr/>
        <p:txBody>
          <a:bodyPr/>
          <a:lstStyle/>
          <a:p>
            <a:r>
              <a:rPr lang="da-DK" dirty="0" err="1"/>
              <a:t>MacOS</a:t>
            </a:r>
            <a:endParaRPr lang="en-DK" dirty="0"/>
          </a:p>
        </p:txBody>
      </p:sp>
      <p:sp>
        <p:nvSpPr>
          <p:cNvPr id="4" name="Text Placeholder 3">
            <a:extLst>
              <a:ext uri="{FF2B5EF4-FFF2-40B4-BE49-F238E27FC236}">
                <a16:creationId xmlns:a16="http://schemas.microsoft.com/office/drawing/2014/main" id="{3296A1B2-5FA7-C52D-94B5-46D48893CEC3}"/>
              </a:ext>
            </a:extLst>
          </p:cNvPr>
          <p:cNvSpPr>
            <a:spLocks noGrp="1"/>
          </p:cNvSpPr>
          <p:nvPr>
            <p:ph type="body" sz="quarter" idx="12"/>
          </p:nvPr>
        </p:nvSpPr>
        <p:spPr/>
        <p:txBody>
          <a:bodyPr/>
          <a:lstStyle/>
          <a:p>
            <a:r>
              <a:rPr lang="da-DK" b="1" dirty="0"/>
              <a:t>Terminal</a:t>
            </a:r>
            <a:r>
              <a:rPr lang="da-DK" dirty="0"/>
              <a:t>: </a:t>
            </a:r>
            <a:r>
              <a:rPr lang="da-DK" dirty="0" err="1">
                <a:highlight>
                  <a:srgbClr val="00FF00"/>
                </a:highlight>
              </a:rPr>
              <a:t>brew</a:t>
            </a:r>
            <a:r>
              <a:rPr lang="da-DK" dirty="0">
                <a:highlight>
                  <a:srgbClr val="00FF00"/>
                </a:highlight>
              </a:rPr>
              <a:t> </a:t>
            </a:r>
            <a:r>
              <a:rPr lang="da-DK" dirty="0" err="1">
                <a:highlight>
                  <a:srgbClr val="00FF00"/>
                </a:highlight>
              </a:rPr>
              <a:t>install</a:t>
            </a:r>
            <a:r>
              <a:rPr lang="da-DK" dirty="0">
                <a:highlight>
                  <a:srgbClr val="00FF00"/>
                </a:highlight>
              </a:rPr>
              <a:t> </a:t>
            </a:r>
            <a:r>
              <a:rPr lang="da-DK" dirty="0" err="1">
                <a:highlight>
                  <a:srgbClr val="00FF00"/>
                </a:highlight>
              </a:rPr>
              <a:t>gcc</a:t>
            </a:r>
            <a:endParaRPr lang="da-DK" dirty="0">
              <a:highlight>
                <a:srgbClr val="00FF00"/>
              </a:highlight>
            </a:endParaRPr>
          </a:p>
          <a:p>
            <a:r>
              <a:rPr lang="da-DK" b="1" dirty="0"/>
              <a:t>Terminal</a:t>
            </a:r>
            <a:r>
              <a:rPr lang="da-DK" dirty="0"/>
              <a:t>: </a:t>
            </a:r>
            <a:r>
              <a:rPr lang="da-DK" dirty="0" err="1">
                <a:highlight>
                  <a:srgbClr val="00FF00"/>
                </a:highlight>
              </a:rPr>
              <a:t>brew</a:t>
            </a:r>
            <a:r>
              <a:rPr lang="da-DK" dirty="0">
                <a:highlight>
                  <a:srgbClr val="00FF00"/>
                </a:highlight>
              </a:rPr>
              <a:t> </a:t>
            </a:r>
            <a:r>
              <a:rPr lang="da-DK" dirty="0" err="1">
                <a:highlight>
                  <a:srgbClr val="00FF00"/>
                </a:highlight>
              </a:rPr>
              <a:t>install</a:t>
            </a:r>
            <a:r>
              <a:rPr lang="da-DK" dirty="0">
                <a:highlight>
                  <a:srgbClr val="00FF00"/>
                </a:highlight>
              </a:rPr>
              <a:t> </a:t>
            </a:r>
            <a:r>
              <a:rPr lang="da-DK" dirty="0" err="1">
                <a:highlight>
                  <a:srgbClr val="00FF00"/>
                </a:highlight>
              </a:rPr>
              <a:t>gdb</a:t>
            </a:r>
            <a:endParaRPr lang="da-DK" dirty="0">
              <a:highlight>
                <a:srgbClr val="00FF00"/>
              </a:highlight>
            </a:endParaRPr>
          </a:p>
          <a:p>
            <a:r>
              <a:rPr lang="da-DK" b="1" dirty="0"/>
              <a:t>Terminal</a:t>
            </a:r>
            <a:r>
              <a:rPr lang="da-DK" dirty="0"/>
              <a:t>: </a:t>
            </a:r>
            <a:r>
              <a:rPr lang="da-DK" dirty="0" err="1">
                <a:highlight>
                  <a:srgbClr val="00FF00"/>
                </a:highlight>
              </a:rPr>
              <a:t>brew</a:t>
            </a:r>
            <a:r>
              <a:rPr lang="da-DK" dirty="0">
                <a:highlight>
                  <a:srgbClr val="00FF00"/>
                </a:highlight>
              </a:rPr>
              <a:t> </a:t>
            </a:r>
            <a:r>
              <a:rPr lang="da-DK" dirty="0" err="1">
                <a:highlight>
                  <a:srgbClr val="00FF00"/>
                </a:highlight>
              </a:rPr>
              <a:t>install</a:t>
            </a:r>
            <a:r>
              <a:rPr lang="da-DK" dirty="0">
                <a:highlight>
                  <a:srgbClr val="00FF00"/>
                </a:highlight>
              </a:rPr>
              <a:t> --</a:t>
            </a:r>
            <a:r>
              <a:rPr lang="da-DK" dirty="0" err="1">
                <a:highlight>
                  <a:srgbClr val="00FF00"/>
                </a:highlight>
              </a:rPr>
              <a:t>cask</a:t>
            </a:r>
            <a:r>
              <a:rPr lang="da-DK" dirty="0">
                <a:highlight>
                  <a:srgbClr val="00FF00"/>
                </a:highlight>
              </a:rPr>
              <a:t> visual-studio-</a:t>
            </a:r>
            <a:r>
              <a:rPr lang="da-DK" dirty="0" err="1">
                <a:highlight>
                  <a:srgbClr val="00FF00"/>
                </a:highlight>
              </a:rPr>
              <a:t>code</a:t>
            </a:r>
            <a:endParaRPr lang="da-DK" dirty="0">
              <a:highlight>
                <a:srgbClr val="00FF00"/>
              </a:highlight>
            </a:endParaRPr>
          </a:p>
          <a:p>
            <a:r>
              <a:rPr lang="da-DK" b="1" dirty="0"/>
              <a:t>Terminal</a:t>
            </a:r>
            <a:r>
              <a:rPr lang="da-DK" dirty="0"/>
              <a:t>: </a:t>
            </a:r>
            <a:r>
              <a:rPr lang="da-DK" dirty="0" err="1">
                <a:highlight>
                  <a:srgbClr val="00FF00"/>
                </a:highlight>
              </a:rPr>
              <a:t>brew</a:t>
            </a:r>
            <a:r>
              <a:rPr lang="da-DK" dirty="0">
                <a:highlight>
                  <a:srgbClr val="00FF00"/>
                </a:highlight>
              </a:rPr>
              <a:t> </a:t>
            </a:r>
            <a:r>
              <a:rPr lang="da-DK" dirty="0" err="1">
                <a:highlight>
                  <a:srgbClr val="00FF00"/>
                </a:highlight>
              </a:rPr>
              <a:t>install</a:t>
            </a:r>
            <a:r>
              <a:rPr lang="da-DK" dirty="0">
                <a:highlight>
                  <a:srgbClr val="00FF00"/>
                </a:highlight>
              </a:rPr>
              <a:t> --</a:t>
            </a:r>
            <a:r>
              <a:rPr lang="da-DK" dirty="0" err="1">
                <a:highlight>
                  <a:srgbClr val="00FF00"/>
                </a:highlight>
              </a:rPr>
              <a:t>cask</a:t>
            </a:r>
            <a:r>
              <a:rPr lang="da-DK" dirty="0">
                <a:highlight>
                  <a:srgbClr val="00FF00"/>
                </a:highlight>
              </a:rPr>
              <a:t> </a:t>
            </a:r>
            <a:r>
              <a:rPr lang="da-DK" dirty="0" err="1">
                <a:highlight>
                  <a:srgbClr val="00FF00"/>
                </a:highlight>
              </a:rPr>
              <a:t>arduino</a:t>
            </a:r>
            <a:r>
              <a:rPr lang="da-DK" dirty="0">
                <a:highlight>
                  <a:srgbClr val="00FF00"/>
                </a:highlight>
              </a:rPr>
              <a:t>-ide</a:t>
            </a:r>
          </a:p>
          <a:p>
            <a:endParaRPr lang="da-DK" dirty="0">
              <a:highlight>
                <a:srgbClr val="00FF00"/>
              </a:highlight>
            </a:endParaRPr>
          </a:p>
          <a:p>
            <a:r>
              <a:rPr lang="da-DK" dirty="0"/>
              <a:t>[</a:t>
            </a:r>
            <a:r>
              <a:rPr lang="da-DK" dirty="0" err="1"/>
              <a:t>Cmd</a:t>
            </a:r>
            <a:r>
              <a:rPr lang="da-DK" dirty="0"/>
              <a:t>] + [Space] -&gt; </a:t>
            </a:r>
            <a:r>
              <a:rPr lang="da-DK" dirty="0" err="1">
                <a:highlight>
                  <a:srgbClr val="00FF00"/>
                </a:highlight>
              </a:rPr>
              <a:t>code</a:t>
            </a:r>
            <a:endParaRPr lang="da-DK" dirty="0">
              <a:highlight>
                <a:srgbClr val="00FF00"/>
              </a:highlight>
            </a:endParaRPr>
          </a:p>
          <a:p>
            <a:r>
              <a:rPr lang="da-DK" dirty="0"/>
              <a:t>[</a:t>
            </a:r>
            <a:r>
              <a:rPr lang="da-DK" dirty="0" err="1"/>
              <a:t>Cmd</a:t>
            </a:r>
            <a:r>
              <a:rPr lang="da-DK" dirty="0"/>
              <a:t>] + [Space] -&gt; </a:t>
            </a:r>
            <a:r>
              <a:rPr lang="da-DK" dirty="0" err="1">
                <a:highlight>
                  <a:srgbClr val="00FF00"/>
                </a:highlight>
              </a:rPr>
              <a:t>arduino</a:t>
            </a:r>
            <a:endParaRPr lang="da-DK" dirty="0"/>
          </a:p>
          <a:p>
            <a:endParaRPr lang="da-DK" dirty="0"/>
          </a:p>
          <a:p>
            <a:endParaRPr lang="da-DK" dirty="0"/>
          </a:p>
          <a:p>
            <a:endParaRPr lang="en-DK" dirty="0"/>
          </a:p>
        </p:txBody>
      </p:sp>
    </p:spTree>
    <p:extLst>
      <p:ext uri="{BB962C8B-B14F-4D97-AF65-F5344CB8AC3E}">
        <p14:creationId xmlns:p14="http://schemas.microsoft.com/office/powerpoint/2010/main" val="297145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4F621D-6C09-C9BD-78B8-A872BDE65B67}"/>
              </a:ext>
            </a:extLst>
          </p:cNvPr>
          <p:cNvSpPr>
            <a:spLocks noGrp="1"/>
          </p:cNvSpPr>
          <p:nvPr>
            <p:ph type="body" sz="quarter" idx="17"/>
          </p:nvPr>
        </p:nvSpPr>
        <p:spPr/>
        <p:txBody>
          <a:bodyPr/>
          <a:lstStyle/>
          <a:p>
            <a:endParaRPr lang="en-DK" dirty="0"/>
          </a:p>
        </p:txBody>
      </p:sp>
      <p:sp>
        <p:nvSpPr>
          <p:cNvPr id="3" name="Slide Number Placeholder 2">
            <a:extLst>
              <a:ext uri="{FF2B5EF4-FFF2-40B4-BE49-F238E27FC236}">
                <a16:creationId xmlns:a16="http://schemas.microsoft.com/office/drawing/2014/main" id="{D2C6C57B-BC14-00F1-CB26-1666E7882279}"/>
              </a:ext>
            </a:extLst>
          </p:cNvPr>
          <p:cNvSpPr>
            <a:spLocks noGrp="1"/>
          </p:cNvSpPr>
          <p:nvPr>
            <p:ph type="sldNum" sz="quarter" idx="10"/>
          </p:nvPr>
        </p:nvSpPr>
        <p:spPr/>
        <p:txBody>
          <a:bodyPr/>
          <a:lstStyle/>
          <a:p>
            <a:fld id="{D8D877B3-D348-4611-9BDB-C5374591D951}" type="slidenum">
              <a:rPr lang="en-US" smtClean="0"/>
              <a:pPr/>
              <a:t>6</a:t>
            </a:fld>
            <a:endParaRPr lang="en-US" dirty="0"/>
          </a:p>
        </p:txBody>
      </p:sp>
      <p:sp>
        <p:nvSpPr>
          <p:cNvPr id="4" name="Title 3">
            <a:extLst>
              <a:ext uri="{FF2B5EF4-FFF2-40B4-BE49-F238E27FC236}">
                <a16:creationId xmlns:a16="http://schemas.microsoft.com/office/drawing/2014/main" id="{65239A4A-99D2-F3D4-BA45-EDFF069AB90D}"/>
              </a:ext>
            </a:extLst>
          </p:cNvPr>
          <p:cNvSpPr>
            <a:spLocks noGrp="1"/>
          </p:cNvSpPr>
          <p:nvPr>
            <p:ph type="title"/>
          </p:nvPr>
        </p:nvSpPr>
        <p:spPr/>
        <p:txBody>
          <a:bodyPr/>
          <a:lstStyle/>
          <a:p>
            <a:r>
              <a:rPr lang="en-US" dirty="0"/>
              <a:t>VS Code</a:t>
            </a:r>
            <a:endParaRPr lang="en-DK" dirty="0"/>
          </a:p>
        </p:txBody>
      </p:sp>
    </p:spTree>
    <p:extLst>
      <p:ext uri="{BB962C8B-B14F-4D97-AF65-F5344CB8AC3E}">
        <p14:creationId xmlns:p14="http://schemas.microsoft.com/office/powerpoint/2010/main" val="90803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32A00C-A21F-85E3-2189-12DAF614C759}"/>
              </a:ext>
            </a:extLst>
          </p:cNvPr>
          <p:cNvSpPr>
            <a:spLocks noGrp="1"/>
          </p:cNvSpPr>
          <p:nvPr>
            <p:ph type="sldNum" sz="quarter" idx="4"/>
          </p:nvPr>
        </p:nvSpPr>
        <p:spPr/>
        <p:txBody>
          <a:bodyPr/>
          <a:lstStyle/>
          <a:p>
            <a:fld id="{D8D877B3-D348-4611-9BDB-C5374591D951}" type="slidenum">
              <a:rPr lang="en-US" smtClean="0"/>
              <a:pPr/>
              <a:t>7</a:t>
            </a:fld>
            <a:endParaRPr lang="en-US" dirty="0"/>
          </a:p>
        </p:txBody>
      </p:sp>
      <p:sp>
        <p:nvSpPr>
          <p:cNvPr id="4" name="Title 3">
            <a:extLst>
              <a:ext uri="{FF2B5EF4-FFF2-40B4-BE49-F238E27FC236}">
                <a16:creationId xmlns:a16="http://schemas.microsoft.com/office/drawing/2014/main" id="{83CC87B9-FF24-2432-CDBF-7D0C87E2038A}"/>
              </a:ext>
            </a:extLst>
          </p:cNvPr>
          <p:cNvSpPr>
            <a:spLocks noGrp="1"/>
          </p:cNvSpPr>
          <p:nvPr>
            <p:ph type="title"/>
          </p:nvPr>
        </p:nvSpPr>
        <p:spPr/>
        <p:txBody>
          <a:bodyPr/>
          <a:lstStyle/>
          <a:p>
            <a:r>
              <a:rPr lang="da-DK" dirty="0"/>
              <a:t>Visual Studio Code Lyd</a:t>
            </a:r>
            <a:endParaRPr lang="en-DK" dirty="0"/>
          </a:p>
        </p:txBody>
      </p:sp>
      <p:sp>
        <p:nvSpPr>
          <p:cNvPr id="5" name="Text Placeholder 4">
            <a:extLst>
              <a:ext uri="{FF2B5EF4-FFF2-40B4-BE49-F238E27FC236}">
                <a16:creationId xmlns:a16="http://schemas.microsoft.com/office/drawing/2014/main" id="{C7515778-AF52-915C-B696-2A936C36A7BB}"/>
              </a:ext>
            </a:extLst>
          </p:cNvPr>
          <p:cNvSpPr>
            <a:spLocks noGrp="1"/>
          </p:cNvSpPr>
          <p:nvPr>
            <p:ph type="body" sz="quarter" idx="12"/>
          </p:nvPr>
        </p:nvSpPr>
        <p:spPr/>
        <p:txBody>
          <a:bodyPr/>
          <a:lstStyle/>
          <a:p>
            <a:pPr marL="342900" indent="-342900">
              <a:buFont typeface="+mj-lt"/>
              <a:buAutoNum type="arabicPeriod"/>
            </a:pPr>
            <a:r>
              <a:rPr lang="da-DK" b="1" dirty="0" err="1"/>
              <a:t>vscode</a:t>
            </a:r>
            <a:r>
              <a:rPr lang="da-DK" b="1" dirty="0"/>
              <a:t>: </a:t>
            </a:r>
          </a:p>
          <a:p>
            <a:pPr marL="966788" lvl="1" indent="-342900">
              <a:buFont typeface="+mj-lt"/>
              <a:buAutoNum type="arabicPeriod"/>
            </a:pPr>
            <a:r>
              <a:rPr lang="da-DK" b="1" dirty="0"/>
              <a:t>Windows: [CTRL] + [SHIFT] + P</a:t>
            </a:r>
          </a:p>
          <a:p>
            <a:pPr marL="966788" lvl="1" indent="-342900">
              <a:buFont typeface="+mj-lt"/>
              <a:buAutoNum type="arabicPeriod"/>
            </a:pPr>
            <a:r>
              <a:rPr lang="da-DK" b="1" dirty="0" err="1"/>
              <a:t>MacOS</a:t>
            </a:r>
            <a:r>
              <a:rPr lang="da-DK" b="1" dirty="0"/>
              <a:t>: [CMD] + [SHIFT] + P</a:t>
            </a:r>
          </a:p>
          <a:p>
            <a:pPr marL="342900" indent="-342900">
              <a:buFont typeface="+mj-lt"/>
              <a:buAutoNum type="arabicPeriod"/>
            </a:pPr>
            <a:r>
              <a:rPr lang="da-DK" b="1" dirty="0" err="1"/>
              <a:t>vscode</a:t>
            </a:r>
            <a:r>
              <a:rPr lang="da-DK" b="1" dirty="0"/>
              <a:t>: </a:t>
            </a:r>
            <a:r>
              <a:rPr lang="da-DK" dirty="0" err="1"/>
              <a:t>settings</a:t>
            </a:r>
            <a:r>
              <a:rPr lang="da-DK" dirty="0"/>
              <a:t> ui</a:t>
            </a:r>
          </a:p>
          <a:p>
            <a:pPr marL="342900" indent="-342900">
              <a:buFont typeface="+mj-lt"/>
              <a:buAutoNum type="arabicPeriod"/>
            </a:pPr>
            <a:endParaRPr lang="da-DK" b="1" dirty="0"/>
          </a:p>
          <a:p>
            <a:pPr marL="342900" indent="-342900">
              <a:buFont typeface="+mj-lt"/>
              <a:buAutoNum type="arabicPeriod"/>
            </a:pPr>
            <a:endParaRPr lang="da-DK" b="1" dirty="0"/>
          </a:p>
          <a:p>
            <a:pPr marL="342900" indent="-342900">
              <a:buFont typeface="+mj-lt"/>
              <a:buAutoNum type="arabicPeriod"/>
            </a:pPr>
            <a:endParaRPr lang="da-DK" b="1" dirty="0"/>
          </a:p>
          <a:p>
            <a:pPr marL="342900" indent="-342900">
              <a:buFont typeface="+mj-lt"/>
              <a:buAutoNum type="arabicPeriod"/>
            </a:pPr>
            <a:r>
              <a:rPr lang="da-DK" b="1" dirty="0" err="1"/>
              <a:t>vscode</a:t>
            </a:r>
            <a:r>
              <a:rPr lang="da-DK" b="1" dirty="0"/>
              <a:t>:</a:t>
            </a:r>
            <a:r>
              <a:rPr lang="en-US" dirty="0"/>
              <a:t> “Terminal Bell” -&gt; sound -&gt; on</a:t>
            </a:r>
            <a:endParaRPr lang="da-DK" dirty="0"/>
          </a:p>
          <a:p>
            <a:pPr marL="342900" indent="-342900">
              <a:buFont typeface="+mj-lt"/>
              <a:buAutoNum type="arabicPeriod"/>
            </a:pPr>
            <a:endParaRPr lang="en-DK" b="1" dirty="0"/>
          </a:p>
        </p:txBody>
      </p:sp>
      <p:pic>
        <p:nvPicPr>
          <p:cNvPr id="10" name="Picture 9">
            <a:extLst>
              <a:ext uri="{FF2B5EF4-FFF2-40B4-BE49-F238E27FC236}">
                <a16:creationId xmlns:a16="http://schemas.microsoft.com/office/drawing/2014/main" id="{1735C809-38A7-1EF9-6971-84399F7D9593}"/>
              </a:ext>
            </a:extLst>
          </p:cNvPr>
          <p:cNvPicPr>
            <a:picLocks noChangeAspect="1"/>
          </p:cNvPicPr>
          <p:nvPr/>
        </p:nvPicPr>
        <p:blipFill>
          <a:blip r:embed="rId2"/>
          <a:stretch>
            <a:fillRect/>
          </a:stretch>
        </p:blipFill>
        <p:spPr>
          <a:xfrm>
            <a:off x="6996686" y="2977771"/>
            <a:ext cx="3864746" cy="737091"/>
          </a:xfrm>
          <a:prstGeom prst="rect">
            <a:avLst/>
          </a:prstGeom>
        </p:spPr>
      </p:pic>
      <p:pic>
        <p:nvPicPr>
          <p:cNvPr id="14" name="Picture 13">
            <a:extLst>
              <a:ext uri="{FF2B5EF4-FFF2-40B4-BE49-F238E27FC236}">
                <a16:creationId xmlns:a16="http://schemas.microsoft.com/office/drawing/2014/main" id="{AEE95039-8694-B968-6DCB-E27305FCC81A}"/>
              </a:ext>
            </a:extLst>
          </p:cNvPr>
          <p:cNvPicPr>
            <a:picLocks noChangeAspect="1"/>
          </p:cNvPicPr>
          <p:nvPr/>
        </p:nvPicPr>
        <p:blipFill>
          <a:blip r:embed="rId3"/>
          <a:stretch>
            <a:fillRect/>
          </a:stretch>
        </p:blipFill>
        <p:spPr>
          <a:xfrm>
            <a:off x="7360125" y="4353537"/>
            <a:ext cx="3501307" cy="1416084"/>
          </a:xfrm>
          <a:prstGeom prst="rect">
            <a:avLst/>
          </a:prstGeom>
        </p:spPr>
      </p:pic>
      <p:cxnSp>
        <p:nvCxnSpPr>
          <p:cNvPr id="15" name="Straight Arrow Connector 14">
            <a:extLst>
              <a:ext uri="{FF2B5EF4-FFF2-40B4-BE49-F238E27FC236}">
                <a16:creationId xmlns:a16="http://schemas.microsoft.com/office/drawing/2014/main" id="{4B7D5037-DA96-A633-0069-8094384C8AB7}"/>
              </a:ext>
            </a:extLst>
          </p:cNvPr>
          <p:cNvCxnSpPr>
            <a:cxnSpLocks/>
          </p:cNvCxnSpPr>
          <p:nvPr/>
        </p:nvCxnSpPr>
        <p:spPr>
          <a:xfrm>
            <a:off x="7649218" y="5481308"/>
            <a:ext cx="958174"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17" name="Straight Arrow Connector 16">
            <a:extLst>
              <a:ext uri="{FF2B5EF4-FFF2-40B4-BE49-F238E27FC236}">
                <a16:creationId xmlns:a16="http://schemas.microsoft.com/office/drawing/2014/main" id="{7D7E06BF-F5A0-D389-DF74-CDC1E0818B5D}"/>
              </a:ext>
            </a:extLst>
          </p:cNvPr>
          <p:cNvCxnSpPr>
            <a:cxnSpLocks/>
          </p:cNvCxnSpPr>
          <p:nvPr/>
        </p:nvCxnSpPr>
        <p:spPr>
          <a:xfrm>
            <a:off x="5891901" y="3261852"/>
            <a:ext cx="958174"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958329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32A00C-A21F-85E3-2189-12DAF614C759}"/>
              </a:ext>
            </a:extLst>
          </p:cNvPr>
          <p:cNvSpPr>
            <a:spLocks noGrp="1"/>
          </p:cNvSpPr>
          <p:nvPr>
            <p:ph type="sldNum" sz="quarter" idx="4"/>
          </p:nvPr>
        </p:nvSpPr>
        <p:spPr/>
        <p:txBody>
          <a:bodyPr/>
          <a:lstStyle/>
          <a:p>
            <a:fld id="{D8D877B3-D348-4611-9BDB-C5374591D951}" type="slidenum">
              <a:rPr lang="en-US" smtClean="0"/>
              <a:pPr/>
              <a:t>8</a:t>
            </a:fld>
            <a:endParaRPr lang="en-US" dirty="0"/>
          </a:p>
        </p:txBody>
      </p:sp>
      <p:sp>
        <p:nvSpPr>
          <p:cNvPr id="4" name="Title 3">
            <a:extLst>
              <a:ext uri="{FF2B5EF4-FFF2-40B4-BE49-F238E27FC236}">
                <a16:creationId xmlns:a16="http://schemas.microsoft.com/office/drawing/2014/main" id="{83CC87B9-FF24-2432-CDBF-7D0C87E2038A}"/>
              </a:ext>
            </a:extLst>
          </p:cNvPr>
          <p:cNvSpPr>
            <a:spLocks noGrp="1"/>
          </p:cNvSpPr>
          <p:nvPr>
            <p:ph type="title"/>
          </p:nvPr>
        </p:nvSpPr>
        <p:spPr>
          <a:xfrm>
            <a:off x="587374" y="370290"/>
            <a:ext cx="9571925" cy="1474385"/>
          </a:xfrm>
        </p:spPr>
        <p:txBody>
          <a:bodyPr/>
          <a:lstStyle/>
          <a:p>
            <a:r>
              <a:rPr lang="da-DK" dirty="0"/>
              <a:t>Visual Studio Code </a:t>
            </a:r>
            <a:br>
              <a:rPr lang="da-DK" dirty="0"/>
            </a:br>
            <a:r>
              <a:rPr lang="da-DK" dirty="0"/>
              <a:t>Extensions</a:t>
            </a:r>
            <a:endParaRPr lang="en-DK" dirty="0"/>
          </a:p>
        </p:txBody>
      </p:sp>
      <p:sp>
        <p:nvSpPr>
          <p:cNvPr id="5" name="Text Placeholder 4">
            <a:extLst>
              <a:ext uri="{FF2B5EF4-FFF2-40B4-BE49-F238E27FC236}">
                <a16:creationId xmlns:a16="http://schemas.microsoft.com/office/drawing/2014/main" id="{C7515778-AF52-915C-B696-2A936C36A7BB}"/>
              </a:ext>
            </a:extLst>
          </p:cNvPr>
          <p:cNvSpPr>
            <a:spLocks noGrp="1"/>
          </p:cNvSpPr>
          <p:nvPr>
            <p:ph type="body" sz="quarter" idx="12"/>
          </p:nvPr>
        </p:nvSpPr>
        <p:spPr/>
        <p:txBody>
          <a:bodyPr/>
          <a:lstStyle/>
          <a:p>
            <a:pPr marL="342900" indent="-342900">
              <a:buFont typeface="+mj-lt"/>
              <a:buAutoNum type="arabicPeriod"/>
            </a:pPr>
            <a:r>
              <a:rPr lang="da-DK" b="1" dirty="0" err="1"/>
              <a:t>vscode</a:t>
            </a:r>
            <a:r>
              <a:rPr lang="da-DK" dirty="0"/>
              <a:t>: Åben Extensions : [CTRL] + [SHIFT] + X</a:t>
            </a:r>
          </a:p>
          <a:p>
            <a:pPr marL="342900" indent="-342900">
              <a:buFont typeface="+mj-lt"/>
              <a:buAutoNum type="arabicPeriod"/>
            </a:pPr>
            <a:r>
              <a:rPr lang="da-DK" b="1" dirty="0" err="1"/>
              <a:t>vscode</a:t>
            </a:r>
            <a:r>
              <a:rPr lang="da-DK" dirty="0"/>
              <a:t>: Søg og Installer følgende extensions:</a:t>
            </a:r>
          </a:p>
          <a:p>
            <a:pPr marL="966788" lvl="1" indent="-342900">
              <a:buFont typeface="+mj-lt"/>
              <a:buAutoNum type="arabicPeriod"/>
            </a:pPr>
            <a:r>
              <a:rPr lang="da-DK" dirty="0"/>
              <a:t>C/C++ Extension Pack </a:t>
            </a:r>
            <a:r>
              <a:rPr lang="da-DK" i="1" dirty="0"/>
              <a:t>by Microsoft</a:t>
            </a:r>
            <a:endParaRPr lang="da-DK" dirty="0"/>
          </a:p>
          <a:p>
            <a:endParaRPr lang="da-DK" dirty="0"/>
          </a:p>
          <a:p>
            <a:endParaRPr lang="en-DK" dirty="0"/>
          </a:p>
        </p:txBody>
      </p:sp>
      <p:pic>
        <p:nvPicPr>
          <p:cNvPr id="9" name="Picture 8">
            <a:extLst>
              <a:ext uri="{FF2B5EF4-FFF2-40B4-BE49-F238E27FC236}">
                <a16:creationId xmlns:a16="http://schemas.microsoft.com/office/drawing/2014/main" id="{770E7A58-1469-8878-FE1F-B114783ED009}"/>
              </a:ext>
            </a:extLst>
          </p:cNvPr>
          <p:cNvPicPr>
            <a:picLocks noChangeAspect="1"/>
          </p:cNvPicPr>
          <p:nvPr/>
        </p:nvPicPr>
        <p:blipFill>
          <a:blip r:embed="rId2"/>
          <a:stretch>
            <a:fillRect/>
          </a:stretch>
        </p:blipFill>
        <p:spPr>
          <a:xfrm>
            <a:off x="6734399" y="1584278"/>
            <a:ext cx="4605488" cy="1844722"/>
          </a:xfrm>
          <a:prstGeom prst="rect">
            <a:avLst/>
          </a:prstGeom>
        </p:spPr>
      </p:pic>
      <p:cxnSp>
        <p:nvCxnSpPr>
          <p:cNvPr id="6" name="Straight Arrow Connector 5">
            <a:extLst>
              <a:ext uri="{FF2B5EF4-FFF2-40B4-BE49-F238E27FC236}">
                <a16:creationId xmlns:a16="http://schemas.microsoft.com/office/drawing/2014/main" id="{C59E148E-328C-390A-C1F3-A3677CE6A162}"/>
              </a:ext>
            </a:extLst>
          </p:cNvPr>
          <p:cNvCxnSpPr>
            <a:cxnSpLocks/>
          </p:cNvCxnSpPr>
          <p:nvPr/>
        </p:nvCxnSpPr>
        <p:spPr>
          <a:xfrm>
            <a:off x="6070600" y="2370184"/>
            <a:ext cx="638399" cy="180905"/>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Rectangle 2">
            <a:extLst>
              <a:ext uri="{FF2B5EF4-FFF2-40B4-BE49-F238E27FC236}">
                <a16:creationId xmlns:a16="http://schemas.microsoft.com/office/drawing/2014/main" id="{D582B9F0-750A-2D82-9914-6D8DE09E2FCB}"/>
              </a:ext>
            </a:extLst>
          </p:cNvPr>
          <p:cNvSpPr/>
          <p:nvPr/>
        </p:nvSpPr>
        <p:spPr>
          <a:xfrm>
            <a:off x="6715349" y="2476500"/>
            <a:ext cx="206151" cy="180905"/>
          </a:xfrm>
          <a:prstGeom prst="rect">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DK"/>
          </a:p>
        </p:txBody>
      </p:sp>
    </p:spTree>
    <p:extLst>
      <p:ext uri="{BB962C8B-B14F-4D97-AF65-F5344CB8AC3E}">
        <p14:creationId xmlns:p14="http://schemas.microsoft.com/office/powerpoint/2010/main" val="3228158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6240E1-3387-866D-A9D8-C3EF01360A31}"/>
              </a:ext>
            </a:extLst>
          </p:cNvPr>
          <p:cNvSpPr>
            <a:spLocks noGrp="1"/>
          </p:cNvSpPr>
          <p:nvPr>
            <p:ph type="body" sz="quarter" idx="17"/>
          </p:nvPr>
        </p:nvSpPr>
        <p:spPr/>
        <p:txBody>
          <a:bodyPr/>
          <a:lstStyle/>
          <a:p>
            <a:endParaRPr lang="en-DK"/>
          </a:p>
        </p:txBody>
      </p:sp>
      <p:sp>
        <p:nvSpPr>
          <p:cNvPr id="3" name="Slide Number Placeholder 2">
            <a:extLst>
              <a:ext uri="{FF2B5EF4-FFF2-40B4-BE49-F238E27FC236}">
                <a16:creationId xmlns:a16="http://schemas.microsoft.com/office/drawing/2014/main" id="{BA9AE7BF-5D6A-8202-6639-306A84F0642B}"/>
              </a:ext>
            </a:extLst>
          </p:cNvPr>
          <p:cNvSpPr>
            <a:spLocks noGrp="1"/>
          </p:cNvSpPr>
          <p:nvPr>
            <p:ph type="sldNum" sz="quarter" idx="10"/>
          </p:nvPr>
        </p:nvSpPr>
        <p:spPr/>
        <p:txBody>
          <a:bodyPr/>
          <a:lstStyle/>
          <a:p>
            <a:fld id="{D8D877B3-D348-4611-9BDB-C5374591D951}" type="slidenum">
              <a:rPr lang="en-US" smtClean="0"/>
              <a:pPr/>
              <a:t>9</a:t>
            </a:fld>
            <a:endParaRPr lang="en-US" dirty="0"/>
          </a:p>
        </p:txBody>
      </p:sp>
      <p:sp>
        <p:nvSpPr>
          <p:cNvPr id="4" name="Title 3">
            <a:extLst>
              <a:ext uri="{FF2B5EF4-FFF2-40B4-BE49-F238E27FC236}">
                <a16:creationId xmlns:a16="http://schemas.microsoft.com/office/drawing/2014/main" id="{62E7A3F2-BC46-3519-174B-E6A23FF1D6EE}"/>
              </a:ext>
            </a:extLst>
          </p:cNvPr>
          <p:cNvSpPr>
            <a:spLocks noGrp="1"/>
          </p:cNvSpPr>
          <p:nvPr>
            <p:ph type="title"/>
          </p:nvPr>
        </p:nvSpPr>
        <p:spPr/>
        <p:txBody>
          <a:bodyPr/>
          <a:lstStyle/>
          <a:p>
            <a:r>
              <a:rPr lang="en-US" dirty="0"/>
              <a:t>Arduino</a:t>
            </a:r>
            <a:br>
              <a:rPr lang="en-US" dirty="0"/>
            </a:br>
            <a:r>
              <a:rPr lang="en-US" dirty="0"/>
              <a:t>Setup</a:t>
            </a:r>
            <a:br>
              <a:rPr lang="en-US" dirty="0"/>
            </a:br>
            <a:endParaRPr lang="en-DK" dirty="0"/>
          </a:p>
        </p:txBody>
      </p:sp>
    </p:spTree>
    <p:extLst>
      <p:ext uri="{BB962C8B-B14F-4D97-AF65-F5344CB8AC3E}">
        <p14:creationId xmlns:p14="http://schemas.microsoft.com/office/powerpoint/2010/main" val="2561790193"/>
      </p:ext>
    </p:extLst>
  </p:cSld>
  <p:clrMapOvr>
    <a:masterClrMapping/>
  </p:clrMapOvr>
</p:sld>
</file>

<file path=ppt/theme/theme1.xml><?xml version="1.0" encoding="utf-8"?>
<a:theme xmlns:a="http://schemas.openxmlformats.org/drawingml/2006/main" name="AAU PowerPoint">
  <a:themeElements>
    <a:clrScheme name="AAU">
      <a:dk1>
        <a:srgbClr val="211A52"/>
      </a:dk1>
      <a:lt1>
        <a:srgbClr val="FFFFFF"/>
      </a:lt1>
      <a:dk2>
        <a:srgbClr val="76818B"/>
      </a:dk2>
      <a:lt2>
        <a:srgbClr val="BBC0C5"/>
      </a:lt2>
      <a:accent1>
        <a:srgbClr val="4D4875"/>
      </a:accent1>
      <a:accent2>
        <a:srgbClr val="A6A3BA"/>
      </a:accent2>
      <a:accent3>
        <a:srgbClr val="7A72CC"/>
      </a:accent3>
      <a:accent4>
        <a:srgbClr val="DF6752"/>
      </a:accent4>
      <a:accent5>
        <a:srgbClr val="BDB9E5"/>
      </a:accent5>
      <a:accent6>
        <a:srgbClr val="594FBF"/>
      </a:accent6>
      <a:hlink>
        <a:srgbClr val="9B95D9"/>
      </a:hlink>
      <a:folHlink>
        <a:srgbClr val="DEDCF2"/>
      </a:folHlink>
    </a:clrScheme>
    <a:fontScheme name="Custom 1">
      <a:majorFont>
        <a:latin typeface="Consolas"/>
        <a:ea typeface=""/>
        <a:cs typeface=""/>
      </a:majorFont>
      <a:minorFont>
        <a:latin typeface="Consola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æsentation1" id="{82CE9111-C904-4B79-890A-54AB13CC827E}" vid="{0823D412-4A7B-478A-A66C-97269A7413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603C15142CBA48BA2B0D95E5145F8F" ma:contentTypeVersion="4" ma:contentTypeDescription="Create a new document." ma:contentTypeScope="" ma:versionID="5717f4dcdcd896864b5743ad6fc68f37">
  <xsd:schema xmlns:xsd="http://www.w3.org/2001/XMLSchema" xmlns:xs="http://www.w3.org/2001/XMLSchema" xmlns:p="http://schemas.microsoft.com/office/2006/metadata/properties" xmlns:ns2="1790affa-1f64-4e58-8dd7-745390e575dd" xmlns:ns3="5eaab4c3-db73-4b93-9200-350b498c50e8" targetNamespace="http://schemas.microsoft.com/office/2006/metadata/properties" ma:root="true" ma:fieldsID="88623ea61eba25adb9ac0ec1bf0df670" ns2:_="" ns3:_="">
    <xsd:import namespace="1790affa-1f64-4e58-8dd7-745390e575dd"/>
    <xsd:import namespace="5eaab4c3-db73-4b93-9200-350b498c50e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90affa-1f64-4e58-8dd7-745390e575d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aab4c3-db73-4b93-9200-350b498c50e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B7E796-D341-4AF2-8E4B-BF4B6E42C8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90affa-1f64-4e58-8dd7-745390e575dd"/>
    <ds:schemaRef ds:uri="5eaab4c3-db73-4b93-9200-350b498c50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FA39FA-C90B-44C5-8395-0F72C2D9FD12}">
  <ds:schemaRefs>
    <ds:schemaRef ds:uri="http://schemas.microsoft.com/sharepoint/v3/contenttype/forms"/>
  </ds:schemaRefs>
</ds:datastoreItem>
</file>

<file path=customXml/itemProps3.xml><?xml version="1.0" encoding="utf-8"?>
<ds:datastoreItem xmlns:ds="http://schemas.openxmlformats.org/officeDocument/2006/customXml" ds:itemID="{53603602-65E0-48FA-BF06-563C46D1CC25}">
  <ds:schemaRefs>
    <ds:schemaRef ds:uri="http://schemas.microsoft.com/office/2006/documentManagement/types"/>
    <ds:schemaRef ds:uri="http://purl.org/dc/terms/"/>
    <ds:schemaRef ds:uri="http://www.w3.org/XML/1998/namespace"/>
    <ds:schemaRef ds:uri="5eaab4c3-db73-4b93-9200-350b498c50e8"/>
    <ds:schemaRef ds:uri="http://schemas.microsoft.com/office/infopath/2007/PartnerControls"/>
    <ds:schemaRef ds:uri="http://schemas.microsoft.com/office/2006/metadata/properties"/>
    <ds:schemaRef ds:uri="1790affa-1f64-4e58-8dd7-745390e575dd"/>
    <ds:schemaRef ds:uri="http://purl.org/dc/elements/1.1/"/>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4847</TotalTime>
  <Words>1060</Words>
  <Application>Microsoft Office PowerPoint</Application>
  <PresentationFormat>Widescreen</PresentationFormat>
  <Paragraphs>151</Paragraphs>
  <Slides>31</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Consolas</vt:lpstr>
      <vt:lpstr>Wingdings</vt:lpstr>
      <vt:lpstr>AAU PowerPoint</vt:lpstr>
      <vt:lpstr>MacOS Installation</vt:lpstr>
      <vt:lpstr>MacOS  Package manager</vt:lpstr>
      <vt:lpstr>MacOS  xcode</vt:lpstr>
      <vt:lpstr>MacOS  homebrew</vt:lpstr>
      <vt:lpstr>MacOS</vt:lpstr>
      <vt:lpstr>VS Code</vt:lpstr>
      <vt:lpstr>Visual Studio Code Lyd</vt:lpstr>
      <vt:lpstr>Visual Studio Code  Extensions</vt:lpstr>
      <vt:lpstr>Arduino Setup </vt:lpstr>
      <vt:lpstr>Arduino Setup</vt:lpstr>
      <vt:lpstr>Arduino Setup</vt:lpstr>
      <vt:lpstr>Arduino Setup Display driver</vt:lpstr>
      <vt:lpstr>Arduino Setup</vt:lpstr>
      <vt:lpstr>ESP32 Setup - Driver</vt:lpstr>
      <vt:lpstr>ESP32 Setup - Driver</vt:lpstr>
      <vt:lpstr>ESP32 Setup - Driver</vt:lpstr>
      <vt:lpstr>ESP32 Setup - Driver</vt:lpstr>
      <vt:lpstr>ESP32 Setup - Driver</vt:lpstr>
      <vt:lpstr>ESP32 Setup - Driver</vt:lpstr>
      <vt:lpstr>ESP32 Setup - Driver</vt:lpstr>
      <vt:lpstr>ESP32 Setup - Driver</vt:lpstr>
      <vt:lpstr>ESP32 Setup - Driver</vt:lpstr>
      <vt:lpstr>ESP32 Setup – Driver Fejlfinding</vt:lpstr>
      <vt:lpstr>ESP32 Setup - Driver</vt:lpstr>
      <vt:lpstr>ESP32 Setup - Driver</vt:lpstr>
      <vt:lpstr>ESP32 Setup - Driver</vt:lpstr>
      <vt:lpstr>ESP32 Setup – Forbind ESP32</vt:lpstr>
      <vt:lpstr>ESP32 Setup Forbind ESP32</vt:lpstr>
      <vt:lpstr>Arduino Setup - Mac</vt:lpstr>
      <vt:lpstr>ESP32 Setup - MacOS check the COM port (Serial Port) </vt:lpstr>
      <vt:lpstr>Arduino Setup - Mac</vt:lpstr>
    </vt:vector>
  </TitlesOfParts>
  <Company>Aalborg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Søren Emil Søe Degn</dc:creator>
  <cp:lastModifiedBy>Martin Siemienski Andersen</cp:lastModifiedBy>
  <cp:revision>87</cp:revision>
  <cp:lastPrinted>2024-06-06T11:22:39Z</cp:lastPrinted>
  <dcterms:created xsi:type="dcterms:W3CDTF">2018-09-13T08:06:32Z</dcterms:created>
  <dcterms:modified xsi:type="dcterms:W3CDTF">2025-08-19T08:39:35Z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0x010100AB603C15142CBA48BA2B0D95E5145F8F</vt:lpwstr>
  </property>
</Properties>
</file>