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23"/>
  </p:notesMasterIdLst>
  <p:handoutMasterIdLst>
    <p:handoutMasterId r:id="rId24"/>
  </p:handoutMasterIdLst>
  <p:sldIdLst>
    <p:sldId id="450" r:id="rId5"/>
    <p:sldId id="451" r:id="rId6"/>
    <p:sldId id="473" r:id="rId7"/>
    <p:sldId id="488" r:id="rId8"/>
    <p:sldId id="452" r:id="rId9"/>
    <p:sldId id="453" r:id="rId10"/>
    <p:sldId id="455" r:id="rId11"/>
    <p:sldId id="472" r:id="rId12"/>
    <p:sldId id="469" r:id="rId13"/>
    <p:sldId id="458" r:id="rId14"/>
    <p:sldId id="459" r:id="rId15"/>
    <p:sldId id="474" r:id="rId16"/>
    <p:sldId id="482" r:id="rId17"/>
    <p:sldId id="483" r:id="rId18"/>
    <p:sldId id="484" r:id="rId19"/>
    <p:sldId id="485" r:id="rId20"/>
    <p:sldId id="486" r:id="rId21"/>
    <p:sldId id="494" r:id="rId22"/>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50"/>
            <p14:sldId id="451"/>
            <p14:sldId id="473"/>
            <p14:sldId id="488"/>
            <p14:sldId id="452"/>
            <p14:sldId id="453"/>
            <p14:sldId id="455"/>
            <p14:sldId id="472"/>
            <p14:sldId id="469"/>
            <p14:sldId id="458"/>
            <p14:sldId id="459"/>
            <p14:sldId id="474"/>
            <p14:sldId id="482"/>
            <p14:sldId id="483"/>
            <p14:sldId id="484"/>
            <p14:sldId id="485"/>
            <p14:sldId id="486"/>
            <p14:sldId id="49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DBB1D"/>
    <a:srgbClr val="DF6752"/>
    <a:srgbClr val="5E9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E3261A-5832-425C-A02C-820D53E60EA3}" v="2" dt="2025-08-19T08:33:40.543"/>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53" autoAdjust="0"/>
    <p:restoredTop sz="93651" autoAdjust="0"/>
  </p:normalViewPr>
  <p:slideViewPr>
    <p:cSldViewPr snapToGrid="0" snapToObjects="1">
      <p:cViewPr varScale="1">
        <p:scale>
          <a:sx n="127" d="100"/>
          <a:sy n="127" d="100"/>
        </p:scale>
        <p:origin x="384"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Siemienski Andersen" userId="3e5b9027-db81-4bdb-8ff3-173865797b46" providerId="ADAL" clId="{1638CDE4-2BF6-4F8F-A0DD-D89F74C71932}"/>
    <pc:docChg chg="addSld modSection">
      <pc:chgData name="Martin Siemienski Andersen" userId="3e5b9027-db81-4bdb-8ff3-173865797b46" providerId="ADAL" clId="{1638CDE4-2BF6-4F8F-A0DD-D89F74C71932}" dt="2025-05-13T10:16:40.302" v="0" actId="680"/>
      <pc:docMkLst>
        <pc:docMk/>
      </pc:docMkLst>
      <pc:sldChg chg="new">
        <pc:chgData name="Martin Siemienski Andersen" userId="3e5b9027-db81-4bdb-8ff3-173865797b46" providerId="ADAL" clId="{1638CDE4-2BF6-4F8F-A0DD-D89F74C71932}" dt="2025-05-13T10:16:40.302" v="0" actId="680"/>
        <pc:sldMkLst>
          <pc:docMk/>
          <pc:sldMk cId="33618523" sldId="488"/>
        </pc:sldMkLst>
      </pc:sldChg>
    </pc:docChg>
  </pc:docChgLst>
  <pc:docChgLst>
    <pc:chgData name="Martin Siemienski Andersen" userId="3e5b9027-db81-4bdb-8ff3-173865797b46" providerId="ADAL" clId="{DFE3261A-5832-425C-A02C-820D53E60EA3}"/>
    <pc:docChg chg="undo custSel addSld delSld modSld modSection">
      <pc:chgData name="Martin Siemienski Andersen" userId="3e5b9027-db81-4bdb-8ff3-173865797b46" providerId="ADAL" clId="{DFE3261A-5832-425C-A02C-820D53E60EA3}" dt="2025-08-19T08:33:40.537" v="38"/>
      <pc:docMkLst>
        <pc:docMk/>
      </pc:docMkLst>
      <pc:sldChg chg="del">
        <pc:chgData name="Martin Siemienski Andersen" userId="3e5b9027-db81-4bdb-8ff3-173865797b46" providerId="ADAL" clId="{DFE3261A-5832-425C-A02C-820D53E60EA3}" dt="2025-08-19T08:33:39.788" v="37" actId="47"/>
        <pc:sldMkLst>
          <pc:docMk/>
          <pc:sldMk cId="66549826" sldId="427"/>
        </pc:sldMkLst>
      </pc:sldChg>
      <pc:sldChg chg="del">
        <pc:chgData name="Martin Siemienski Andersen" userId="3e5b9027-db81-4bdb-8ff3-173865797b46" providerId="ADAL" clId="{DFE3261A-5832-425C-A02C-820D53E60EA3}" dt="2025-08-19T08:33:29.384" v="35" actId="47"/>
        <pc:sldMkLst>
          <pc:docMk/>
          <pc:sldMk cId="2053138068" sldId="431"/>
        </pc:sldMkLst>
      </pc:sldChg>
      <pc:sldChg chg="delSp modSp mod">
        <pc:chgData name="Martin Siemienski Andersen" userId="3e5b9027-db81-4bdb-8ff3-173865797b46" providerId="ADAL" clId="{DFE3261A-5832-425C-A02C-820D53E60EA3}" dt="2025-08-19T08:24:16.574" v="29" actId="478"/>
        <pc:sldMkLst>
          <pc:docMk/>
          <pc:sldMk cId="3958329093" sldId="458"/>
        </pc:sldMkLst>
        <pc:spChg chg="mod">
          <ac:chgData name="Martin Siemienski Andersen" userId="3e5b9027-db81-4bdb-8ff3-173865797b46" providerId="ADAL" clId="{DFE3261A-5832-425C-A02C-820D53E60EA3}" dt="2025-08-19T08:24:10.921" v="27" actId="20577"/>
          <ac:spMkLst>
            <pc:docMk/>
            <pc:sldMk cId="3958329093" sldId="458"/>
            <ac:spMk id="5" creationId="{C7515778-AF52-915C-B696-2A936C36A7BB}"/>
          </ac:spMkLst>
        </pc:spChg>
        <pc:picChg chg="del">
          <ac:chgData name="Martin Siemienski Andersen" userId="3e5b9027-db81-4bdb-8ff3-173865797b46" providerId="ADAL" clId="{DFE3261A-5832-425C-A02C-820D53E60EA3}" dt="2025-08-19T08:24:14.995" v="28" actId="478"/>
          <ac:picMkLst>
            <pc:docMk/>
            <pc:sldMk cId="3958329093" sldId="458"/>
            <ac:picMk id="14" creationId="{AEE95039-8694-B968-6DCB-E27305FCC81A}"/>
          </ac:picMkLst>
        </pc:picChg>
        <pc:cxnChg chg="del">
          <ac:chgData name="Martin Siemienski Andersen" userId="3e5b9027-db81-4bdb-8ff3-173865797b46" providerId="ADAL" clId="{DFE3261A-5832-425C-A02C-820D53E60EA3}" dt="2025-08-19T08:24:16.574" v="29" actId="478"/>
          <ac:cxnSpMkLst>
            <pc:docMk/>
            <pc:sldMk cId="3958329093" sldId="458"/>
            <ac:cxnSpMk id="15" creationId="{4B7D5037-DA96-A633-0069-8094384C8AB7}"/>
          </ac:cxnSpMkLst>
        </pc:cxnChg>
      </pc:sldChg>
      <pc:sldChg chg="addSp modSp mod">
        <pc:chgData name="Martin Siemienski Andersen" userId="3e5b9027-db81-4bdb-8ff3-173865797b46" providerId="ADAL" clId="{DFE3261A-5832-425C-A02C-820D53E60EA3}" dt="2025-08-19T08:24:46.053" v="34" actId="14100"/>
        <pc:sldMkLst>
          <pc:docMk/>
          <pc:sldMk cId="3228158197" sldId="459"/>
        </pc:sldMkLst>
        <pc:spChg chg="mod">
          <ac:chgData name="Martin Siemienski Andersen" userId="3e5b9027-db81-4bdb-8ff3-173865797b46" providerId="ADAL" clId="{DFE3261A-5832-425C-A02C-820D53E60EA3}" dt="2025-08-19T08:24:25.005" v="31" actId="6549"/>
          <ac:spMkLst>
            <pc:docMk/>
            <pc:sldMk cId="3228158197" sldId="459"/>
            <ac:spMk id="5" creationId="{C7515778-AF52-915C-B696-2A936C36A7BB}"/>
          </ac:spMkLst>
        </pc:spChg>
        <pc:spChg chg="add mod">
          <ac:chgData name="Martin Siemienski Andersen" userId="3e5b9027-db81-4bdb-8ff3-173865797b46" providerId="ADAL" clId="{DFE3261A-5832-425C-A02C-820D53E60EA3}" dt="2025-08-19T08:24:46.053" v="34" actId="14100"/>
          <ac:spMkLst>
            <pc:docMk/>
            <pc:sldMk cId="3228158197" sldId="459"/>
            <ac:spMk id="7" creationId="{8CA64737-D906-6D24-A9CB-FD480AF66453}"/>
          </ac:spMkLst>
        </pc:spChg>
      </pc:sldChg>
      <pc:sldChg chg="del">
        <pc:chgData name="Martin Siemienski Andersen" userId="3e5b9027-db81-4bdb-8ff3-173865797b46" providerId="ADAL" clId="{DFE3261A-5832-425C-A02C-820D53E60EA3}" dt="2025-08-19T08:12:52.874" v="0" actId="47"/>
        <pc:sldMkLst>
          <pc:docMk/>
          <pc:sldMk cId="4136187427" sldId="477"/>
        </pc:sldMkLst>
      </pc:sldChg>
      <pc:sldChg chg="addSp delSp modSp mod">
        <pc:chgData name="Martin Siemienski Andersen" userId="3e5b9027-db81-4bdb-8ff3-173865797b46" providerId="ADAL" clId="{DFE3261A-5832-425C-A02C-820D53E60EA3}" dt="2025-08-19T08:13:18.100" v="5" actId="14100"/>
        <pc:sldMkLst>
          <pc:docMk/>
          <pc:sldMk cId="3205325185" sldId="483"/>
        </pc:sldMkLst>
        <pc:spChg chg="mod">
          <ac:chgData name="Martin Siemienski Andersen" userId="3e5b9027-db81-4bdb-8ff3-173865797b46" providerId="ADAL" clId="{DFE3261A-5832-425C-A02C-820D53E60EA3}" dt="2025-08-19T08:13:06.793" v="2" actId="20577"/>
          <ac:spMkLst>
            <pc:docMk/>
            <pc:sldMk cId="3205325185" sldId="483"/>
            <ac:spMk id="4" creationId="{4FFE116B-86D7-B371-03B8-8F173741CABA}"/>
          </ac:spMkLst>
        </pc:spChg>
        <pc:spChg chg="add del mod">
          <ac:chgData name="Martin Siemienski Andersen" userId="3e5b9027-db81-4bdb-8ff3-173865797b46" providerId="ADAL" clId="{DFE3261A-5832-425C-A02C-820D53E60EA3}" dt="2025-08-19T08:13:18.100" v="5" actId="14100"/>
          <ac:spMkLst>
            <pc:docMk/>
            <pc:sldMk cId="3205325185" sldId="483"/>
            <ac:spMk id="15" creationId="{EB80B923-6301-0FCF-38F3-E1AF66F09E3B}"/>
          </ac:spMkLst>
        </pc:spChg>
      </pc:sldChg>
      <pc:sldChg chg="del">
        <pc:chgData name="Martin Siemienski Andersen" userId="3e5b9027-db81-4bdb-8ff3-173865797b46" providerId="ADAL" clId="{DFE3261A-5832-425C-A02C-820D53E60EA3}" dt="2025-08-19T08:33:36.734" v="36" actId="47"/>
        <pc:sldMkLst>
          <pc:docMk/>
          <pc:sldMk cId="4084934322" sldId="487"/>
        </pc:sldMkLst>
      </pc:sldChg>
      <pc:sldChg chg="add">
        <pc:chgData name="Martin Siemienski Andersen" userId="3e5b9027-db81-4bdb-8ff3-173865797b46" providerId="ADAL" clId="{DFE3261A-5832-425C-A02C-820D53E60EA3}" dt="2025-08-19T08:33:40.537" v="38"/>
        <pc:sldMkLst>
          <pc:docMk/>
          <pc:sldMk cId="519911467" sldId="4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2025-08-19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2025-08-19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ugerguide">
    <p:spTree>
      <p:nvGrpSpPr>
        <p:cNvPr id="1" name=""/>
        <p:cNvGrpSpPr/>
        <p:nvPr/>
      </p:nvGrpSpPr>
      <p:grpSpPr>
        <a:xfrm>
          <a:off x="0" y="0"/>
          <a:ext cx="0" cy="0"/>
          <a:chOff x="0" y="0"/>
          <a:chExt cx="0" cy="0"/>
        </a:xfrm>
      </p:grpSpPr>
      <p:sp>
        <p:nvSpPr>
          <p:cNvPr id="2" name="Rektangel 1"/>
          <p:cNvSpPr/>
          <p:nvPr userDrawn="1"/>
        </p:nvSpPr>
        <p:spPr>
          <a:xfrm>
            <a:off x="505731" y="1155050"/>
            <a:ext cx="8091261" cy="369332"/>
          </a:xfrm>
          <a:prstGeom prst="rect">
            <a:avLst/>
          </a:prstGeom>
        </p:spPr>
        <p:txBody>
          <a:bodyPr wrap="square">
            <a:spAutoFit/>
          </a:bodyPr>
          <a:lstStyle/>
          <a:p>
            <a:r>
              <a:rPr lang="en-US" dirty="0">
                <a:solidFill>
                  <a:srgbClr val="DF6752"/>
                </a:solidFill>
              </a:rPr>
              <a:t>- SLET DETTE SLIDE, FØR DU FÆRDIGGØR PRÆSENTATIONEN</a:t>
            </a:r>
            <a:endParaRPr lang="da-DK" dirty="0">
              <a:solidFill>
                <a:srgbClr val="DF6752"/>
              </a:solidFill>
            </a:endParaRPr>
          </a:p>
        </p:txBody>
      </p:sp>
      <p:sp>
        <p:nvSpPr>
          <p:cNvPr id="5" name="Text Box 48"/>
          <p:cNvSpPr txBox="1">
            <a:spLocks noChangeArrowheads="1"/>
          </p:cNvSpPr>
          <p:nvPr userDrawn="1"/>
        </p:nvSpPr>
        <p:spPr bwMode="auto">
          <a:xfrm>
            <a:off x="587375" y="1960595"/>
            <a:ext cx="2327618" cy="320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0000"/>
              </a:lnSpc>
              <a:spcAft>
                <a:spcPts val="600"/>
              </a:spcAft>
              <a:defRPr/>
            </a:pPr>
            <a:r>
              <a:rPr lang="da-DK" sz="1000" b="1" spc="300" noProof="1">
                <a:solidFill>
                  <a:schemeClr val="tx1"/>
                </a:solidFill>
                <a:latin typeface="+mn-lt"/>
                <a:cs typeface="Arial" panose="020B0604020202020204" pitchFamily="34" charset="0"/>
              </a:rPr>
              <a:t>AAU-SKABELONER TIL POWERPOINT</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da-DK" sz="900" b="0" dirty="0">
                <a:effectLst/>
                <a:latin typeface="+mn-lt"/>
                <a:ea typeface="Calibri" panose="020F0502020204030204" pitchFamily="34" charset="0"/>
                <a:cs typeface="Times New Roman" panose="02020603050405020304" pitchFamily="18" charset="0"/>
              </a:rPr>
              <a:t>Når du åbner PowerPoint på din pc, kan du vælge</a:t>
            </a:r>
            <a:r>
              <a:rPr lang="da-DK" sz="900" b="0" baseline="0" dirty="0">
                <a:effectLst/>
                <a:latin typeface="+mn-lt"/>
                <a:ea typeface="Calibri" panose="020F0502020204030204" pitchFamily="34" charset="0"/>
                <a:cs typeface="Times New Roman" panose="02020603050405020304" pitchFamily="18" charset="0"/>
              </a:rPr>
              <a:t> mellem to </a:t>
            </a:r>
            <a:r>
              <a:rPr lang="da-DK" sz="900" b="0" dirty="0">
                <a:effectLst/>
                <a:latin typeface="+mn-lt"/>
                <a:ea typeface="Calibri" panose="020F0502020204030204" pitchFamily="34" charset="0"/>
                <a:cs typeface="Times New Roman" panose="02020603050405020304" pitchFamily="18" charset="0"/>
              </a:rPr>
              <a:t>skabeloner i 16:9-format med</a:t>
            </a:r>
            <a:r>
              <a:rPr lang="da-DK" sz="900" b="0" baseline="0" dirty="0">
                <a:effectLst/>
                <a:latin typeface="+mn-lt"/>
                <a:ea typeface="Calibri" panose="020F0502020204030204" pitchFamily="34" charset="0"/>
                <a:cs typeface="Times New Roman" panose="02020603050405020304" pitchFamily="18" charset="0"/>
              </a:rPr>
              <a:t> enten det danske eller engelske AAU-logo.</a:t>
            </a:r>
            <a:endParaRPr lang="da-DK" sz="900" b="0" dirty="0">
              <a:effectLst/>
              <a:latin typeface="+mn-lt"/>
              <a:ea typeface="Calibri" panose="020F0502020204030204" pitchFamily="34" charset="0"/>
              <a:cs typeface="Times New Roman" panose="02020603050405020304" pitchFamily="18" charset="0"/>
            </a:endParaRPr>
          </a:p>
          <a:p>
            <a:pPr>
              <a:lnSpc>
                <a:spcPct val="100000"/>
              </a:lnSpc>
              <a:spcAft>
                <a:spcPts val="1000"/>
              </a:spcAft>
            </a:pPr>
            <a:r>
              <a:rPr lang="da-DK" sz="900" b="0" dirty="0">
                <a:effectLst/>
                <a:latin typeface="+mn-lt"/>
                <a:ea typeface="Calibri" panose="020F0502020204030204" pitchFamily="34" charset="0"/>
                <a:cs typeface="Times New Roman" panose="02020603050405020304" pitchFamily="18" charset="0"/>
              </a:rPr>
              <a:t>Det</a:t>
            </a:r>
            <a:r>
              <a:rPr lang="da-DK" sz="900" b="0" baseline="0" dirty="0">
                <a:effectLst/>
                <a:latin typeface="+mn-lt"/>
                <a:ea typeface="Calibri" panose="020F0502020204030204" pitchFamily="34" charset="0"/>
                <a:cs typeface="Times New Roman" panose="02020603050405020304" pitchFamily="18" charset="0"/>
              </a:rPr>
              <a:t> er også muligt at hente PowerPoint-skabelonerne på: </a:t>
            </a:r>
            <a:r>
              <a:rPr lang="da-DK" sz="900" b="0" baseline="0" dirty="0">
                <a:effectLst/>
                <a:latin typeface="+mn-lt"/>
                <a:ea typeface="Calibri" panose="020F0502020204030204" pitchFamily="34" charset="0"/>
                <a:cs typeface="Times New Roman" panose="02020603050405020304" pitchFamily="18" charset="0"/>
                <a:hlinkClick r:id="rId2"/>
              </a:rPr>
              <a:t>www.design.aau.dk/skabeloner/</a:t>
            </a:r>
            <a:r>
              <a:rPr lang="da-DK" sz="900" b="0" baseline="0" dirty="0" err="1">
                <a:effectLst/>
                <a:latin typeface="+mn-lt"/>
                <a:ea typeface="Calibri" panose="020F0502020204030204" pitchFamily="34" charset="0"/>
                <a:cs typeface="Times New Roman" panose="02020603050405020304" pitchFamily="18" charset="0"/>
                <a:hlinkClick r:id="rId2"/>
              </a:rPr>
              <a:t>powerpoint</a:t>
            </a:r>
            <a:r>
              <a:rPr lang="da-DK" sz="900" b="0" baseline="0" dirty="0">
                <a:effectLst/>
                <a:latin typeface="+mn-lt"/>
                <a:ea typeface="Calibri" panose="020F0502020204030204" pitchFamily="34" charset="0"/>
                <a:cs typeface="Times New Roman" panose="02020603050405020304" pitchFamily="18" charset="0"/>
              </a:rPr>
              <a:t>. Her kan du også hente den generelle AAU PowerPoint til inspiration. Denne vil løbende blive opdateret med de nyeste tal og informationer. Du kan her slette de slides du ikke vil bruge. </a:t>
            </a:r>
          </a:p>
          <a:p>
            <a:pPr marL="0" marR="0" lvl="0" indent="0" algn="l" defTabSz="914330" rtl="0" eaLnBrk="0" fontAlgn="auto" latinLnBrk="0" hangingPunct="0">
              <a:lnSpc>
                <a:spcPct val="100000"/>
              </a:lnSpc>
              <a:spcBef>
                <a:spcPts val="0"/>
              </a:spcBef>
              <a:spcAft>
                <a:spcPts val="1000"/>
              </a:spcAft>
              <a:buClrTx/>
              <a:buSzTx/>
              <a:buFontTx/>
              <a:buNone/>
              <a:tabLst/>
              <a:defRPr/>
            </a:pPr>
            <a:r>
              <a:rPr lang="da-DK" sz="1000" b="1" kern="1200" spc="300" noProof="1">
                <a:solidFill>
                  <a:schemeClr val="tx1"/>
                </a:solidFill>
                <a:latin typeface="Arial" charset="0"/>
                <a:ea typeface="+mn-ea"/>
                <a:cs typeface="Arial" panose="020B0604020202020204" pitchFamily="34" charset="0"/>
              </a:rPr>
              <a:t>SKRIFT</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da-DK" altLang="da-DK" sz="900" b="0" kern="1200" noProof="1">
                <a:solidFill>
                  <a:schemeClr val="tx1"/>
                </a:solidFill>
                <a:latin typeface="Arial" charset="0"/>
                <a:ea typeface="+mn-ea"/>
                <a:cs typeface="Arial" panose="020B0604020202020204" pitchFamily="34" charset="0"/>
              </a:rPr>
              <a:t>AAU anvender vores</a:t>
            </a:r>
            <a:r>
              <a:rPr lang="da-DK" altLang="da-DK" sz="900" b="0" kern="1200" baseline="0" noProof="1">
                <a:solidFill>
                  <a:schemeClr val="tx1"/>
                </a:solidFill>
                <a:latin typeface="Arial" charset="0"/>
                <a:ea typeface="+mn-ea"/>
                <a:cs typeface="Arial" panose="020B0604020202020204" pitchFamily="34" charset="0"/>
              </a:rPr>
              <a:t> sekundære </a:t>
            </a:r>
            <a:r>
              <a:rPr lang="da-DK" altLang="da-DK" sz="900" b="0" kern="1200" noProof="1">
                <a:solidFill>
                  <a:schemeClr val="tx1"/>
                </a:solidFill>
                <a:latin typeface="Arial" charset="0"/>
                <a:ea typeface="+mn-ea"/>
                <a:cs typeface="Arial" panose="020B0604020202020204" pitchFamily="34" charset="0"/>
              </a:rPr>
              <a:t>skrifttype Arial i PowerPoint-præsentationer.</a:t>
            </a:r>
          </a:p>
          <a:p>
            <a:pPr>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12" name="Text Box 48"/>
          <p:cNvSpPr txBox="1">
            <a:spLocks noChangeArrowheads="1"/>
          </p:cNvSpPr>
          <p:nvPr userDrawn="1"/>
        </p:nvSpPr>
        <p:spPr bwMode="auto">
          <a:xfrm>
            <a:off x="6269374" y="1960595"/>
            <a:ext cx="2327618" cy="382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mn-lt"/>
                <a:ea typeface="+mn-ea"/>
                <a:cs typeface="Arial" panose="020B0604020202020204" pitchFamily="34" charset="0"/>
              </a:rPr>
              <a:t>SKABELONENS FARVER</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Du kan vælge mellem en række farver til baggrunde og grafer.</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Højreklik på den flade, du vil skifte farve på, og derefter malerbøtte-ikonet (Fyldfarve til figur)</a:t>
            </a:r>
          </a:p>
          <a:p>
            <a:pPr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BILLEDSTØRRELSER</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0" noProof="1">
                <a:solidFill>
                  <a:schemeClr val="tx1"/>
                </a:solidFill>
                <a:latin typeface="+mn-lt"/>
                <a:cs typeface="Arial" panose="020B0604020202020204" pitchFamily="34" charset="0"/>
              </a:rPr>
              <a:t>Sørg</a:t>
            </a:r>
            <a:r>
              <a:rPr lang="da-DK" sz="900" b="0" baseline="0" noProof="1">
                <a:solidFill>
                  <a:schemeClr val="tx1"/>
                </a:solidFill>
                <a:latin typeface="+mn-lt"/>
                <a:cs typeface="Arial" panose="020B0604020202020204" pitchFamily="34" charset="0"/>
              </a:rPr>
              <a:t> for at bruge højkvalitetsbilleder i de forskellige layouts. Undgå at skulle skalerer små billeder op, da dette vil gøre dem pixileret og se uprofessionelt ud.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Via Skyfish vil i kunne søge og downloade højkvalitetsbilleder fra AAU.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Mange højkvalitetsbilleder giver selvfølgelig en stor filstørrelse på PowerPointen. Hvis dette bliver et problem, kan det løses når i gemmer præsentationen under: </a:t>
            </a:r>
            <a:br>
              <a:rPr lang="da-DK" sz="900" b="0" baseline="0" noProof="1">
                <a:solidFill>
                  <a:schemeClr val="tx1"/>
                </a:solidFill>
                <a:latin typeface="+mn-lt"/>
                <a:cs typeface="Arial" panose="020B0604020202020204" pitchFamily="34" charset="0"/>
              </a:rPr>
            </a:br>
            <a:r>
              <a:rPr lang="da-DK" sz="900" b="1" baseline="0" noProof="1">
                <a:solidFill>
                  <a:schemeClr val="tx1"/>
                </a:solidFill>
                <a:latin typeface="+mn-lt"/>
                <a:cs typeface="Arial" panose="020B0604020202020204" pitchFamily="34" charset="0"/>
              </a:rPr>
              <a:t>Gem som  - Gennemse - Komprimeringsindstillinger. </a:t>
            </a:r>
            <a:r>
              <a:rPr lang="da-DK" sz="900" b="0" baseline="0" noProof="1">
                <a:solidFill>
                  <a:schemeClr val="tx1"/>
                </a:solidFill>
                <a:latin typeface="+mn-lt"/>
                <a:cs typeface="Arial" panose="020B0604020202020204" pitchFamily="34" charset="0"/>
              </a:rPr>
              <a:t>Sørg dog for ikke at gemme under 150 ppi. </a:t>
            </a:r>
          </a:p>
        </p:txBody>
      </p:sp>
      <p:sp>
        <p:nvSpPr>
          <p:cNvPr id="13" name="Text Box 48"/>
          <p:cNvSpPr txBox="1">
            <a:spLocks noChangeArrowheads="1"/>
          </p:cNvSpPr>
          <p:nvPr userDrawn="1"/>
        </p:nvSpPr>
        <p:spPr bwMode="auto">
          <a:xfrm>
            <a:off x="9116078" y="1959811"/>
            <a:ext cx="2285301" cy="35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Arial" charset="0"/>
                <a:ea typeface="+mn-ea"/>
                <a:cs typeface="Arial" panose="020B0604020202020204" pitchFamily="34" charset="0"/>
              </a:rPr>
              <a:t>INDSÆT BILLEDE</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På layouts med billedholder: Klik på ikon og vælg </a:t>
            </a:r>
            <a:r>
              <a:rPr lang="da-DK" sz="900" b="1" kern="1200" noProof="1">
                <a:solidFill>
                  <a:schemeClr val="tx1"/>
                </a:solidFill>
                <a:latin typeface="Arial" charset="0"/>
                <a:ea typeface="+mn-ea"/>
                <a:cs typeface="Arial" panose="020B0604020202020204" pitchFamily="34" charset="0"/>
              </a:rPr>
              <a:t>Indsæt</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Teksten ”Klik her, hvis du vil udskifte billedet” bliver ikke vist i din præsentation.  </a:t>
            </a:r>
          </a:p>
          <a:p>
            <a:pPr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BESKÆR BILLEDE</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1" kern="1200" noProof="1">
                <a:solidFill>
                  <a:schemeClr val="tx1"/>
                </a:solidFill>
                <a:latin typeface="Arial" charset="0"/>
                <a:ea typeface="+mn-ea"/>
                <a:cs typeface="Arial" panose="020B0604020202020204" pitchFamily="34" charset="0"/>
              </a:rPr>
              <a:t>1</a:t>
            </a:r>
            <a:r>
              <a:rPr lang="da-DK" sz="900" b="0" kern="1200" noProof="1">
                <a:solidFill>
                  <a:schemeClr val="tx1"/>
                </a:solidFill>
                <a:latin typeface="Arial" charset="0"/>
                <a:ea typeface="+mn-ea"/>
                <a:cs typeface="Arial" panose="020B0604020202020204" pitchFamily="34" charset="0"/>
              </a:rPr>
              <a:t>. Klik </a:t>
            </a:r>
            <a:r>
              <a:rPr lang="da-DK" sz="900" b="1" kern="1200" noProof="1">
                <a:solidFill>
                  <a:schemeClr val="tx1"/>
                </a:solidFill>
                <a:latin typeface="Arial" charset="0"/>
                <a:ea typeface="+mn-ea"/>
                <a:cs typeface="Arial" panose="020B0604020202020204" pitchFamily="34" charset="0"/>
              </a:rPr>
              <a:t>Beskær</a:t>
            </a:r>
            <a:r>
              <a:rPr lang="da-DK" sz="900" b="0" kern="1200" noProof="1">
                <a:solidFill>
                  <a:schemeClr val="tx1"/>
                </a:solidFill>
                <a:latin typeface="Arial" charset="0"/>
                <a:ea typeface="+mn-ea"/>
                <a:cs typeface="Arial" panose="020B0604020202020204" pitchFamily="34" charset="0"/>
              </a:rPr>
              <a:t> </a:t>
            </a:r>
            <a:r>
              <a:rPr lang="da-DK" sz="900" b="0" i="1" kern="1200" noProof="1">
                <a:solidFill>
                  <a:schemeClr val="tx1"/>
                </a:solidFill>
                <a:latin typeface="Arial" charset="0"/>
                <a:ea typeface="+mn-ea"/>
                <a:cs typeface="Arial" panose="020B0604020202020204" pitchFamily="34" charset="0"/>
              </a:rPr>
              <a:t>(højreklik på billedet og tryk på ikonet som er vist til højre) </a:t>
            </a:r>
            <a:r>
              <a:rPr lang="da-DK" sz="900" b="0" kern="1200" noProof="1">
                <a:solidFill>
                  <a:schemeClr val="tx1"/>
                </a:solidFill>
                <a:latin typeface="Arial" charset="0"/>
                <a:ea typeface="+mn-ea"/>
                <a:cs typeface="Arial" panose="020B0604020202020204" pitchFamily="34" charset="0"/>
              </a:rPr>
              <a:t>for at ændre billedets fokus/størrelse</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Ønsker du at skalere billedet </a:t>
            </a:r>
            <a:r>
              <a:rPr lang="da-DK" sz="900" i="1" kern="1200" noProof="1">
                <a:solidFill>
                  <a:schemeClr val="tx1"/>
                </a:solidFill>
                <a:latin typeface="Arial" charset="0"/>
                <a:ea typeface="+mn-ea"/>
                <a:cs typeface="Arial" panose="020B0604020202020204" pitchFamily="34" charset="0"/>
              </a:rPr>
              <a:t>(ændre billedets størrelse uden at ændre dets proportioner)</a:t>
            </a:r>
            <a:r>
              <a:rPr lang="da-DK" sz="900" b="0" i="1" kern="1200" noProof="1">
                <a:solidFill>
                  <a:schemeClr val="tx1"/>
                </a:solidFill>
                <a:latin typeface="Arial" charset="0"/>
                <a:ea typeface="+mn-ea"/>
                <a:cs typeface="Arial" panose="020B0604020202020204" pitchFamily="34" charset="0"/>
              </a:rPr>
              <a:t>, </a:t>
            </a:r>
            <a:r>
              <a:rPr lang="da-DK" sz="900" b="0" kern="1200" noProof="1">
                <a:solidFill>
                  <a:schemeClr val="tx1"/>
                </a:solidFill>
                <a:latin typeface="Arial" charset="0"/>
                <a:ea typeface="+mn-ea"/>
                <a:cs typeface="Arial" panose="020B0604020202020204" pitchFamily="34" charset="0"/>
              </a:rPr>
              <a:t>så hold </a:t>
            </a:r>
            <a:r>
              <a:rPr lang="da-DK" sz="900" b="1" kern="1200" noProof="1">
                <a:solidFill>
                  <a:schemeClr val="tx1"/>
                </a:solidFill>
                <a:latin typeface="Arial" charset="0"/>
                <a:ea typeface="+mn-ea"/>
                <a:cs typeface="Arial" panose="020B0604020202020204" pitchFamily="34" charset="0"/>
              </a:rPr>
              <a:t>SHIFT</a:t>
            </a:r>
            <a:r>
              <a:rPr lang="da-DK" sz="900" b="0" kern="1200" noProof="1">
                <a:solidFill>
                  <a:schemeClr val="tx1"/>
                </a:solidFill>
                <a:latin typeface="Arial" charset="0"/>
                <a:ea typeface="+mn-ea"/>
                <a:cs typeface="Arial" panose="020B0604020202020204" pitchFamily="34" charset="0"/>
              </a:rPr>
              <a:t>-knappen nede, mens du trækker i billedets hjørner</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3. </a:t>
            </a:r>
            <a:r>
              <a:rPr lang="da-DK" sz="900" b="0" kern="1200" noProof="1">
                <a:solidFill>
                  <a:schemeClr val="tx1"/>
                </a:solidFill>
                <a:latin typeface="Arial" charset="0"/>
                <a:ea typeface="+mn-ea"/>
                <a:cs typeface="Arial" panose="020B0604020202020204" pitchFamily="34" charset="0"/>
              </a:rPr>
              <a:t>Højreklik på billedet og vælg </a:t>
            </a:r>
            <a:r>
              <a:rPr lang="da-DK" sz="900" b="1" kern="1200" noProof="1">
                <a:solidFill>
                  <a:schemeClr val="tx1"/>
                </a:solidFill>
                <a:latin typeface="Arial" charset="0"/>
                <a:ea typeface="+mn-ea"/>
                <a:cs typeface="Arial" panose="020B0604020202020204" pitchFamily="34" charset="0"/>
              </a:rPr>
              <a:t>Placer bagerst</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Tip: </a:t>
            </a:r>
            <a:r>
              <a:rPr lang="da-DK" sz="900" b="0" kern="1200" noProof="1">
                <a:solidFill>
                  <a:schemeClr val="tx1"/>
                </a:solidFill>
                <a:latin typeface="Arial" charset="0"/>
                <a:ea typeface="+mn-ea"/>
                <a:cs typeface="Arial" panose="020B0604020202020204" pitchFamily="34" charset="0"/>
              </a:rPr>
              <a:t>Hvis du sletter billedet og indsætter et nyt, kan billedet lægge sig foran tekst og grafik. Hvis dette sker, skal du vælge billedet, højreklikke og vælge </a:t>
            </a:r>
            <a:r>
              <a:rPr lang="da-DK" sz="900" b="1" kern="1200" noProof="1">
                <a:solidFill>
                  <a:schemeClr val="tx1"/>
                </a:solidFill>
                <a:latin typeface="Arial" charset="0"/>
                <a:ea typeface="+mn-ea"/>
                <a:cs typeface="Arial" panose="020B0604020202020204" pitchFamily="34" charset="0"/>
              </a:rPr>
              <a:t>Placer bagerst</a:t>
            </a:r>
          </a:p>
        </p:txBody>
      </p:sp>
      <p:sp>
        <p:nvSpPr>
          <p:cNvPr id="15" name="Text Box 48"/>
          <p:cNvSpPr txBox="1">
            <a:spLocks noChangeArrowheads="1"/>
          </p:cNvSpPr>
          <p:nvPr userDrawn="1"/>
        </p:nvSpPr>
        <p:spPr bwMode="auto">
          <a:xfrm>
            <a:off x="9116078" y="593601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MERE INFORMATION</a:t>
            </a:r>
          </a:p>
          <a:p>
            <a:pPr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da-DK" sz="900" b="0" noProof="1">
                <a:solidFill>
                  <a:schemeClr val="tx1"/>
                </a:solidFill>
                <a:latin typeface="+mn-lt"/>
                <a:cs typeface="Arial" panose="020B0604020202020204" pitchFamily="34" charset="0"/>
              </a:rPr>
              <a:t>Se</a:t>
            </a:r>
            <a:r>
              <a:rPr lang="da-DK" sz="900" b="0" baseline="0" noProof="1">
                <a:solidFill>
                  <a:schemeClr val="tx1"/>
                </a:solidFill>
                <a:latin typeface="+mn-lt"/>
                <a:cs typeface="Arial" panose="020B0604020202020204" pitchFamily="34" charset="0"/>
              </a:rPr>
              <a:t> designguiden</a:t>
            </a:r>
            <a:r>
              <a:rPr lang="da-DK" sz="900" b="0" noProof="1">
                <a:solidFill>
                  <a:schemeClr val="tx1"/>
                </a:solidFill>
                <a:latin typeface="+mn-lt"/>
                <a:cs typeface="Arial" panose="020B0604020202020204" pitchFamily="34" charset="0"/>
              </a:rPr>
              <a:t> på</a:t>
            </a:r>
            <a:br>
              <a:rPr lang="da-DK" sz="900" b="0" baseline="0" noProof="1">
                <a:solidFill>
                  <a:schemeClr val="tx1"/>
                </a:solidFill>
                <a:latin typeface="+mn-lt"/>
                <a:cs typeface="Arial" panose="020B0604020202020204" pitchFamily="34" charset="0"/>
              </a:rPr>
            </a:br>
            <a:r>
              <a:rPr lang="da-DK" sz="900" b="0" kern="1200" baseline="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16"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da-DK" sz="1000" b="1" kern="1200" spc="300" noProof="1">
                <a:solidFill>
                  <a:schemeClr val="tx1"/>
                </a:solidFill>
                <a:latin typeface="+mn-lt"/>
                <a:ea typeface="+mn-ea"/>
                <a:cs typeface="Arial" panose="020B0604020202020204" pitchFamily="34" charset="0"/>
              </a:rPr>
              <a:t>LAV NYT DIAS/SLIDE </a:t>
            </a:r>
            <a:r>
              <a:rPr lang="da-DK" sz="900" b="0" kern="1200" spc="0" noProof="1">
                <a:solidFill>
                  <a:schemeClr val="tx1"/>
                </a:solidFill>
                <a:latin typeface="Arial" charset="0"/>
                <a:ea typeface="+mn-ea"/>
                <a:cs typeface="Arial" panose="020B0604020202020204" pitchFamily="34" charset="0"/>
              </a:rPr>
              <a:t>(HHV. 2010- + 2013- OG 2016-VERSION)</a:t>
            </a:r>
          </a:p>
          <a:p>
            <a:pPr marL="0" marR="0" lvl="0" indent="0" algn="l" defTabSz="914330" rtl="0" eaLnBrk="1" fontAlgn="auto" latinLnBrk="0" hangingPunct="1">
              <a:lnSpc>
                <a:spcPct val="100000"/>
              </a:lnSpc>
              <a:spcBef>
                <a:spcPts val="0"/>
              </a:spcBef>
              <a:spcAft>
                <a:spcPts val="600"/>
              </a:spcAft>
              <a:buClrTx/>
              <a:buSzTx/>
              <a:buFontTx/>
              <a:buNone/>
              <a:tabLst/>
              <a:defRPr/>
            </a:pPr>
            <a:r>
              <a:rPr lang="da-DK"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da-DK" altLang="da-DK" sz="900" b="1" kern="1200" noProof="1">
                <a:solidFill>
                  <a:schemeClr val="tx1"/>
                </a:solidFill>
                <a:latin typeface="Arial" charset="0"/>
                <a:ea typeface="+mn-ea"/>
                <a:cs typeface="Arial" panose="020B0604020202020204" pitchFamily="34" charset="0"/>
              </a:rPr>
              <a:t>1. </a:t>
            </a:r>
            <a:r>
              <a:rPr lang="da-DK" altLang="da-DK" sz="900" kern="1200" noProof="1">
                <a:solidFill>
                  <a:schemeClr val="tx1"/>
                </a:solidFill>
                <a:latin typeface="Arial" charset="0"/>
                <a:ea typeface="+mn-ea"/>
                <a:cs typeface="Arial" panose="020B0604020202020204" pitchFamily="34" charset="0"/>
              </a:rPr>
              <a:t>Klik på </a:t>
            </a:r>
            <a:r>
              <a:rPr lang="da-DK" altLang="da-DK" sz="900" b="1" kern="1200" noProof="1">
                <a:solidFill>
                  <a:schemeClr val="tx1"/>
                </a:solidFill>
                <a:latin typeface="Arial" charset="0"/>
                <a:ea typeface="+mn-ea"/>
                <a:cs typeface="Arial" panose="020B0604020202020204" pitchFamily="34" charset="0"/>
              </a:rPr>
              <a:t>Startside/Hjem</a:t>
            </a:r>
          </a:p>
          <a:p>
            <a:pPr eaLnBrk="1" hangingPunct="1">
              <a:lnSpc>
                <a:spcPct val="100000"/>
              </a:lnSpc>
              <a:spcAft>
                <a:spcPts val="600"/>
              </a:spcAft>
              <a:defRPr/>
            </a:pPr>
            <a:r>
              <a:rPr lang="da-DK" altLang="da-DK" sz="900" b="1" noProof="1">
                <a:solidFill>
                  <a:schemeClr val="tx1"/>
                </a:solidFill>
                <a:latin typeface="+mn-lt"/>
                <a:cs typeface="Arial" panose="020B0604020202020204" pitchFamily="34" charset="0"/>
              </a:rPr>
              <a:t>2.</a:t>
            </a:r>
            <a:r>
              <a:rPr lang="da-DK" altLang="da-DK" sz="900" b="1" baseline="0" noProof="1">
                <a:solidFill>
                  <a:schemeClr val="tx1"/>
                </a:solidFill>
                <a:latin typeface="+mn-lt"/>
                <a:cs typeface="Arial" panose="020B0604020202020204" pitchFamily="34" charset="0"/>
              </a:rPr>
              <a:t> </a:t>
            </a:r>
            <a:r>
              <a:rPr lang="da-DK" altLang="da-DK" sz="900" baseline="0" noProof="1">
                <a:solidFill>
                  <a:schemeClr val="tx1"/>
                </a:solidFill>
                <a:latin typeface="+mn-lt"/>
                <a:cs typeface="Arial" panose="020B0604020202020204" pitchFamily="34" charset="0"/>
              </a:rPr>
              <a:t>Under knappen </a:t>
            </a:r>
            <a:r>
              <a:rPr lang="da-DK" altLang="da-DK" sz="900" b="1" baseline="0" noProof="1">
                <a:solidFill>
                  <a:schemeClr val="tx1"/>
                </a:solidFill>
                <a:latin typeface="+mn-lt"/>
                <a:cs typeface="Arial" panose="020B0604020202020204" pitchFamily="34" charset="0"/>
              </a:rPr>
              <a:t>Nyt dias/Nyt slide</a:t>
            </a:r>
            <a:r>
              <a:rPr lang="da-DK" altLang="da-DK" sz="900" baseline="0" noProof="1">
                <a:solidFill>
                  <a:schemeClr val="tx1"/>
                </a:solidFill>
                <a:latin typeface="+mn-lt"/>
                <a:cs typeface="Arial" panose="020B0604020202020204" pitchFamily="34" charset="0"/>
              </a:rPr>
              <a:t>. Klik på øverste del af knappen for at oprette i et dias/slide magen til det markerede. Klik på nederste del for at se et udvalg af mulige layoutvalg med AAU-design. </a:t>
            </a:r>
          </a:p>
          <a:p>
            <a:pPr eaLnBrk="1" hangingPunct="1">
              <a:spcAft>
                <a:spcPts val="600"/>
              </a:spcAft>
              <a:defRPr/>
            </a:pPr>
            <a:endParaRPr lang="da-DK" altLang="da-DK" sz="900" baseline="0" noProof="1">
              <a:solidFill>
                <a:schemeClr val="tx1"/>
              </a:solidFill>
              <a:latin typeface="+mn-lt"/>
              <a:cs typeface="Arial" panose="020B0604020202020204" pitchFamily="34" charset="0"/>
            </a:endParaRPr>
          </a:p>
          <a:p>
            <a:pPr eaLnBrk="1" hangingPunct="1">
              <a:lnSpc>
                <a:spcPct val="90000"/>
              </a:lnSpc>
              <a:spcAft>
                <a:spcPts val="0"/>
              </a:spcAft>
              <a:defRPr/>
            </a:pPr>
            <a:r>
              <a:rPr lang="da-DK" sz="1000" b="1" kern="1200" spc="300" noProof="1">
                <a:solidFill>
                  <a:schemeClr val="tx1"/>
                </a:solidFill>
                <a:latin typeface="Arial" charset="0"/>
                <a:ea typeface="+mn-ea"/>
                <a:cs typeface="Arial" panose="020B0604020202020204" pitchFamily="34" charset="0"/>
              </a:rPr>
              <a:t>GITTER- OG HJÆLPELINJER</a:t>
            </a:r>
          </a:p>
          <a:p>
            <a:pPr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For at få et ensartet udtryk i vores præsentationer er der</a:t>
            </a:r>
            <a:r>
              <a:rPr lang="da-DK" sz="900" b="0" kern="1200" baseline="0" noProof="1">
                <a:solidFill>
                  <a:schemeClr val="tx1"/>
                </a:solidFill>
                <a:latin typeface="Arial" charset="0"/>
                <a:ea typeface="+mn-ea"/>
                <a:cs typeface="Arial" panose="020B0604020202020204" pitchFamily="34" charset="0"/>
              </a:rPr>
              <a:t> guidelines i form af </a:t>
            </a:r>
            <a:r>
              <a:rPr lang="da-DK" sz="900" b="1" kern="1200" baseline="0" noProof="1">
                <a:solidFill>
                  <a:schemeClr val="tx1"/>
                </a:solidFill>
                <a:latin typeface="Arial" charset="0"/>
                <a:ea typeface="+mn-ea"/>
                <a:cs typeface="Arial" panose="020B0604020202020204" pitchFamily="34" charset="0"/>
              </a:rPr>
              <a:t>Hjælpelinjer. </a:t>
            </a:r>
            <a:r>
              <a:rPr lang="da-DK" sz="900" b="0" kern="1200" baseline="0" noProof="1">
                <a:solidFill>
                  <a:schemeClr val="tx1"/>
                </a:solidFill>
                <a:latin typeface="Arial" charset="0"/>
                <a:ea typeface="+mn-ea"/>
                <a:cs typeface="Arial" panose="020B0604020202020204" pitchFamily="34" charset="0"/>
              </a:rPr>
              <a:t>For at se disse: </a:t>
            </a:r>
            <a:endParaRPr lang="da-DK" sz="900" b="0" kern="12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1. </a:t>
            </a:r>
            <a:r>
              <a:rPr lang="da-DK" sz="900" b="0" kern="1200" noProof="1">
                <a:solidFill>
                  <a:schemeClr val="tx1"/>
                </a:solidFill>
                <a:latin typeface="Arial" charset="0"/>
                <a:ea typeface="+mn-ea"/>
                <a:cs typeface="Arial" panose="020B0604020202020204" pitchFamily="34" charset="0"/>
              </a:rPr>
              <a:t>Klik på </a:t>
            </a:r>
            <a:r>
              <a:rPr lang="da-DK" sz="900" b="1" kern="1200" noProof="1">
                <a:solidFill>
                  <a:schemeClr val="tx1"/>
                </a:solidFill>
                <a:latin typeface="Arial" charset="0"/>
                <a:ea typeface="+mn-ea"/>
                <a:cs typeface="Arial" panose="020B0604020202020204" pitchFamily="34" charset="0"/>
              </a:rPr>
              <a:t>Vis</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Vælg </a:t>
            </a:r>
            <a:r>
              <a:rPr lang="da-DK" sz="900" b="1" kern="1200" noProof="1">
                <a:solidFill>
                  <a:schemeClr val="tx1"/>
                </a:solidFill>
                <a:latin typeface="Arial" charset="0"/>
                <a:ea typeface="+mn-ea"/>
                <a:cs typeface="Arial" panose="020B0604020202020204" pitchFamily="34" charset="0"/>
              </a:rPr>
              <a:t>Gitterlinjer</a:t>
            </a:r>
            <a:r>
              <a:rPr lang="da-DK" sz="900" b="0" kern="1200" noProof="1">
                <a:solidFill>
                  <a:schemeClr val="tx1"/>
                </a:solidFill>
                <a:latin typeface="Arial" charset="0"/>
                <a:ea typeface="+mn-ea"/>
                <a:cs typeface="Arial" panose="020B0604020202020204" pitchFamily="34" charset="0"/>
              </a:rPr>
              <a:t> og/eller </a:t>
            </a:r>
            <a:r>
              <a:rPr lang="da-DK" sz="900" b="1" kern="1200" noProof="1">
                <a:solidFill>
                  <a:schemeClr val="tx1"/>
                </a:solidFill>
                <a:latin typeface="Arial" charset="0"/>
                <a:ea typeface="+mn-ea"/>
                <a:cs typeface="Arial" panose="020B0604020202020204" pitchFamily="34" charset="0"/>
              </a:rPr>
              <a:t>Hjælpelinjer</a:t>
            </a:r>
          </a:p>
          <a:p>
            <a:pPr eaLnBrk="1" hangingPunct="1">
              <a:lnSpc>
                <a:spcPct val="90000"/>
              </a:lnSpc>
              <a:spcAft>
                <a:spcPts val="600"/>
              </a:spcAft>
              <a:defRPr/>
            </a:pPr>
            <a:r>
              <a:rPr lang="da-DK" sz="900" b="1" kern="1200" noProof="1">
                <a:solidFill>
                  <a:srgbClr val="DF6752"/>
                </a:solidFill>
                <a:latin typeface="Arial" charset="0"/>
                <a:ea typeface="+mn-ea"/>
                <a:cs typeface="Arial" panose="020B0604020202020204" pitchFamily="34" charset="0"/>
              </a:rPr>
              <a:t>Tip: </a:t>
            </a:r>
            <a:r>
              <a:rPr lang="da-DK" sz="900" b="0" kern="1200" noProof="1">
                <a:solidFill>
                  <a:srgbClr val="DF6752"/>
                </a:solidFill>
                <a:latin typeface="Arial" charset="0"/>
                <a:ea typeface="+mn-ea"/>
                <a:cs typeface="Arial" panose="020B0604020202020204" pitchFamily="34" charset="0"/>
              </a:rPr>
              <a:t>Tryk </a:t>
            </a:r>
            <a:r>
              <a:rPr lang="da-DK" sz="900" b="1" kern="1200" noProof="1">
                <a:solidFill>
                  <a:srgbClr val="DF6752"/>
                </a:solidFill>
                <a:latin typeface="Arial" charset="0"/>
                <a:ea typeface="+mn-ea"/>
                <a:cs typeface="Arial" panose="020B0604020202020204" pitchFamily="34" charset="0"/>
              </a:rPr>
              <a:t>Alt + F9</a:t>
            </a:r>
            <a:r>
              <a:rPr lang="da-DK" sz="900" b="0" kern="1200" noProof="1">
                <a:solidFill>
                  <a:srgbClr val="DF6752"/>
                </a:solidFill>
                <a:latin typeface="Arial" charset="0"/>
                <a:ea typeface="+mn-ea"/>
                <a:cs typeface="Arial" panose="020B0604020202020204" pitchFamily="34" charset="0"/>
              </a:rPr>
              <a:t> for hurtig visning af hjælpelinjer</a:t>
            </a:r>
          </a:p>
          <a:p>
            <a:pPr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1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19" name="Billede 36"/>
          <p:cNvPicPr>
            <a:picLocks noChangeAspect="1"/>
          </p:cNvPicPr>
          <p:nvPr userDrawn="1"/>
        </p:nvPicPr>
        <p:blipFill>
          <a:blip r:embed="rId4"/>
          <a:stretch>
            <a:fillRect/>
          </a:stretch>
        </p:blipFill>
        <p:spPr>
          <a:xfrm>
            <a:off x="11265672" y="3658525"/>
            <a:ext cx="416717" cy="397335"/>
          </a:xfrm>
          <a:prstGeom prst="rect">
            <a:avLst/>
          </a:prstGeom>
        </p:spPr>
      </p:pic>
      <p:pic>
        <p:nvPicPr>
          <p:cNvPr id="21" name="Billede 39"/>
          <p:cNvPicPr>
            <a:picLocks noChangeAspect="1"/>
          </p:cNvPicPr>
          <p:nvPr userDrawn="1"/>
        </p:nvPicPr>
        <p:blipFill rotWithShape="1">
          <a:blip r:embed="rId5"/>
          <a:srcRect l="2931" r="60888"/>
          <a:stretch/>
        </p:blipFill>
        <p:spPr>
          <a:xfrm>
            <a:off x="5729521" y="2621888"/>
            <a:ext cx="319516" cy="568784"/>
          </a:xfrm>
          <a:prstGeom prst="rect">
            <a:avLst/>
          </a:prstGeom>
        </p:spPr>
      </p:pic>
      <p:sp>
        <p:nvSpPr>
          <p:cNvPr id="22" name="Rektangel 21"/>
          <p:cNvSpPr/>
          <p:nvPr userDrawn="1"/>
        </p:nvSpPr>
        <p:spPr>
          <a:xfrm>
            <a:off x="509551" y="510317"/>
            <a:ext cx="6096000" cy="1200329"/>
          </a:xfrm>
          <a:prstGeom prst="rect">
            <a:avLst/>
          </a:prstGeom>
        </p:spPr>
        <p:txBody>
          <a:bodyPr>
            <a:spAutoFit/>
          </a:bodyPr>
          <a:lstStyle/>
          <a:p>
            <a:r>
              <a:rPr lang="en-US" sz="3600" b="1" spc="300" dirty="0"/>
              <a:t>BRUGERGUIDE</a:t>
            </a:r>
            <a:br>
              <a:rPr lang="en-US" sz="3600" b="1" spc="300" dirty="0"/>
            </a:br>
            <a:endParaRPr lang="da-DK" sz="3600" b="1" spc="300" dirty="0"/>
          </a:p>
        </p:txBody>
      </p:sp>
    </p:spTree>
    <p:extLst>
      <p:ext uri="{BB962C8B-B14F-4D97-AF65-F5344CB8AC3E}">
        <p14:creationId xmlns:p14="http://schemas.microsoft.com/office/powerpoint/2010/main" val="366603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or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8" y="957753"/>
            <a:ext cx="3879477" cy="1987748"/>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2" hasCustomPrompt="1"/>
          </p:nvPr>
        </p:nvSpPr>
        <p:spPr>
          <a:xfrm>
            <a:off x="8031879" y="3199593"/>
            <a:ext cx="3588621" cy="2982722"/>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billeder høj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4" y="357948"/>
            <a:ext cx="4542975" cy="1486727"/>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5" hasCustomPrompt="1"/>
          </p:nvPr>
        </p:nvSpPr>
        <p:spPr>
          <a:xfrm>
            <a:off x="587375" y="2127154"/>
            <a:ext cx="4542974" cy="3575409"/>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å layout højre">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927417"/>
            <a:ext cx="3673420" cy="3222624"/>
          </a:xfrm>
        </p:spPr>
        <p:txBody>
          <a:bodyPr/>
          <a:lstStyle>
            <a:lvl1pPr marL="0" indent="0">
              <a:buFontTx/>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3" y="943460"/>
            <a:ext cx="3673419" cy="1860884"/>
          </a:xfrm>
        </p:spPr>
        <p:txBody>
          <a:bodyPr/>
          <a:lstStyle>
            <a:lvl1pPr>
              <a:defRPr sz="3600">
                <a:solidFill>
                  <a:schemeClr val="bg1"/>
                </a:solidFill>
              </a:defRPr>
            </a:lvl1pPr>
          </a:lstStyle>
          <a:p>
            <a:r>
              <a:rPr lang="en-US"/>
              <a:t>KLIK HER FOR AT ÆNDRE TITEL</a:t>
            </a:r>
            <a:endParaRPr lang="en-US" dirty="0"/>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accent1">
                    <a:alpha val="70000"/>
                  </a:schemeClr>
                </a:solidFill>
              </a:defRPr>
            </a:lvl1pPr>
          </a:lstStyle>
          <a:p>
            <a:fld id="{D8D877B3-D348-4611-9BDB-C5374591D951}" type="slidenum">
              <a:rPr lang="en-US" smtClean="0"/>
              <a:pPr/>
              <a:t>‹#›</a:t>
            </a:fld>
            <a:endParaRPr lang="en-US" dirty="0"/>
          </a:p>
        </p:txBody>
      </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54" name="Gruppe 53"/>
          <p:cNvGrpSpPr/>
          <p:nvPr userDrawn="1"/>
        </p:nvGrpSpPr>
        <p:grpSpPr>
          <a:xfrm>
            <a:off x="473328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19951"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24157" y="359273"/>
            <a:ext cx="4490445" cy="1621619"/>
          </a:xfrm>
        </p:spPr>
        <p:txBody>
          <a:bodyPr/>
          <a:lstStyle>
            <a:lvl1pPr>
              <a:defRPr sz="3600"/>
            </a:lvl1pPr>
          </a:lstStyle>
          <a:p>
            <a:r>
              <a:rPr lang="en-US"/>
              <a:t>KLIK HER FOR AT ÆNDRE TITEL</a:t>
            </a:r>
            <a:endParaRPr lang="en-US" dirty="0"/>
          </a:p>
        </p:txBody>
      </p:sp>
      <p:sp>
        <p:nvSpPr>
          <p:cNvPr id="76" name="Pladsholder til tekst 3"/>
          <p:cNvSpPr>
            <a:spLocks noGrp="1"/>
          </p:cNvSpPr>
          <p:nvPr>
            <p:ph type="body" sz="quarter" idx="12" hasCustomPrompt="1"/>
          </p:nvPr>
        </p:nvSpPr>
        <p:spPr>
          <a:xfrm>
            <a:off x="5324158" y="2143359"/>
            <a:ext cx="4490445" cy="3752115"/>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Tree>
    <p:extLst>
      <p:ext uri="{BB962C8B-B14F-4D97-AF65-F5344CB8AC3E}">
        <p14:creationId xmlns:p14="http://schemas.microsoft.com/office/powerpoint/2010/main" val="137337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æsentation">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AALBORG UNIVERSITET</a:t>
            </a:r>
            <a:br>
              <a:rPr lang="en-US"/>
            </a:br>
            <a:r>
              <a:rPr lang="en-US"/>
              <a:t>OVERSKRIFT</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a:t>AF </a:t>
            </a:r>
            <a:r>
              <a:rPr lang="da-DK" dirty="0"/>
              <a:t>NAVN NAVNESEN</a:t>
            </a:r>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us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PAUSE</a:t>
            </a:r>
            <a:br>
              <a:rPr lang="en-US"/>
            </a:br>
            <a:r>
              <a:rPr lang="en-US"/>
              <a:t>OVERSKRIFT</a:t>
            </a:r>
            <a:endParaRPr lang="en-US" dirty="0"/>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m.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49879" cy="1474385"/>
          </a:xfrm>
        </p:spPr>
        <p:txBody>
          <a:bodyPr/>
          <a:lstStyle>
            <a:lvl1pPr>
              <a:defRPr sz="3600" baseline="0"/>
            </a:lvl1pPr>
          </a:lstStyle>
          <a:p>
            <a:r>
              <a:rPr lang="en-US"/>
              <a:t>KLIK HER FOR AT ÆNDRE TITEL</a:t>
            </a:r>
            <a:endParaRPr lang="en-US" dirty="0"/>
          </a:p>
        </p:txBody>
      </p:sp>
      <p:sp>
        <p:nvSpPr>
          <p:cNvPr id="5" name="Pladsholder til tekst 10"/>
          <p:cNvSpPr>
            <a:spLocks noGrp="1"/>
          </p:cNvSpPr>
          <p:nvPr>
            <p:ph type="body" sz="quarter" idx="12" hasCustomPrompt="1"/>
          </p:nvPr>
        </p:nvSpPr>
        <p:spPr>
          <a:xfrm>
            <a:off x="587375" y="2065337"/>
            <a:ext cx="10620094" cy="3704284"/>
          </a:xfrm>
        </p:spPr>
        <p:txBody>
          <a:bodyPr/>
          <a:lstStyle>
            <a:lvl1pPr marL="0" indent="0">
              <a:buFontTx/>
              <a:buNone/>
              <a:defRPr/>
            </a:lvl1pPr>
          </a:lstStyle>
          <a:p>
            <a:pPr lvl="0"/>
            <a:r>
              <a:rPr lang="da-DK" dirty="0"/>
              <a:t>Indsæt bullets</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a:t>KLIK HER FOR AT ÆNDRE TITEL</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0" indent="0">
              <a:buFontTx/>
              <a:buNone/>
              <a:defRPr/>
            </a:lvl1pPr>
          </a:lstStyle>
          <a:p>
            <a:pPr lvl="0"/>
            <a:r>
              <a:rPr lang="da-DK" dirty="0"/>
              <a:t>Indsæt bullets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a:t>KLIK HER FOR AT ÆNDRE TITEL</a:t>
            </a:r>
            <a:endParaRPr lang="en-US" dirty="0"/>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0" indent="0">
              <a:buFontTx/>
              <a:buNone/>
              <a:defRPr sz="1600" baseline="0"/>
            </a:lvl2pPr>
          </a:lstStyle>
          <a:p>
            <a:pPr lvl="1"/>
            <a:r>
              <a:rPr lang="da-DK" dirty="0"/>
              <a:t>Indsæt bullets</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billede højre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a:t>KLIK HER FOR AT ÆNDRE TITEL</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billede højre - Blå">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Indsæt bullets</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or billede højre - blå">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0" indent="0">
              <a:buFontTx/>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Indsæt bullets</a:t>
            </a:r>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a:t>Second level</a:t>
            </a:r>
          </a:p>
          <a:p>
            <a:pPr lvl="2"/>
            <a:r>
              <a:rPr lang="en-US"/>
              <a:t>Third level</a:t>
            </a:r>
          </a:p>
          <a:p>
            <a:pPr lvl="3"/>
            <a:r>
              <a:rPr lang="en-US"/>
              <a:t>Fourth level</a:t>
            </a:r>
            <a:endParaRPr lang="en-US" dirty="0"/>
          </a:p>
        </p:txBody>
      </p:sp>
      <p:grpSp>
        <p:nvGrpSpPr>
          <p:cNvPr id="58" name="Gruppe 57"/>
          <p:cNvGrpSpPr/>
          <p:nvPr userDrawn="1"/>
        </p:nvGrpSpPr>
        <p:grpSpPr>
          <a:xfrm>
            <a:off x="5466450" y="6027162"/>
            <a:ext cx="1272706" cy="669100"/>
            <a:chOff x="5387975" y="5659438"/>
            <a:chExt cx="1573213" cy="827087"/>
          </a:xfrm>
        </p:grpSpPr>
        <p:grpSp>
          <p:nvGrpSpPr>
            <p:cNvPr id="56" name="Gruppe 55"/>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57" name="Gruppe 56"/>
            <p:cNvGrpSpPr/>
            <p:nvPr userDrawn="1"/>
          </p:nvGrpSpPr>
          <p:grpSpPr>
            <a:xfrm>
              <a:off x="5880100" y="5659438"/>
              <a:ext cx="511175" cy="544512"/>
              <a:chOff x="5880100" y="5659438"/>
              <a:chExt cx="511175" cy="544512"/>
            </a:xfrm>
            <a:solidFill>
              <a:schemeClr val="tx1"/>
            </a:solidFill>
          </p:grpSpPr>
          <p:sp>
            <p:nvSpPr>
              <p:cNvPr id="5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06450" indent="-171450" algn="l" defTabSz="914318" rtl="0" eaLnBrk="1" latinLnBrk="0" hangingPunct="1">
        <a:lnSpc>
          <a:spcPct val="120000"/>
        </a:lnSpc>
        <a:spcBef>
          <a:spcPts val="499"/>
        </a:spcBef>
        <a:buFontTx/>
        <a:buBlip>
          <a:blip r:embed="rId16"/>
        </a:buBlip>
        <a:tabLst>
          <a:tab pos="898525" algn="l"/>
        </a:tabLst>
        <a:defRPr sz="1200" kern="1200">
          <a:solidFill>
            <a:schemeClr val="tx1"/>
          </a:solidFill>
          <a:latin typeface="+mn-lt"/>
          <a:ea typeface="+mn-ea"/>
          <a:cs typeface="+mn-cs"/>
        </a:defRPr>
      </a:lvl3pPr>
      <a:lvl4pPr marL="1071563" indent="-171450" algn="l" defTabSz="914318" rtl="0" eaLnBrk="1" latinLnBrk="0" hangingPunct="1">
        <a:lnSpc>
          <a:spcPct val="120000"/>
        </a:lnSpc>
        <a:spcBef>
          <a:spcPts val="499"/>
        </a:spcBef>
        <a:buFontTx/>
        <a:buBlip>
          <a:blip r:embed="rId16"/>
        </a:buBlip>
        <a:defRPr sz="1000" kern="1200">
          <a:solidFill>
            <a:schemeClr val="tx1">
              <a:alpha val="70000"/>
            </a:schemeClr>
          </a:solidFill>
          <a:latin typeface="+mn-lt"/>
          <a:ea typeface="+mn-ea"/>
          <a:cs typeface="+mn-cs"/>
        </a:defRPr>
      </a:lvl4pPr>
      <a:lvl5pPr marL="1071563"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colatey.org/install#individual"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ocolatey.org/install#individual"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F621D-6C09-C9BD-78B8-A872BDE65B67}"/>
              </a:ext>
            </a:extLst>
          </p:cNvPr>
          <p:cNvSpPr>
            <a:spLocks noGrp="1"/>
          </p:cNvSpPr>
          <p:nvPr>
            <p:ph type="body" sz="quarter" idx="17"/>
          </p:nvPr>
        </p:nvSpPr>
        <p:spPr/>
        <p:txBody>
          <a:bodyPr/>
          <a:lstStyle/>
          <a:p>
            <a:endParaRPr lang="en-DK" dirty="0"/>
          </a:p>
        </p:txBody>
      </p:sp>
      <p:sp>
        <p:nvSpPr>
          <p:cNvPr id="3" name="Slide Number Placeholder 2">
            <a:extLst>
              <a:ext uri="{FF2B5EF4-FFF2-40B4-BE49-F238E27FC236}">
                <a16:creationId xmlns:a16="http://schemas.microsoft.com/office/drawing/2014/main" id="{D2C6C57B-BC14-00F1-CB26-1666E7882279}"/>
              </a:ext>
            </a:extLst>
          </p:cNvPr>
          <p:cNvSpPr>
            <a:spLocks noGrp="1"/>
          </p:cNvSpPr>
          <p:nvPr>
            <p:ph type="sldNum" sz="quarter" idx="10"/>
          </p:nvPr>
        </p:nvSpPr>
        <p:spPr/>
        <p:txBody>
          <a:bodyPr/>
          <a:lstStyle/>
          <a:p>
            <a:fld id="{D8D877B3-D348-4611-9BDB-C5374591D951}" type="slidenum">
              <a:rPr lang="en-US" smtClean="0"/>
              <a:pPr/>
              <a:t>1</a:t>
            </a:fld>
            <a:endParaRPr lang="en-US" dirty="0"/>
          </a:p>
        </p:txBody>
      </p:sp>
      <p:sp>
        <p:nvSpPr>
          <p:cNvPr id="4" name="Title 3">
            <a:extLst>
              <a:ext uri="{FF2B5EF4-FFF2-40B4-BE49-F238E27FC236}">
                <a16:creationId xmlns:a16="http://schemas.microsoft.com/office/drawing/2014/main" id="{65239A4A-99D2-F3D4-BA45-EDFF069AB90D}"/>
              </a:ext>
            </a:extLst>
          </p:cNvPr>
          <p:cNvSpPr>
            <a:spLocks noGrp="1"/>
          </p:cNvSpPr>
          <p:nvPr>
            <p:ph type="title"/>
          </p:nvPr>
        </p:nvSpPr>
        <p:spPr/>
        <p:txBody>
          <a:bodyPr/>
          <a:lstStyle/>
          <a:p>
            <a:r>
              <a:rPr lang="en-US" dirty="0"/>
              <a:t>Window Installation</a:t>
            </a:r>
            <a:endParaRPr lang="en-DK" dirty="0"/>
          </a:p>
        </p:txBody>
      </p:sp>
    </p:spTree>
    <p:extLst>
      <p:ext uri="{BB962C8B-B14F-4D97-AF65-F5344CB8AC3E}">
        <p14:creationId xmlns:p14="http://schemas.microsoft.com/office/powerpoint/2010/main" val="3392663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2A00C-A21F-85E3-2189-12DAF614C759}"/>
              </a:ext>
            </a:extLst>
          </p:cNvPr>
          <p:cNvSpPr>
            <a:spLocks noGrp="1"/>
          </p:cNvSpPr>
          <p:nvPr>
            <p:ph type="sldNum" sz="quarter" idx="4"/>
          </p:nvPr>
        </p:nvSpPr>
        <p:spPr/>
        <p:txBody>
          <a:bodyPr/>
          <a:lstStyle/>
          <a:p>
            <a:fld id="{D8D877B3-D348-4611-9BDB-C5374591D951}" type="slidenum">
              <a:rPr lang="en-US" smtClean="0"/>
              <a:pPr/>
              <a:t>10</a:t>
            </a:fld>
            <a:endParaRPr lang="en-US" dirty="0"/>
          </a:p>
        </p:txBody>
      </p:sp>
      <p:sp>
        <p:nvSpPr>
          <p:cNvPr id="4" name="Title 3">
            <a:extLst>
              <a:ext uri="{FF2B5EF4-FFF2-40B4-BE49-F238E27FC236}">
                <a16:creationId xmlns:a16="http://schemas.microsoft.com/office/drawing/2014/main" id="{83CC87B9-FF24-2432-CDBF-7D0C87E2038A}"/>
              </a:ext>
            </a:extLst>
          </p:cNvPr>
          <p:cNvSpPr>
            <a:spLocks noGrp="1"/>
          </p:cNvSpPr>
          <p:nvPr>
            <p:ph type="title"/>
          </p:nvPr>
        </p:nvSpPr>
        <p:spPr/>
        <p:txBody>
          <a:bodyPr/>
          <a:lstStyle/>
          <a:p>
            <a:r>
              <a:rPr lang="da-DK" dirty="0"/>
              <a:t>Visual Studio Code Lyd</a:t>
            </a:r>
            <a:endParaRPr lang="en-DK" dirty="0"/>
          </a:p>
        </p:txBody>
      </p:sp>
      <p:sp>
        <p:nvSpPr>
          <p:cNvPr id="5" name="Text Placeholder 4">
            <a:extLst>
              <a:ext uri="{FF2B5EF4-FFF2-40B4-BE49-F238E27FC236}">
                <a16:creationId xmlns:a16="http://schemas.microsoft.com/office/drawing/2014/main" id="{C7515778-AF52-915C-B696-2A936C36A7BB}"/>
              </a:ext>
            </a:extLst>
          </p:cNvPr>
          <p:cNvSpPr>
            <a:spLocks noGrp="1"/>
          </p:cNvSpPr>
          <p:nvPr>
            <p:ph type="body" sz="quarter" idx="12"/>
          </p:nvPr>
        </p:nvSpPr>
        <p:spPr/>
        <p:txBody>
          <a:bodyPr/>
          <a:lstStyle/>
          <a:p>
            <a:pPr marL="342900" indent="-342900">
              <a:buFont typeface="+mj-lt"/>
              <a:buAutoNum type="arabicPeriod"/>
            </a:pPr>
            <a:r>
              <a:rPr lang="da-DK" b="1" dirty="0" err="1"/>
              <a:t>vscode</a:t>
            </a:r>
            <a:r>
              <a:rPr lang="da-DK" b="1" dirty="0"/>
              <a:t>: </a:t>
            </a:r>
          </a:p>
          <a:p>
            <a:pPr marL="966788" lvl="1" indent="-342900">
              <a:buFont typeface="+mj-lt"/>
              <a:buAutoNum type="arabicPeriod"/>
            </a:pPr>
            <a:r>
              <a:rPr lang="da-DK" b="1" dirty="0"/>
              <a:t>Windows: [CTRL] + [SHIFT] + P</a:t>
            </a:r>
          </a:p>
          <a:p>
            <a:pPr marL="966788" lvl="1" indent="-342900">
              <a:buFont typeface="+mj-lt"/>
              <a:buAutoNum type="arabicPeriod"/>
            </a:pPr>
            <a:r>
              <a:rPr lang="da-DK" b="1" dirty="0" err="1"/>
              <a:t>MacOS</a:t>
            </a:r>
            <a:r>
              <a:rPr lang="da-DK" b="1" dirty="0"/>
              <a:t>: [CMD] + [SHIFT] + P</a:t>
            </a:r>
          </a:p>
          <a:p>
            <a:pPr marL="342900" indent="-342900">
              <a:buFont typeface="+mj-lt"/>
              <a:buAutoNum type="arabicPeriod"/>
            </a:pPr>
            <a:r>
              <a:rPr lang="da-DK" b="1" dirty="0" err="1"/>
              <a:t>vscode</a:t>
            </a:r>
            <a:r>
              <a:rPr lang="da-DK" b="1" dirty="0"/>
              <a:t>: </a:t>
            </a:r>
            <a:r>
              <a:rPr lang="da-DK" dirty="0" err="1"/>
              <a:t>settings</a:t>
            </a:r>
            <a:r>
              <a:rPr lang="da-DK" dirty="0"/>
              <a:t> ui</a:t>
            </a:r>
          </a:p>
          <a:p>
            <a:pPr marL="342900" indent="-342900">
              <a:buFont typeface="+mj-lt"/>
              <a:buAutoNum type="arabicPeriod"/>
            </a:pPr>
            <a:endParaRPr lang="da-DK" b="1" dirty="0"/>
          </a:p>
          <a:p>
            <a:pPr marL="342900" indent="-342900">
              <a:buFont typeface="+mj-lt"/>
              <a:buAutoNum type="arabicPeriod"/>
            </a:pPr>
            <a:endParaRPr lang="da-DK" b="1" dirty="0"/>
          </a:p>
          <a:p>
            <a:pPr marL="342900" indent="-342900">
              <a:buFont typeface="+mj-lt"/>
              <a:buAutoNum type="arabicPeriod"/>
            </a:pPr>
            <a:endParaRPr lang="da-DK" b="1" dirty="0"/>
          </a:p>
          <a:p>
            <a:pPr marL="342900" indent="-342900">
              <a:buFont typeface="+mj-lt"/>
              <a:buAutoNum type="arabicPeriod"/>
            </a:pPr>
            <a:r>
              <a:rPr lang="da-DK" b="1" dirty="0" err="1"/>
              <a:t>vscode</a:t>
            </a:r>
            <a:r>
              <a:rPr lang="da-DK" b="1" dirty="0"/>
              <a:t>:</a:t>
            </a:r>
            <a:r>
              <a:rPr lang="en-US" dirty="0"/>
              <a:t> “Autosave” : on</a:t>
            </a:r>
            <a:endParaRPr lang="da-DK" dirty="0"/>
          </a:p>
          <a:p>
            <a:pPr marL="342900" indent="-342900">
              <a:buFont typeface="+mj-lt"/>
              <a:buAutoNum type="arabicPeriod"/>
            </a:pPr>
            <a:endParaRPr lang="en-DK" b="1" dirty="0"/>
          </a:p>
        </p:txBody>
      </p:sp>
      <p:pic>
        <p:nvPicPr>
          <p:cNvPr id="10" name="Picture 9">
            <a:extLst>
              <a:ext uri="{FF2B5EF4-FFF2-40B4-BE49-F238E27FC236}">
                <a16:creationId xmlns:a16="http://schemas.microsoft.com/office/drawing/2014/main" id="{1735C809-38A7-1EF9-6971-84399F7D9593}"/>
              </a:ext>
            </a:extLst>
          </p:cNvPr>
          <p:cNvPicPr>
            <a:picLocks noChangeAspect="1"/>
          </p:cNvPicPr>
          <p:nvPr/>
        </p:nvPicPr>
        <p:blipFill>
          <a:blip r:embed="rId2"/>
          <a:stretch>
            <a:fillRect/>
          </a:stretch>
        </p:blipFill>
        <p:spPr>
          <a:xfrm>
            <a:off x="6996686" y="2977771"/>
            <a:ext cx="3864746" cy="737091"/>
          </a:xfrm>
          <a:prstGeom prst="rect">
            <a:avLst/>
          </a:prstGeom>
        </p:spPr>
      </p:pic>
      <p:cxnSp>
        <p:nvCxnSpPr>
          <p:cNvPr id="17" name="Straight Arrow Connector 16">
            <a:extLst>
              <a:ext uri="{FF2B5EF4-FFF2-40B4-BE49-F238E27FC236}">
                <a16:creationId xmlns:a16="http://schemas.microsoft.com/office/drawing/2014/main" id="{7D7E06BF-F5A0-D389-DF74-CDC1E0818B5D}"/>
              </a:ext>
            </a:extLst>
          </p:cNvPr>
          <p:cNvCxnSpPr>
            <a:cxnSpLocks/>
          </p:cNvCxnSpPr>
          <p:nvPr/>
        </p:nvCxnSpPr>
        <p:spPr>
          <a:xfrm>
            <a:off x="5891901" y="3261852"/>
            <a:ext cx="958174"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5832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2A00C-A21F-85E3-2189-12DAF614C759}"/>
              </a:ext>
            </a:extLst>
          </p:cNvPr>
          <p:cNvSpPr>
            <a:spLocks noGrp="1"/>
          </p:cNvSpPr>
          <p:nvPr>
            <p:ph type="sldNum" sz="quarter" idx="4"/>
          </p:nvPr>
        </p:nvSpPr>
        <p:spPr/>
        <p:txBody>
          <a:bodyPr/>
          <a:lstStyle/>
          <a:p>
            <a:fld id="{D8D877B3-D348-4611-9BDB-C5374591D951}" type="slidenum">
              <a:rPr lang="en-US" smtClean="0"/>
              <a:pPr/>
              <a:t>11</a:t>
            </a:fld>
            <a:endParaRPr lang="en-US" dirty="0"/>
          </a:p>
        </p:txBody>
      </p:sp>
      <p:sp>
        <p:nvSpPr>
          <p:cNvPr id="4" name="Title 3">
            <a:extLst>
              <a:ext uri="{FF2B5EF4-FFF2-40B4-BE49-F238E27FC236}">
                <a16:creationId xmlns:a16="http://schemas.microsoft.com/office/drawing/2014/main" id="{83CC87B9-FF24-2432-CDBF-7D0C87E2038A}"/>
              </a:ext>
            </a:extLst>
          </p:cNvPr>
          <p:cNvSpPr>
            <a:spLocks noGrp="1"/>
          </p:cNvSpPr>
          <p:nvPr>
            <p:ph type="title"/>
          </p:nvPr>
        </p:nvSpPr>
        <p:spPr>
          <a:xfrm>
            <a:off x="587374" y="370290"/>
            <a:ext cx="9571925" cy="1474385"/>
          </a:xfrm>
        </p:spPr>
        <p:txBody>
          <a:bodyPr/>
          <a:lstStyle/>
          <a:p>
            <a:r>
              <a:rPr lang="da-DK" dirty="0"/>
              <a:t>Visual Studio Code </a:t>
            </a:r>
            <a:br>
              <a:rPr lang="da-DK" dirty="0"/>
            </a:br>
            <a:r>
              <a:rPr lang="da-DK" dirty="0"/>
              <a:t>Extensions</a:t>
            </a:r>
            <a:endParaRPr lang="en-DK" dirty="0"/>
          </a:p>
        </p:txBody>
      </p:sp>
      <p:sp>
        <p:nvSpPr>
          <p:cNvPr id="5" name="Text Placeholder 4">
            <a:extLst>
              <a:ext uri="{FF2B5EF4-FFF2-40B4-BE49-F238E27FC236}">
                <a16:creationId xmlns:a16="http://schemas.microsoft.com/office/drawing/2014/main" id="{C7515778-AF52-915C-B696-2A936C36A7BB}"/>
              </a:ext>
            </a:extLst>
          </p:cNvPr>
          <p:cNvSpPr>
            <a:spLocks noGrp="1"/>
          </p:cNvSpPr>
          <p:nvPr>
            <p:ph type="body" sz="quarter" idx="12"/>
          </p:nvPr>
        </p:nvSpPr>
        <p:spPr/>
        <p:txBody>
          <a:bodyPr/>
          <a:lstStyle/>
          <a:p>
            <a:pPr marL="342900" indent="-342900">
              <a:buFont typeface="+mj-lt"/>
              <a:buAutoNum type="arabicPeriod"/>
            </a:pPr>
            <a:r>
              <a:rPr lang="da-DK" b="1" dirty="0" err="1"/>
              <a:t>vscode</a:t>
            </a:r>
            <a:r>
              <a:rPr lang="da-DK" dirty="0"/>
              <a:t>: Åben Extensions : [CTRL] + [SHIFT] + X</a:t>
            </a:r>
          </a:p>
          <a:p>
            <a:pPr marL="342900" indent="-342900">
              <a:buFont typeface="+mj-lt"/>
              <a:buAutoNum type="arabicPeriod"/>
            </a:pPr>
            <a:r>
              <a:rPr lang="da-DK" b="1" dirty="0" err="1"/>
              <a:t>vscode</a:t>
            </a:r>
            <a:r>
              <a:rPr lang="da-DK" dirty="0"/>
              <a:t>: Søg og Installer følgende extensions:</a:t>
            </a:r>
          </a:p>
          <a:p>
            <a:pPr marL="966788" lvl="1" indent="-342900">
              <a:buFont typeface="+mj-lt"/>
              <a:buAutoNum type="arabicPeriod"/>
            </a:pPr>
            <a:r>
              <a:rPr lang="da-DK" dirty="0"/>
              <a:t>C/C++ </a:t>
            </a:r>
            <a:r>
              <a:rPr lang="da-DK" i="1" dirty="0"/>
              <a:t>by Microsoft</a:t>
            </a:r>
            <a:endParaRPr lang="da-DK" dirty="0"/>
          </a:p>
          <a:p>
            <a:endParaRPr lang="da-DK" dirty="0"/>
          </a:p>
          <a:p>
            <a:endParaRPr lang="en-DK" dirty="0"/>
          </a:p>
        </p:txBody>
      </p:sp>
      <p:pic>
        <p:nvPicPr>
          <p:cNvPr id="9" name="Picture 8">
            <a:extLst>
              <a:ext uri="{FF2B5EF4-FFF2-40B4-BE49-F238E27FC236}">
                <a16:creationId xmlns:a16="http://schemas.microsoft.com/office/drawing/2014/main" id="{770E7A58-1469-8878-FE1F-B114783ED009}"/>
              </a:ext>
            </a:extLst>
          </p:cNvPr>
          <p:cNvPicPr>
            <a:picLocks noChangeAspect="1"/>
          </p:cNvPicPr>
          <p:nvPr/>
        </p:nvPicPr>
        <p:blipFill>
          <a:blip r:embed="rId2"/>
          <a:stretch>
            <a:fillRect/>
          </a:stretch>
        </p:blipFill>
        <p:spPr>
          <a:xfrm>
            <a:off x="6734399" y="1584278"/>
            <a:ext cx="4605488" cy="1844722"/>
          </a:xfrm>
          <a:prstGeom prst="rect">
            <a:avLst/>
          </a:prstGeom>
        </p:spPr>
      </p:pic>
      <p:cxnSp>
        <p:nvCxnSpPr>
          <p:cNvPr id="6" name="Straight Arrow Connector 5">
            <a:extLst>
              <a:ext uri="{FF2B5EF4-FFF2-40B4-BE49-F238E27FC236}">
                <a16:creationId xmlns:a16="http://schemas.microsoft.com/office/drawing/2014/main" id="{C59E148E-328C-390A-C1F3-A3677CE6A162}"/>
              </a:ext>
            </a:extLst>
          </p:cNvPr>
          <p:cNvCxnSpPr>
            <a:cxnSpLocks/>
          </p:cNvCxnSpPr>
          <p:nvPr/>
        </p:nvCxnSpPr>
        <p:spPr>
          <a:xfrm>
            <a:off x="6070600" y="2370184"/>
            <a:ext cx="638399" cy="180905"/>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D582B9F0-750A-2D82-9914-6D8DE09E2FCB}"/>
              </a:ext>
            </a:extLst>
          </p:cNvPr>
          <p:cNvSpPr/>
          <p:nvPr/>
        </p:nvSpPr>
        <p:spPr>
          <a:xfrm>
            <a:off x="6715349" y="2476500"/>
            <a:ext cx="206151" cy="18090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7" name="Rectangle 6">
            <a:extLst>
              <a:ext uri="{FF2B5EF4-FFF2-40B4-BE49-F238E27FC236}">
                <a16:creationId xmlns:a16="http://schemas.microsoft.com/office/drawing/2014/main" id="{8CA64737-D906-6D24-A9CB-FD480AF66453}"/>
              </a:ext>
            </a:extLst>
          </p:cNvPr>
          <p:cNvSpPr/>
          <p:nvPr/>
        </p:nvSpPr>
        <p:spPr>
          <a:xfrm>
            <a:off x="6921500" y="1974884"/>
            <a:ext cx="627968" cy="350850"/>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3228158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6240E1-3387-866D-A9D8-C3EF01360A31}"/>
              </a:ext>
            </a:extLst>
          </p:cNvPr>
          <p:cNvSpPr>
            <a:spLocks noGrp="1"/>
          </p:cNvSpPr>
          <p:nvPr>
            <p:ph type="body" sz="quarter" idx="17"/>
          </p:nvPr>
        </p:nvSpPr>
        <p:spPr/>
        <p:txBody>
          <a:bodyPr/>
          <a:lstStyle/>
          <a:p>
            <a:endParaRPr lang="en-DK"/>
          </a:p>
        </p:txBody>
      </p:sp>
      <p:sp>
        <p:nvSpPr>
          <p:cNvPr id="3" name="Slide Number Placeholder 2">
            <a:extLst>
              <a:ext uri="{FF2B5EF4-FFF2-40B4-BE49-F238E27FC236}">
                <a16:creationId xmlns:a16="http://schemas.microsoft.com/office/drawing/2014/main" id="{BA9AE7BF-5D6A-8202-6639-306A84F0642B}"/>
              </a:ext>
            </a:extLst>
          </p:cNvPr>
          <p:cNvSpPr>
            <a:spLocks noGrp="1"/>
          </p:cNvSpPr>
          <p:nvPr>
            <p:ph type="sldNum" sz="quarter" idx="10"/>
          </p:nvPr>
        </p:nvSpPr>
        <p:spPr/>
        <p:txBody>
          <a:bodyPr/>
          <a:lstStyle/>
          <a:p>
            <a:fld id="{D8D877B3-D348-4611-9BDB-C5374591D951}" type="slidenum">
              <a:rPr lang="en-US" smtClean="0"/>
              <a:pPr/>
              <a:t>12</a:t>
            </a:fld>
            <a:endParaRPr lang="en-US" dirty="0"/>
          </a:p>
        </p:txBody>
      </p:sp>
      <p:sp>
        <p:nvSpPr>
          <p:cNvPr id="4" name="Title 3">
            <a:extLst>
              <a:ext uri="{FF2B5EF4-FFF2-40B4-BE49-F238E27FC236}">
                <a16:creationId xmlns:a16="http://schemas.microsoft.com/office/drawing/2014/main" id="{62E7A3F2-BC46-3519-174B-E6A23FF1D6EE}"/>
              </a:ext>
            </a:extLst>
          </p:cNvPr>
          <p:cNvSpPr>
            <a:spLocks noGrp="1"/>
          </p:cNvSpPr>
          <p:nvPr>
            <p:ph type="title"/>
          </p:nvPr>
        </p:nvSpPr>
        <p:spPr/>
        <p:txBody>
          <a:bodyPr/>
          <a:lstStyle/>
          <a:p>
            <a:r>
              <a:rPr lang="en-US" dirty="0"/>
              <a:t>Arduino</a:t>
            </a:r>
            <a:br>
              <a:rPr lang="en-US" dirty="0"/>
            </a:br>
            <a:r>
              <a:rPr lang="en-US" dirty="0"/>
              <a:t>Setup</a:t>
            </a:r>
            <a:br>
              <a:rPr lang="en-US" dirty="0"/>
            </a:br>
            <a:endParaRPr lang="en-DK" dirty="0"/>
          </a:p>
        </p:txBody>
      </p:sp>
    </p:spTree>
    <p:extLst>
      <p:ext uri="{BB962C8B-B14F-4D97-AF65-F5344CB8AC3E}">
        <p14:creationId xmlns:p14="http://schemas.microsoft.com/office/powerpoint/2010/main" val="256179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10BC47-001A-017E-3D9F-863A0B0DDCBC}"/>
              </a:ext>
            </a:extLst>
          </p:cNvPr>
          <p:cNvSpPr>
            <a:spLocks noGrp="1"/>
          </p:cNvSpPr>
          <p:nvPr>
            <p:ph type="sldNum" sz="quarter" idx="4"/>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DC78FE8B-9493-8FB5-D844-FBE704378633}"/>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1EC7F458-67F8-E4E3-F858-00555567CBF8}"/>
              </a:ext>
            </a:extLst>
          </p:cNvPr>
          <p:cNvSpPr>
            <a:spLocks noGrp="1"/>
          </p:cNvSpPr>
          <p:nvPr>
            <p:ph type="body" sz="quarter" idx="12"/>
          </p:nvPr>
        </p:nvSpPr>
        <p:spPr/>
        <p:txBody>
          <a:bodyPr>
            <a:normAutofit/>
          </a:bodyPr>
          <a:lstStyle/>
          <a:p>
            <a:r>
              <a:rPr lang="en-US" sz="1400" dirty="0"/>
              <a:t>https://raw.githubusercontent.com/espressif/arduino-esp32/gh-pages/package_esp32_index.json</a:t>
            </a:r>
            <a:endParaRPr lang="en-DK" sz="1400" dirty="0"/>
          </a:p>
        </p:txBody>
      </p:sp>
      <p:pic>
        <p:nvPicPr>
          <p:cNvPr id="6" name="Picture 5" descr="A screenshot of a computer&#10;&#10;Description automatically generated">
            <a:extLst>
              <a:ext uri="{FF2B5EF4-FFF2-40B4-BE49-F238E27FC236}">
                <a16:creationId xmlns:a16="http://schemas.microsoft.com/office/drawing/2014/main" id="{EE948045-4CAB-E147-F488-E2F2B30F8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75" y="2653592"/>
            <a:ext cx="3541426" cy="311603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63FD193-09DA-4302-9062-309F97AD4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71" y="2653592"/>
            <a:ext cx="4674598" cy="3120309"/>
          </a:xfrm>
          <a:prstGeom prst="rect">
            <a:avLst/>
          </a:prstGeom>
        </p:spPr>
      </p:pic>
    </p:spTree>
    <p:extLst>
      <p:ext uri="{BB962C8B-B14F-4D97-AF65-F5344CB8AC3E}">
        <p14:creationId xmlns:p14="http://schemas.microsoft.com/office/powerpoint/2010/main" val="235824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1FB16-3252-07B5-C77E-46474198B962}"/>
              </a:ext>
            </a:extLst>
          </p:cNvPr>
          <p:cNvSpPr>
            <a:spLocks noGrp="1"/>
          </p:cNvSpPr>
          <p:nvPr>
            <p:ph type="sldNum" sz="quarter" idx="4"/>
          </p:nvPr>
        </p:nvSpPr>
        <p:spPr/>
        <p:txBody>
          <a:bodyPr/>
          <a:lstStyle/>
          <a:p>
            <a:fld id="{D8D877B3-D348-4611-9BDB-C5374591D951}" type="slidenum">
              <a:rPr lang="en-US" smtClean="0"/>
              <a:pPr/>
              <a:t>14</a:t>
            </a:fld>
            <a:endParaRPr lang="en-US" dirty="0"/>
          </a:p>
        </p:txBody>
      </p:sp>
      <p:sp>
        <p:nvSpPr>
          <p:cNvPr id="3" name="Title 2">
            <a:extLst>
              <a:ext uri="{FF2B5EF4-FFF2-40B4-BE49-F238E27FC236}">
                <a16:creationId xmlns:a16="http://schemas.microsoft.com/office/drawing/2014/main" id="{123E6196-472D-38BA-BD48-26164A371DBC}"/>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4FFE116B-86D7-B371-03B8-8F173741CABA}"/>
              </a:ext>
            </a:extLst>
          </p:cNvPr>
          <p:cNvSpPr>
            <a:spLocks noGrp="1"/>
          </p:cNvSpPr>
          <p:nvPr>
            <p:ph type="body" sz="quarter" idx="12"/>
          </p:nvPr>
        </p:nvSpPr>
        <p:spPr/>
        <p:txBody>
          <a:bodyPr/>
          <a:lstStyle/>
          <a:p>
            <a:r>
              <a:rPr lang="en-US" dirty="0"/>
              <a:t>Install esp32 by </a:t>
            </a:r>
            <a:r>
              <a:rPr lang="en-US" dirty="0" err="1"/>
              <a:t>Esprressif</a:t>
            </a:r>
            <a:r>
              <a:rPr lang="en-US" dirty="0"/>
              <a:t> Systems</a:t>
            </a:r>
            <a:endParaRPr lang="en-DK" dirty="0"/>
          </a:p>
        </p:txBody>
      </p:sp>
      <p:pic>
        <p:nvPicPr>
          <p:cNvPr id="11" name="Picture 10">
            <a:extLst>
              <a:ext uri="{FF2B5EF4-FFF2-40B4-BE49-F238E27FC236}">
                <a16:creationId xmlns:a16="http://schemas.microsoft.com/office/drawing/2014/main" id="{FBF96517-203D-7332-E01C-4DE2D9094744}"/>
              </a:ext>
            </a:extLst>
          </p:cNvPr>
          <p:cNvPicPr>
            <a:picLocks noChangeAspect="1"/>
          </p:cNvPicPr>
          <p:nvPr/>
        </p:nvPicPr>
        <p:blipFill>
          <a:blip r:embed="rId2"/>
          <a:stretch>
            <a:fillRect/>
          </a:stretch>
        </p:blipFill>
        <p:spPr>
          <a:xfrm>
            <a:off x="7278939" y="2219785"/>
            <a:ext cx="2277867" cy="3931920"/>
          </a:xfrm>
          <a:prstGeom prst="rect">
            <a:avLst/>
          </a:prstGeom>
        </p:spPr>
      </p:pic>
      <p:cxnSp>
        <p:nvCxnSpPr>
          <p:cNvPr id="12" name="Straight Arrow Connector 11">
            <a:extLst>
              <a:ext uri="{FF2B5EF4-FFF2-40B4-BE49-F238E27FC236}">
                <a16:creationId xmlns:a16="http://schemas.microsoft.com/office/drawing/2014/main" id="{07D6E416-C7F6-8794-A531-246E58766B5F}"/>
              </a:ext>
            </a:extLst>
          </p:cNvPr>
          <p:cNvCxnSpPr>
            <a:cxnSpLocks/>
          </p:cNvCxnSpPr>
          <p:nvPr/>
        </p:nvCxnSpPr>
        <p:spPr>
          <a:xfrm>
            <a:off x="4319752" y="2454165"/>
            <a:ext cx="3304452" cy="315625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B8961D95-2122-1431-29E3-51771274E54E}"/>
              </a:ext>
            </a:extLst>
          </p:cNvPr>
          <p:cNvSpPr/>
          <p:nvPr/>
        </p:nvSpPr>
        <p:spPr>
          <a:xfrm>
            <a:off x="7220607" y="2724281"/>
            <a:ext cx="479272" cy="340536"/>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15" name="Rectangle 14">
            <a:extLst>
              <a:ext uri="{FF2B5EF4-FFF2-40B4-BE49-F238E27FC236}">
                <a16:creationId xmlns:a16="http://schemas.microsoft.com/office/drawing/2014/main" id="{EB80B923-6301-0FCF-38F3-E1AF66F09E3B}"/>
              </a:ext>
            </a:extLst>
          </p:cNvPr>
          <p:cNvSpPr/>
          <p:nvPr/>
        </p:nvSpPr>
        <p:spPr>
          <a:xfrm>
            <a:off x="7738768" y="4503988"/>
            <a:ext cx="1818038" cy="1500014"/>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16" name="Rectangle 15">
            <a:extLst>
              <a:ext uri="{FF2B5EF4-FFF2-40B4-BE49-F238E27FC236}">
                <a16:creationId xmlns:a16="http://schemas.microsoft.com/office/drawing/2014/main" id="{91B8D9EB-757A-C6C9-8B6D-87DC07D11CF9}"/>
              </a:ext>
            </a:extLst>
          </p:cNvPr>
          <p:cNvSpPr/>
          <p:nvPr/>
        </p:nvSpPr>
        <p:spPr>
          <a:xfrm>
            <a:off x="7738767" y="2454165"/>
            <a:ext cx="479272" cy="340536"/>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320532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B95B2-57DF-CECC-0696-E1D92AFB7F86}"/>
              </a:ext>
            </a:extLst>
          </p:cNvPr>
          <p:cNvSpPr>
            <a:spLocks noGrp="1"/>
          </p:cNvSpPr>
          <p:nvPr>
            <p:ph type="sldNum" sz="quarter" idx="4"/>
          </p:nvPr>
        </p:nvSpPr>
        <p:spPr/>
        <p:txBody>
          <a:bodyPr/>
          <a:lstStyle/>
          <a:p>
            <a:fld id="{D8D877B3-D348-4611-9BDB-C5374591D951}" type="slidenum">
              <a:rPr lang="en-US" smtClean="0"/>
              <a:pPr/>
              <a:t>15</a:t>
            </a:fld>
            <a:endParaRPr lang="en-US" dirty="0"/>
          </a:p>
        </p:txBody>
      </p:sp>
      <p:sp>
        <p:nvSpPr>
          <p:cNvPr id="3" name="Title 2">
            <a:extLst>
              <a:ext uri="{FF2B5EF4-FFF2-40B4-BE49-F238E27FC236}">
                <a16:creationId xmlns:a16="http://schemas.microsoft.com/office/drawing/2014/main" id="{94C95171-17C8-B423-B949-DC8C69D9152F}"/>
              </a:ext>
            </a:extLst>
          </p:cNvPr>
          <p:cNvSpPr>
            <a:spLocks noGrp="1"/>
          </p:cNvSpPr>
          <p:nvPr>
            <p:ph type="title"/>
          </p:nvPr>
        </p:nvSpPr>
        <p:spPr/>
        <p:txBody>
          <a:bodyPr/>
          <a:lstStyle/>
          <a:p>
            <a:r>
              <a:rPr lang="da-DK" dirty="0"/>
              <a:t>Arduino Setup</a:t>
            </a:r>
            <a:br>
              <a:rPr lang="da-DK" dirty="0"/>
            </a:br>
            <a:r>
              <a:rPr lang="da-DK" sz="2800" dirty="0"/>
              <a:t>Display driver</a:t>
            </a:r>
            <a:endParaRPr lang="en-DK" dirty="0"/>
          </a:p>
        </p:txBody>
      </p:sp>
      <p:sp>
        <p:nvSpPr>
          <p:cNvPr id="4" name="Text Placeholder 3">
            <a:extLst>
              <a:ext uri="{FF2B5EF4-FFF2-40B4-BE49-F238E27FC236}">
                <a16:creationId xmlns:a16="http://schemas.microsoft.com/office/drawing/2014/main" id="{B7ABF15B-1AA2-F955-FEDC-C048F4931CC6}"/>
              </a:ext>
            </a:extLst>
          </p:cNvPr>
          <p:cNvSpPr>
            <a:spLocks noGrp="1"/>
          </p:cNvSpPr>
          <p:nvPr>
            <p:ph type="body" sz="quarter" idx="12"/>
          </p:nvPr>
        </p:nvSpPr>
        <p:spPr/>
        <p:txBody>
          <a:bodyPr/>
          <a:lstStyle/>
          <a:p>
            <a:endParaRPr lang="en-DK" dirty="0"/>
          </a:p>
        </p:txBody>
      </p:sp>
      <p:pic>
        <p:nvPicPr>
          <p:cNvPr id="6" name="Picture 5">
            <a:extLst>
              <a:ext uri="{FF2B5EF4-FFF2-40B4-BE49-F238E27FC236}">
                <a16:creationId xmlns:a16="http://schemas.microsoft.com/office/drawing/2014/main" id="{D182A3D3-C7FE-8018-4EFF-22B6595109E4}"/>
              </a:ext>
            </a:extLst>
          </p:cNvPr>
          <p:cNvPicPr>
            <a:picLocks noChangeAspect="1"/>
          </p:cNvPicPr>
          <p:nvPr/>
        </p:nvPicPr>
        <p:blipFill>
          <a:blip r:embed="rId2"/>
          <a:stretch>
            <a:fillRect/>
          </a:stretch>
        </p:blipFill>
        <p:spPr>
          <a:xfrm>
            <a:off x="4611837" y="1561529"/>
            <a:ext cx="2453618" cy="4285068"/>
          </a:xfrm>
          <a:prstGeom prst="rect">
            <a:avLst/>
          </a:prstGeom>
        </p:spPr>
      </p:pic>
      <p:sp>
        <p:nvSpPr>
          <p:cNvPr id="7" name="Rectangle 6">
            <a:extLst>
              <a:ext uri="{FF2B5EF4-FFF2-40B4-BE49-F238E27FC236}">
                <a16:creationId xmlns:a16="http://schemas.microsoft.com/office/drawing/2014/main" id="{1A581224-FB0A-6C89-BB5E-103FF75241CE}"/>
              </a:ext>
            </a:extLst>
          </p:cNvPr>
          <p:cNvSpPr/>
          <p:nvPr/>
        </p:nvSpPr>
        <p:spPr>
          <a:xfrm>
            <a:off x="4611837" y="2926080"/>
            <a:ext cx="338535" cy="365760"/>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8" name="Rectangle 7">
            <a:extLst>
              <a:ext uri="{FF2B5EF4-FFF2-40B4-BE49-F238E27FC236}">
                <a16:creationId xmlns:a16="http://schemas.microsoft.com/office/drawing/2014/main" id="{9338E8E2-6DD9-91E1-C896-DB4FB1801F5B}"/>
              </a:ext>
            </a:extLst>
          </p:cNvPr>
          <p:cNvSpPr/>
          <p:nvPr/>
        </p:nvSpPr>
        <p:spPr>
          <a:xfrm>
            <a:off x="4950372" y="2977580"/>
            <a:ext cx="2115083" cy="1398927"/>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9" name="Rectangle 8">
            <a:extLst>
              <a:ext uri="{FF2B5EF4-FFF2-40B4-BE49-F238E27FC236}">
                <a16:creationId xmlns:a16="http://schemas.microsoft.com/office/drawing/2014/main" id="{BE5E47C2-91C0-20AE-94B6-E08A2C457DB9}"/>
              </a:ext>
            </a:extLst>
          </p:cNvPr>
          <p:cNvSpPr/>
          <p:nvPr/>
        </p:nvSpPr>
        <p:spPr>
          <a:xfrm>
            <a:off x="5054323" y="2318609"/>
            <a:ext cx="551895" cy="200775"/>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264696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6F6D70-0909-BAD1-BD9F-7073240C71C5}"/>
              </a:ext>
            </a:extLst>
          </p:cNvPr>
          <p:cNvSpPr>
            <a:spLocks noGrp="1"/>
          </p:cNvSpPr>
          <p:nvPr>
            <p:ph type="sldNum" sz="quarter" idx="4"/>
          </p:nvPr>
        </p:nvSpPr>
        <p:spPr/>
        <p:txBody>
          <a:bodyPr/>
          <a:lstStyle/>
          <a:p>
            <a:fld id="{D8D877B3-D348-4611-9BDB-C5374591D951}" type="slidenum">
              <a:rPr lang="en-US" smtClean="0"/>
              <a:pPr/>
              <a:t>16</a:t>
            </a:fld>
            <a:endParaRPr lang="en-US" dirty="0"/>
          </a:p>
        </p:txBody>
      </p:sp>
      <p:sp>
        <p:nvSpPr>
          <p:cNvPr id="3" name="Title 2">
            <a:extLst>
              <a:ext uri="{FF2B5EF4-FFF2-40B4-BE49-F238E27FC236}">
                <a16:creationId xmlns:a16="http://schemas.microsoft.com/office/drawing/2014/main" id="{C0E4E802-2D84-6717-3E98-A772514C1486}"/>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0007877F-FD4C-2762-013C-9681D33A79CF}"/>
              </a:ext>
            </a:extLst>
          </p:cNvPr>
          <p:cNvSpPr>
            <a:spLocks noGrp="1"/>
          </p:cNvSpPr>
          <p:nvPr>
            <p:ph type="body" sz="quarter" idx="12"/>
          </p:nvPr>
        </p:nvSpPr>
        <p:spPr/>
        <p:txBody>
          <a:bodyPr/>
          <a:lstStyle/>
          <a:p>
            <a:r>
              <a:rPr lang="da-DK" dirty="0"/>
              <a:t>Åben filen Documents/Arduino/</a:t>
            </a:r>
            <a:r>
              <a:rPr lang="da-DK" dirty="0" err="1"/>
              <a:t>libraries</a:t>
            </a:r>
            <a:r>
              <a:rPr lang="da-DK" dirty="0"/>
              <a:t>/</a:t>
            </a:r>
            <a:r>
              <a:rPr lang="da-DK" dirty="0" err="1"/>
              <a:t>TFT_eSPI</a:t>
            </a:r>
            <a:r>
              <a:rPr lang="da-DK" dirty="0"/>
              <a:t>/</a:t>
            </a:r>
            <a:r>
              <a:rPr lang="da-DK" dirty="0" err="1"/>
              <a:t>User_Setup_Select.h</a:t>
            </a:r>
            <a:endParaRPr lang="da-DK" dirty="0"/>
          </a:p>
          <a:p>
            <a:r>
              <a:rPr lang="da-DK" dirty="0"/>
              <a:t>Skriv // foran alt tekst i linje 27 (</a:t>
            </a:r>
            <a:r>
              <a:rPr lang="da-DK" dirty="0" err="1"/>
              <a:t>User_Setup.h</a:t>
            </a:r>
            <a:r>
              <a:rPr lang="da-DK" dirty="0"/>
              <a:t>)</a:t>
            </a:r>
          </a:p>
          <a:p>
            <a:r>
              <a:rPr lang="da-DK" dirty="0"/>
              <a:t>Fjern // foran linje 58.</a:t>
            </a:r>
          </a:p>
          <a:p>
            <a:r>
              <a:rPr lang="da-DK" dirty="0"/>
              <a:t>Gem filen</a:t>
            </a:r>
          </a:p>
          <a:p>
            <a:endParaRPr lang="en-DK" dirty="0"/>
          </a:p>
        </p:txBody>
      </p:sp>
      <p:pic>
        <p:nvPicPr>
          <p:cNvPr id="6" name="Picture 5">
            <a:extLst>
              <a:ext uri="{FF2B5EF4-FFF2-40B4-BE49-F238E27FC236}">
                <a16:creationId xmlns:a16="http://schemas.microsoft.com/office/drawing/2014/main" id="{0A05CB5C-2258-7D7C-10E1-39CC84B3E840}"/>
              </a:ext>
            </a:extLst>
          </p:cNvPr>
          <p:cNvPicPr>
            <a:picLocks noChangeAspect="1"/>
          </p:cNvPicPr>
          <p:nvPr/>
        </p:nvPicPr>
        <p:blipFill>
          <a:blip r:embed="rId2"/>
          <a:stretch>
            <a:fillRect/>
          </a:stretch>
        </p:blipFill>
        <p:spPr>
          <a:xfrm>
            <a:off x="8245475" y="1107482"/>
            <a:ext cx="3571380" cy="3287937"/>
          </a:xfrm>
          <a:prstGeom prst="rect">
            <a:avLst/>
          </a:prstGeom>
        </p:spPr>
      </p:pic>
      <p:pic>
        <p:nvPicPr>
          <p:cNvPr id="8" name="Picture 7">
            <a:extLst>
              <a:ext uri="{FF2B5EF4-FFF2-40B4-BE49-F238E27FC236}">
                <a16:creationId xmlns:a16="http://schemas.microsoft.com/office/drawing/2014/main" id="{D17A1FD5-E26C-F2E2-3D1B-F1BCF39E807C}"/>
              </a:ext>
            </a:extLst>
          </p:cNvPr>
          <p:cNvPicPr>
            <a:picLocks noChangeAspect="1"/>
          </p:cNvPicPr>
          <p:nvPr/>
        </p:nvPicPr>
        <p:blipFill>
          <a:blip r:embed="rId3"/>
          <a:stretch>
            <a:fillRect/>
          </a:stretch>
        </p:blipFill>
        <p:spPr>
          <a:xfrm>
            <a:off x="4278797" y="4978304"/>
            <a:ext cx="7325828" cy="359550"/>
          </a:xfrm>
          <a:prstGeom prst="rect">
            <a:avLst/>
          </a:prstGeom>
        </p:spPr>
      </p:pic>
      <p:pic>
        <p:nvPicPr>
          <p:cNvPr id="10" name="Picture 9">
            <a:extLst>
              <a:ext uri="{FF2B5EF4-FFF2-40B4-BE49-F238E27FC236}">
                <a16:creationId xmlns:a16="http://schemas.microsoft.com/office/drawing/2014/main" id="{7EB9F55E-E795-C1BC-9823-601FDE23D1BD}"/>
              </a:ext>
            </a:extLst>
          </p:cNvPr>
          <p:cNvPicPr>
            <a:picLocks noChangeAspect="1"/>
          </p:cNvPicPr>
          <p:nvPr/>
        </p:nvPicPr>
        <p:blipFill>
          <a:blip r:embed="rId4"/>
          <a:stretch>
            <a:fillRect/>
          </a:stretch>
        </p:blipFill>
        <p:spPr>
          <a:xfrm>
            <a:off x="4417453" y="5495242"/>
            <a:ext cx="7493902" cy="359228"/>
          </a:xfrm>
          <a:prstGeom prst="rect">
            <a:avLst/>
          </a:prstGeom>
        </p:spPr>
      </p:pic>
    </p:spTree>
    <p:extLst>
      <p:ext uri="{BB962C8B-B14F-4D97-AF65-F5344CB8AC3E}">
        <p14:creationId xmlns:p14="http://schemas.microsoft.com/office/powerpoint/2010/main" val="195827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B9B68-376B-E40F-0AA1-AD4564535814}"/>
              </a:ext>
            </a:extLst>
          </p:cNvPr>
          <p:cNvSpPr>
            <a:spLocks noGrp="1"/>
          </p:cNvSpPr>
          <p:nvPr>
            <p:ph type="sldNum" sz="quarter" idx="10"/>
          </p:nvPr>
        </p:nvSpPr>
        <p:spPr/>
        <p:txBody>
          <a:bodyPr/>
          <a:lstStyle/>
          <a:p>
            <a:fld id="{D8D877B3-D348-4611-9BDB-C5374591D951}" type="slidenum">
              <a:rPr lang="en-US" smtClean="0">
                <a:latin typeface="Consolas" panose="020B0609020204030204" pitchFamily="49" charset="0"/>
              </a:rPr>
              <a:pPr/>
              <a:t>17</a:t>
            </a:fld>
            <a:endParaRPr lang="en-US" dirty="0">
              <a:latin typeface="Consolas" panose="020B0609020204030204" pitchFamily="49" charset="0"/>
            </a:endParaRPr>
          </a:p>
        </p:txBody>
      </p:sp>
      <p:sp>
        <p:nvSpPr>
          <p:cNvPr id="3" name="Picture Placeholder 2">
            <a:extLst>
              <a:ext uri="{FF2B5EF4-FFF2-40B4-BE49-F238E27FC236}">
                <a16:creationId xmlns:a16="http://schemas.microsoft.com/office/drawing/2014/main" id="{CC2EEB06-E600-2FE6-9F6A-0391E519D7A3}"/>
              </a:ext>
            </a:extLst>
          </p:cNvPr>
          <p:cNvSpPr>
            <a:spLocks noGrp="1"/>
          </p:cNvSpPr>
          <p:nvPr>
            <p:ph type="pic" sz="quarter" idx="11"/>
          </p:nvPr>
        </p:nvSpPr>
        <p:spPr/>
        <p:txBody>
          <a:bodyPr/>
          <a:lstStyle/>
          <a:p>
            <a:endParaRPr lang="en-DK">
              <a:latin typeface="Consolas" panose="020B0609020204030204" pitchFamily="49" charset="0"/>
            </a:endParaRPr>
          </a:p>
        </p:txBody>
      </p:sp>
      <p:sp>
        <p:nvSpPr>
          <p:cNvPr id="4" name="Title 3">
            <a:extLst>
              <a:ext uri="{FF2B5EF4-FFF2-40B4-BE49-F238E27FC236}">
                <a16:creationId xmlns:a16="http://schemas.microsoft.com/office/drawing/2014/main" id="{E9BECE95-EB94-40E0-D054-039BB361B6F3}"/>
              </a:ext>
            </a:extLst>
          </p:cNvPr>
          <p:cNvSpPr>
            <a:spLocks noGrp="1"/>
          </p:cNvSpPr>
          <p:nvPr>
            <p:ph type="title"/>
          </p:nvPr>
        </p:nvSpPr>
        <p:spPr>
          <a:xfrm>
            <a:off x="587374" y="373446"/>
            <a:ext cx="6214709" cy="1471230"/>
          </a:xfrm>
        </p:spPr>
        <p:txBody>
          <a:bodyPr/>
          <a:lstStyle/>
          <a:p>
            <a:r>
              <a:rPr lang="en-US" dirty="0">
                <a:latin typeface="Consolas" panose="020B0609020204030204" pitchFamily="49" charset="0"/>
              </a:rPr>
              <a:t>ESP32 Setup - Windows</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1FDA1537-7CDA-D728-29C5-0530AD534174}"/>
              </a:ext>
            </a:extLst>
          </p:cNvPr>
          <p:cNvSpPr>
            <a:spLocks noGrp="1"/>
          </p:cNvSpPr>
          <p:nvPr>
            <p:ph type="body" sz="quarter" idx="12"/>
          </p:nvPr>
        </p:nvSpPr>
        <p:spPr/>
        <p:txBody>
          <a:bodyPr/>
          <a:lstStyle/>
          <a:p>
            <a:endParaRPr lang="en-DK">
              <a:latin typeface="Consolas" panose="020B0609020204030204" pitchFamily="49" charset="0"/>
            </a:endParaRPr>
          </a:p>
        </p:txBody>
      </p:sp>
    </p:spTree>
    <p:extLst>
      <p:ext uri="{BB962C8B-B14F-4D97-AF65-F5344CB8AC3E}">
        <p14:creationId xmlns:p14="http://schemas.microsoft.com/office/powerpoint/2010/main" val="250360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927E2-E0B4-D3CC-FACD-23ECB02957E8}"/>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18</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827CA148-32D7-443B-2C6F-8ED9869F8C32}"/>
              </a:ext>
            </a:extLst>
          </p:cNvPr>
          <p:cNvSpPr>
            <a:spLocks noGrp="1"/>
          </p:cNvSpPr>
          <p:nvPr>
            <p:ph type="title"/>
          </p:nvPr>
        </p:nvSpPr>
        <p:spPr/>
        <p:txBody>
          <a:bodyPr/>
          <a:lstStyle/>
          <a:p>
            <a:r>
              <a:rPr lang="da-DK" dirty="0">
                <a:latin typeface="Consolas" panose="020B0609020204030204" pitchFamily="49" charset="0"/>
              </a:rPr>
              <a:t>ESP32 Setup</a:t>
            </a:r>
            <a:br>
              <a:rPr lang="da-DK" dirty="0">
                <a:latin typeface="Consolas" panose="020B0609020204030204" pitchFamily="49" charset="0"/>
              </a:rPr>
            </a:br>
            <a:r>
              <a:rPr lang="da-DK" sz="2800" dirty="0">
                <a:latin typeface="Consolas" panose="020B0609020204030204" pitchFamily="49" charset="0"/>
              </a:rPr>
              <a:t>- Windows</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E24A8895-F44D-2703-03D8-527DD1252E91}"/>
              </a:ext>
            </a:extLst>
          </p:cNvPr>
          <p:cNvSpPr>
            <a:spLocks noGrp="1"/>
          </p:cNvSpPr>
          <p:nvPr>
            <p:ph type="body" sz="quarter" idx="12"/>
          </p:nvPr>
        </p:nvSpPr>
        <p:spPr>
          <a:xfrm>
            <a:off x="587374" y="2065337"/>
            <a:ext cx="5833019" cy="3704284"/>
          </a:xfrm>
        </p:spPr>
        <p:txBody>
          <a:bodyPr/>
          <a:lstStyle/>
          <a:p>
            <a:r>
              <a:rPr lang="da-DK" dirty="0">
                <a:latin typeface="Consolas" panose="020B0609020204030204" pitchFamily="49" charset="0"/>
              </a:rPr>
              <a:t>Check at du har koblet din ESP32'er til din computer korrekt</a:t>
            </a:r>
          </a:p>
          <a:p>
            <a:pPr lvl="1"/>
            <a:r>
              <a:rPr lang="da-DK" dirty="0">
                <a:latin typeface="Consolas" panose="020B0609020204030204" pitchFamily="49" charset="0"/>
              </a:rPr>
              <a:t>Er det det rigtige kabel du bruger</a:t>
            </a:r>
          </a:p>
          <a:p>
            <a:pPr lvl="1"/>
            <a:r>
              <a:rPr lang="da-DK" dirty="0">
                <a:latin typeface="Consolas" panose="020B0609020204030204" pitchFamily="49" charset="0"/>
              </a:rPr>
              <a:t>Lader kabler til telefonen virker muligvis ikke (også selvom ESP32 blinker)</a:t>
            </a:r>
            <a:endParaRPr lang="en-DK" dirty="0">
              <a:latin typeface="Consolas" panose="020B0609020204030204" pitchFamily="49" charset="0"/>
            </a:endParaRPr>
          </a:p>
          <a:p>
            <a:endParaRPr lang="da-DK" dirty="0">
              <a:latin typeface="Consolas" panose="020B0609020204030204" pitchFamily="49" charset="0"/>
            </a:endParaRPr>
          </a:p>
          <a:p>
            <a:r>
              <a:rPr lang="da-DK" dirty="0">
                <a:latin typeface="Consolas" panose="020B0609020204030204" pitchFamily="49" charset="0"/>
              </a:rPr>
              <a:t>Vælg den rigtige COM# port (på min computer, i </a:t>
            </a:r>
            <a:r>
              <a:rPr lang="da-DK" dirty="0" err="1">
                <a:latin typeface="Consolas" panose="020B0609020204030204" pitchFamily="49" charset="0"/>
              </a:rPr>
              <a:t>windows</a:t>
            </a:r>
            <a:r>
              <a:rPr lang="da-DK" dirty="0">
                <a:latin typeface="Consolas" panose="020B0609020204030204" pitchFamily="49" charset="0"/>
              </a:rPr>
              <a:t> var det </a:t>
            </a:r>
            <a:r>
              <a:rPr lang="da-DK" dirty="0">
                <a:highlight>
                  <a:srgbClr val="00FF00"/>
                </a:highlight>
                <a:latin typeface="Consolas" panose="020B0609020204030204" pitchFamily="49" charset="0"/>
              </a:rPr>
              <a:t>COM4</a:t>
            </a:r>
            <a:r>
              <a:rPr lang="da-DK" dirty="0">
                <a:latin typeface="Consolas" panose="020B0609020204030204" pitchFamily="49" charset="0"/>
              </a:rPr>
              <a:t>)</a:t>
            </a:r>
          </a:p>
          <a:p>
            <a:pPr lvl="1"/>
            <a:r>
              <a:rPr lang="da-DK" dirty="0">
                <a:latin typeface="Consolas" panose="020B0609020204030204" pitchFamily="49" charset="0"/>
              </a:rPr>
              <a:t>Hvis du ikke kan se din ESP32 i </a:t>
            </a:r>
            <a:r>
              <a:rPr lang="da-DK" dirty="0" err="1">
                <a:latin typeface="Consolas" panose="020B0609020204030204" pitchFamily="49" charset="0"/>
              </a:rPr>
              <a:t>device</a:t>
            </a:r>
            <a:r>
              <a:rPr lang="da-DK" dirty="0">
                <a:latin typeface="Consolas" panose="020B0609020204030204" pitchFamily="49" charset="0"/>
              </a:rPr>
              <a:t> manager, prøv at vend USB-C kablet rundt (det virker nogle gange)</a:t>
            </a:r>
          </a:p>
        </p:txBody>
      </p:sp>
      <p:pic>
        <p:nvPicPr>
          <p:cNvPr id="8" name="Picture 7">
            <a:extLst>
              <a:ext uri="{FF2B5EF4-FFF2-40B4-BE49-F238E27FC236}">
                <a16:creationId xmlns:a16="http://schemas.microsoft.com/office/drawing/2014/main" id="{37CED2EC-D732-6B08-4A76-0A1B394DEDA2}"/>
              </a:ext>
            </a:extLst>
          </p:cNvPr>
          <p:cNvPicPr>
            <a:picLocks noChangeAspect="1"/>
          </p:cNvPicPr>
          <p:nvPr/>
        </p:nvPicPr>
        <p:blipFill>
          <a:blip r:embed="rId2"/>
          <a:stretch>
            <a:fillRect/>
          </a:stretch>
        </p:blipFill>
        <p:spPr>
          <a:xfrm>
            <a:off x="6558620" y="282144"/>
            <a:ext cx="4590098" cy="3345724"/>
          </a:xfrm>
          <a:prstGeom prst="rect">
            <a:avLst/>
          </a:prstGeom>
        </p:spPr>
      </p:pic>
      <p:pic>
        <p:nvPicPr>
          <p:cNvPr id="6" name="Picture 5">
            <a:extLst>
              <a:ext uri="{FF2B5EF4-FFF2-40B4-BE49-F238E27FC236}">
                <a16:creationId xmlns:a16="http://schemas.microsoft.com/office/drawing/2014/main" id="{6860B56B-28B7-2673-0683-992BA26C051D}"/>
              </a:ext>
            </a:extLst>
          </p:cNvPr>
          <p:cNvPicPr>
            <a:picLocks noChangeAspect="1"/>
          </p:cNvPicPr>
          <p:nvPr/>
        </p:nvPicPr>
        <p:blipFill>
          <a:blip r:embed="rId3"/>
          <a:stretch>
            <a:fillRect/>
          </a:stretch>
        </p:blipFill>
        <p:spPr>
          <a:xfrm>
            <a:off x="6558619" y="3764448"/>
            <a:ext cx="4608641" cy="2749014"/>
          </a:xfrm>
          <a:prstGeom prst="rect">
            <a:avLst/>
          </a:prstGeom>
        </p:spPr>
      </p:pic>
    </p:spTree>
    <p:extLst>
      <p:ext uri="{BB962C8B-B14F-4D97-AF65-F5344CB8AC3E}">
        <p14:creationId xmlns:p14="http://schemas.microsoft.com/office/powerpoint/2010/main" val="51991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762CC-EF29-DDDB-FDCC-A82EE3531AE5}"/>
              </a:ext>
            </a:extLst>
          </p:cNvPr>
          <p:cNvSpPr>
            <a:spLocks noGrp="1"/>
          </p:cNvSpPr>
          <p:nvPr>
            <p:ph type="sldNum" sz="quarter" idx="4"/>
          </p:nvPr>
        </p:nvSpPr>
        <p:spPr/>
        <p:txBody>
          <a:bodyPr/>
          <a:lstStyle/>
          <a:p>
            <a:fld id="{D8D877B3-D348-4611-9BDB-C5374591D951}" type="slidenum">
              <a:rPr lang="en-US" smtClean="0"/>
              <a:pPr/>
              <a:t>2</a:t>
            </a:fld>
            <a:endParaRPr lang="en-US" dirty="0"/>
          </a:p>
        </p:txBody>
      </p:sp>
      <p:sp>
        <p:nvSpPr>
          <p:cNvPr id="4" name="Title 3">
            <a:extLst>
              <a:ext uri="{FF2B5EF4-FFF2-40B4-BE49-F238E27FC236}">
                <a16:creationId xmlns:a16="http://schemas.microsoft.com/office/drawing/2014/main" id="{BCA08703-E8D6-AB60-2915-29E8BDCC47DD}"/>
              </a:ext>
            </a:extLst>
          </p:cNvPr>
          <p:cNvSpPr>
            <a:spLocks noGrp="1"/>
          </p:cNvSpPr>
          <p:nvPr>
            <p:ph type="title"/>
          </p:nvPr>
        </p:nvSpPr>
        <p:spPr/>
        <p:txBody>
          <a:bodyPr/>
          <a:lstStyle/>
          <a:p>
            <a:r>
              <a:rPr lang="en-US" dirty="0"/>
              <a:t>Windows </a:t>
            </a:r>
            <a:br>
              <a:rPr lang="en-US" dirty="0"/>
            </a:br>
            <a:r>
              <a:rPr lang="en-US" dirty="0"/>
              <a:t>Package manager</a:t>
            </a:r>
            <a:endParaRPr lang="en-DK" dirty="0"/>
          </a:p>
        </p:txBody>
      </p:sp>
      <p:sp>
        <p:nvSpPr>
          <p:cNvPr id="5" name="Text Placeholder 4">
            <a:extLst>
              <a:ext uri="{FF2B5EF4-FFF2-40B4-BE49-F238E27FC236}">
                <a16:creationId xmlns:a16="http://schemas.microsoft.com/office/drawing/2014/main" id="{F265A1F3-61D8-64CA-6D77-220BC57B3275}"/>
              </a:ext>
            </a:extLst>
          </p:cNvPr>
          <p:cNvSpPr>
            <a:spLocks noGrp="1"/>
          </p:cNvSpPr>
          <p:nvPr>
            <p:ph type="body" sz="quarter" idx="12"/>
          </p:nvPr>
        </p:nvSpPr>
        <p:spPr/>
        <p:txBody>
          <a:bodyPr/>
          <a:lstStyle/>
          <a:p>
            <a:r>
              <a:rPr lang="en-US" dirty="0" err="1"/>
              <a:t>Følg</a:t>
            </a:r>
            <a:r>
              <a:rPr lang="en-US" dirty="0"/>
              <a:t> </a:t>
            </a:r>
            <a:r>
              <a:rPr lang="en-US" dirty="0" err="1"/>
              <a:t>guiden</a:t>
            </a:r>
            <a:r>
              <a:rPr lang="en-US" dirty="0"/>
              <a:t> her:</a:t>
            </a:r>
          </a:p>
          <a:p>
            <a:r>
              <a:rPr lang="en-US" dirty="0">
                <a:hlinkClick r:id="rId2">
                  <a:extLst>
                    <a:ext uri="{A12FA001-AC4F-418D-AE19-62706E023703}">
                      <ahyp:hlinkClr xmlns:ahyp="http://schemas.microsoft.com/office/drawing/2018/hyperlinkcolor" val="tx"/>
                    </a:ext>
                  </a:extLst>
                </a:hlinkClick>
              </a:rPr>
              <a:t>https://chocolatey.org/install#individual</a:t>
            </a:r>
            <a:r>
              <a:rPr lang="en-US" dirty="0"/>
              <a:t> </a:t>
            </a:r>
          </a:p>
          <a:p>
            <a:endParaRPr lang="en-US" dirty="0"/>
          </a:p>
          <a:p>
            <a:r>
              <a:rPr lang="en-US" dirty="0"/>
              <a:t>(step by step </a:t>
            </a:r>
            <a:r>
              <a:rPr lang="en-US" dirty="0" err="1"/>
              <a:t>på</a:t>
            </a:r>
            <a:r>
              <a:rPr lang="en-US" dirty="0"/>
              <a:t> </a:t>
            </a:r>
            <a:r>
              <a:rPr lang="en-US" dirty="0" err="1"/>
              <a:t>næste</a:t>
            </a:r>
            <a:r>
              <a:rPr lang="en-US" dirty="0"/>
              <a:t> slides)</a:t>
            </a:r>
          </a:p>
          <a:p>
            <a:endParaRPr lang="en-DK" dirty="0"/>
          </a:p>
        </p:txBody>
      </p:sp>
      <p:pic>
        <p:nvPicPr>
          <p:cNvPr id="11" name="Picture 10">
            <a:extLst>
              <a:ext uri="{FF2B5EF4-FFF2-40B4-BE49-F238E27FC236}">
                <a16:creationId xmlns:a16="http://schemas.microsoft.com/office/drawing/2014/main" id="{5A195F22-C964-011C-799A-A92CE9C059B1}"/>
              </a:ext>
            </a:extLst>
          </p:cNvPr>
          <p:cNvPicPr>
            <a:picLocks noChangeAspect="1"/>
          </p:cNvPicPr>
          <p:nvPr/>
        </p:nvPicPr>
        <p:blipFill>
          <a:blip r:embed="rId3"/>
          <a:stretch>
            <a:fillRect/>
          </a:stretch>
        </p:blipFill>
        <p:spPr>
          <a:xfrm>
            <a:off x="6096000" y="1031346"/>
            <a:ext cx="4319752" cy="4319752"/>
          </a:xfrm>
          <a:prstGeom prst="rect">
            <a:avLst/>
          </a:prstGeom>
        </p:spPr>
      </p:pic>
    </p:spTree>
    <p:extLst>
      <p:ext uri="{BB962C8B-B14F-4D97-AF65-F5344CB8AC3E}">
        <p14:creationId xmlns:p14="http://schemas.microsoft.com/office/powerpoint/2010/main" val="82650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560254-E792-EDC3-8A22-DD6E020F3AB7}"/>
              </a:ext>
            </a:extLst>
          </p:cNvPr>
          <p:cNvSpPr>
            <a:spLocks noGrp="1"/>
          </p:cNvSpPr>
          <p:nvPr>
            <p:ph type="sldNum" sz="quarter" idx="4"/>
          </p:nvPr>
        </p:nvSpPr>
        <p:spPr/>
        <p:txBody>
          <a:bodyPr/>
          <a:lstStyle/>
          <a:p>
            <a:fld id="{D8D877B3-D348-4611-9BDB-C5374591D951}" type="slidenum">
              <a:rPr lang="en-US" smtClean="0"/>
              <a:pPr/>
              <a:t>3</a:t>
            </a:fld>
            <a:endParaRPr lang="en-US" dirty="0"/>
          </a:p>
        </p:txBody>
      </p:sp>
      <p:sp>
        <p:nvSpPr>
          <p:cNvPr id="3" name="Title 2">
            <a:extLst>
              <a:ext uri="{FF2B5EF4-FFF2-40B4-BE49-F238E27FC236}">
                <a16:creationId xmlns:a16="http://schemas.microsoft.com/office/drawing/2014/main" id="{008831AF-166C-197E-92DC-07A1838F630E}"/>
              </a:ext>
            </a:extLst>
          </p:cNvPr>
          <p:cNvSpPr>
            <a:spLocks noGrp="1"/>
          </p:cNvSpPr>
          <p:nvPr>
            <p:ph type="title"/>
          </p:nvPr>
        </p:nvSpPr>
        <p:spPr>
          <a:xfrm>
            <a:off x="587374" y="370290"/>
            <a:ext cx="9166226" cy="1474385"/>
          </a:xfrm>
        </p:spPr>
        <p:txBody>
          <a:bodyPr/>
          <a:lstStyle/>
          <a:p>
            <a:r>
              <a:rPr lang="en-US" dirty="0"/>
              <a:t>Windows </a:t>
            </a:r>
            <a:br>
              <a:rPr lang="en-US" dirty="0"/>
            </a:br>
            <a:r>
              <a:rPr lang="en-US" dirty="0"/>
              <a:t>Installation via </a:t>
            </a:r>
            <a:r>
              <a:rPr lang="en-US" dirty="0" err="1"/>
              <a:t>choco</a:t>
            </a:r>
            <a:endParaRPr lang="en-DK" dirty="0"/>
          </a:p>
        </p:txBody>
      </p:sp>
      <p:sp>
        <p:nvSpPr>
          <p:cNvPr id="4" name="Text Placeholder 3">
            <a:extLst>
              <a:ext uri="{FF2B5EF4-FFF2-40B4-BE49-F238E27FC236}">
                <a16:creationId xmlns:a16="http://schemas.microsoft.com/office/drawing/2014/main" id="{6E42B240-1F97-0103-9AA8-9308EE28E4E3}"/>
              </a:ext>
            </a:extLst>
          </p:cNvPr>
          <p:cNvSpPr>
            <a:spLocks noGrp="1"/>
          </p:cNvSpPr>
          <p:nvPr>
            <p:ph type="body" sz="quarter" idx="12"/>
          </p:nvPr>
        </p:nvSpPr>
        <p:spPr/>
        <p:txBody>
          <a:bodyPr/>
          <a:lstStyle/>
          <a:p>
            <a:r>
              <a:rPr lang="da-DK" b="1" dirty="0"/>
              <a:t>[</a:t>
            </a:r>
            <a:r>
              <a:rPr lang="da-DK" b="1" dirty="0" err="1"/>
              <a:t>Powershell</a:t>
            </a:r>
            <a:r>
              <a:rPr lang="da-DK" b="1" dirty="0"/>
              <a:t>, administrator] &gt;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mingw</a:t>
            </a:r>
            <a:endParaRPr lang="da-DK" dirty="0">
              <a:highlight>
                <a:srgbClr val="00FF00"/>
              </a:highlight>
            </a:endParaRPr>
          </a:p>
          <a:p>
            <a:r>
              <a:rPr lang="da-DK" b="1" dirty="0"/>
              <a:t>[</a:t>
            </a:r>
            <a:r>
              <a:rPr lang="da-DK" b="1" dirty="0" err="1"/>
              <a:t>Powershell</a:t>
            </a:r>
            <a:r>
              <a:rPr lang="da-DK" b="1" dirty="0"/>
              <a:t>, administrator] &gt;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vscode</a:t>
            </a:r>
            <a:endParaRPr lang="da-DK" dirty="0">
              <a:highlight>
                <a:srgbClr val="00FF00"/>
              </a:highlight>
            </a:endParaRPr>
          </a:p>
          <a:p>
            <a:r>
              <a:rPr lang="da-DK" b="1" dirty="0"/>
              <a:t>[</a:t>
            </a:r>
            <a:r>
              <a:rPr lang="da-DK" b="1" dirty="0" err="1"/>
              <a:t>Powershell</a:t>
            </a:r>
            <a:r>
              <a:rPr lang="da-DK" b="1" dirty="0"/>
              <a:t>, administrator] &gt;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arduino</a:t>
            </a:r>
            <a:endParaRPr lang="da-DK" dirty="0">
              <a:highlight>
                <a:srgbClr val="00FF00"/>
              </a:highlight>
            </a:endParaRPr>
          </a:p>
          <a:p>
            <a:endParaRPr lang="da-DK" dirty="0">
              <a:highlight>
                <a:srgbClr val="00FF00"/>
              </a:highlight>
            </a:endParaRPr>
          </a:p>
          <a:p>
            <a:endParaRPr lang="da-DK" dirty="0">
              <a:highlight>
                <a:srgbClr val="00FF00"/>
              </a:highlight>
            </a:endParaRPr>
          </a:p>
          <a:p>
            <a:endParaRPr lang="en-DK" dirty="0"/>
          </a:p>
        </p:txBody>
      </p:sp>
    </p:spTree>
    <p:extLst>
      <p:ext uri="{BB962C8B-B14F-4D97-AF65-F5344CB8AC3E}">
        <p14:creationId xmlns:p14="http://schemas.microsoft.com/office/powerpoint/2010/main" val="354036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E57BF9-C9FA-0CCE-D732-752AB3912EE4}"/>
              </a:ext>
            </a:extLst>
          </p:cNvPr>
          <p:cNvSpPr>
            <a:spLocks noGrp="1"/>
          </p:cNvSpPr>
          <p:nvPr>
            <p:ph type="sldNum" sz="quarter" idx="4"/>
          </p:nvPr>
        </p:nvSpPr>
        <p:spPr/>
        <p:txBody>
          <a:bodyPr/>
          <a:lstStyle/>
          <a:p>
            <a:fld id="{D8D877B3-D348-4611-9BDB-C5374591D951}" type="slidenum">
              <a:rPr lang="en-US" smtClean="0"/>
              <a:pPr/>
              <a:t>4</a:t>
            </a:fld>
            <a:endParaRPr lang="en-US" dirty="0"/>
          </a:p>
        </p:txBody>
      </p:sp>
      <p:sp>
        <p:nvSpPr>
          <p:cNvPr id="3" name="Title 2">
            <a:extLst>
              <a:ext uri="{FF2B5EF4-FFF2-40B4-BE49-F238E27FC236}">
                <a16:creationId xmlns:a16="http://schemas.microsoft.com/office/drawing/2014/main" id="{09D9B944-6DA7-3EEB-2E68-58678C5D7970}"/>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9A8817E4-6910-DCA2-177D-10E1A245573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618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5</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p:txBody>
          <a:bodyPr/>
          <a:lstStyle/>
          <a:p>
            <a:r>
              <a:rPr lang="en-US" dirty="0"/>
              <a:t>Windows </a:t>
            </a:r>
            <a:br>
              <a:rPr lang="en-US" dirty="0"/>
            </a:br>
            <a:r>
              <a:rPr lang="en-US" dirty="0"/>
              <a:t>C</a:t>
            </a:r>
            <a:r>
              <a:rPr lang="da-DK" dirty="0" err="1"/>
              <a:t>hocolatay</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a:bodyPr>
          <a:lstStyle/>
          <a:p>
            <a:pPr marL="342900" indent="-342900">
              <a:buAutoNum type="arabicPeriod"/>
            </a:pPr>
            <a:r>
              <a:rPr lang="da-DK" dirty="0"/>
              <a:t>[Win] -&gt; </a:t>
            </a:r>
            <a:r>
              <a:rPr lang="da-DK" dirty="0" err="1"/>
              <a:t>powershell</a:t>
            </a:r>
            <a:r>
              <a:rPr lang="da-DK" dirty="0"/>
              <a:t> (</a:t>
            </a:r>
            <a:r>
              <a:rPr lang="da-DK" b="1" dirty="0"/>
              <a:t>Terminal</a:t>
            </a:r>
            <a:r>
              <a:rPr lang="da-DK" dirty="0"/>
              <a:t>) -&gt; Run as Administrator</a:t>
            </a:r>
          </a:p>
          <a:p>
            <a:pPr marL="342900" indent="-342900">
              <a:buAutoNum type="arabicPeriod"/>
            </a:pPr>
            <a:r>
              <a:rPr lang="da-DK" dirty="0"/>
              <a:t>Kopier </a:t>
            </a:r>
            <a:r>
              <a:rPr lang="da-DK" dirty="0" err="1"/>
              <a:t>text</a:t>
            </a:r>
            <a:r>
              <a:rPr lang="da-DK" dirty="0"/>
              <a:t> på hjemmesiden</a:t>
            </a:r>
          </a:p>
          <a:p>
            <a:pPr marL="966788" lvl="1" indent="-342900">
              <a:buFont typeface="Wingdings" panose="05000000000000000000" pitchFamily="2" charset="2"/>
              <a:buChar char="§"/>
            </a:pPr>
            <a:r>
              <a:rPr lang="da-DK" dirty="0">
                <a:hlinkClick r:id="rId2"/>
              </a:rPr>
              <a:t>https://chocolatey.org/install#individual</a:t>
            </a:r>
            <a:endParaRPr lang="da-DK" dirty="0"/>
          </a:p>
          <a:p>
            <a:pPr marL="966788" lvl="1" indent="-342900">
              <a:buFont typeface="Wingdings" panose="05000000000000000000" pitchFamily="2" charset="2"/>
              <a:buChar char="§"/>
            </a:pPr>
            <a:r>
              <a:rPr lang="da-DK" dirty="0"/>
              <a:t>Tryk på clipboardet for at kopierer (den blå knap)</a:t>
            </a:r>
          </a:p>
          <a:p>
            <a:pPr marL="966788" lvl="1" indent="-342900">
              <a:buFont typeface="Wingdings" panose="05000000000000000000" pitchFamily="2" charset="2"/>
              <a:buChar char="§"/>
            </a:pPr>
            <a:endParaRPr lang="da-DK" dirty="0"/>
          </a:p>
          <a:p>
            <a:pPr marL="342900" indent="-342900">
              <a:buFont typeface="+mj-lt"/>
              <a:buAutoNum type="arabicPeriod"/>
            </a:pPr>
            <a:endParaRPr lang="da-DK" dirty="0"/>
          </a:p>
          <a:p>
            <a:pPr marL="342900" indent="-342900">
              <a:buFont typeface="+mj-lt"/>
              <a:buAutoNum type="arabicPeriod"/>
            </a:pPr>
            <a:r>
              <a:rPr lang="da-DK" dirty="0"/>
              <a:t>Terminal: Indsæt + [Enter]</a:t>
            </a:r>
          </a:p>
          <a:p>
            <a:pPr marL="342900" indent="-342900">
              <a:buFont typeface="Wingdings" panose="05000000000000000000" pitchFamily="2" charset="2"/>
              <a:buChar char="§"/>
            </a:pPr>
            <a:endParaRPr lang="da-DK" dirty="0"/>
          </a:p>
          <a:p>
            <a:pPr marL="342900" indent="-342900">
              <a:buFont typeface="+mj-lt"/>
              <a:buAutoNum type="arabicPeriod"/>
            </a:pPr>
            <a:endParaRPr lang="en-DK" dirty="0"/>
          </a:p>
        </p:txBody>
      </p:sp>
      <p:pic>
        <p:nvPicPr>
          <p:cNvPr id="9" name="Picture 8">
            <a:extLst>
              <a:ext uri="{FF2B5EF4-FFF2-40B4-BE49-F238E27FC236}">
                <a16:creationId xmlns:a16="http://schemas.microsoft.com/office/drawing/2014/main" id="{DD0F14CD-6A22-DF75-BA12-EE2BDC9E0ABC}"/>
              </a:ext>
            </a:extLst>
          </p:cNvPr>
          <p:cNvPicPr>
            <a:picLocks noChangeAspect="1"/>
          </p:cNvPicPr>
          <p:nvPr/>
        </p:nvPicPr>
        <p:blipFill>
          <a:blip r:embed="rId3"/>
          <a:stretch>
            <a:fillRect/>
          </a:stretch>
        </p:blipFill>
        <p:spPr>
          <a:xfrm>
            <a:off x="7075565" y="493356"/>
            <a:ext cx="4326058" cy="2763296"/>
          </a:xfrm>
          <a:prstGeom prst="rect">
            <a:avLst/>
          </a:prstGeom>
        </p:spPr>
      </p:pic>
      <p:pic>
        <p:nvPicPr>
          <p:cNvPr id="11" name="Picture 10">
            <a:extLst>
              <a:ext uri="{FF2B5EF4-FFF2-40B4-BE49-F238E27FC236}">
                <a16:creationId xmlns:a16="http://schemas.microsoft.com/office/drawing/2014/main" id="{CD411432-6C12-58BF-DB93-C2B4EDAD2FE3}"/>
              </a:ext>
            </a:extLst>
          </p:cNvPr>
          <p:cNvPicPr>
            <a:picLocks noChangeAspect="1"/>
          </p:cNvPicPr>
          <p:nvPr/>
        </p:nvPicPr>
        <p:blipFill>
          <a:blip r:embed="rId4"/>
          <a:stretch>
            <a:fillRect/>
          </a:stretch>
        </p:blipFill>
        <p:spPr>
          <a:xfrm>
            <a:off x="5843753" y="3935539"/>
            <a:ext cx="5557870" cy="591480"/>
          </a:xfrm>
          <a:prstGeom prst="rect">
            <a:avLst/>
          </a:prstGeom>
        </p:spPr>
      </p:pic>
      <p:pic>
        <p:nvPicPr>
          <p:cNvPr id="17" name="Picture 16">
            <a:extLst>
              <a:ext uri="{FF2B5EF4-FFF2-40B4-BE49-F238E27FC236}">
                <a16:creationId xmlns:a16="http://schemas.microsoft.com/office/drawing/2014/main" id="{CD3496D3-27F1-FF02-72F0-D4E92300EE01}"/>
              </a:ext>
            </a:extLst>
          </p:cNvPr>
          <p:cNvPicPr>
            <a:picLocks noChangeAspect="1"/>
          </p:cNvPicPr>
          <p:nvPr/>
        </p:nvPicPr>
        <p:blipFill>
          <a:blip r:embed="rId5"/>
          <a:stretch>
            <a:fillRect/>
          </a:stretch>
        </p:blipFill>
        <p:spPr>
          <a:xfrm>
            <a:off x="5843751" y="4988274"/>
            <a:ext cx="5557871" cy="1003908"/>
          </a:xfrm>
          <a:prstGeom prst="rect">
            <a:avLst/>
          </a:prstGeom>
        </p:spPr>
      </p:pic>
      <p:cxnSp>
        <p:nvCxnSpPr>
          <p:cNvPr id="7" name="Straight Arrow Connector 6">
            <a:extLst>
              <a:ext uri="{FF2B5EF4-FFF2-40B4-BE49-F238E27FC236}">
                <a16:creationId xmlns:a16="http://schemas.microsoft.com/office/drawing/2014/main" id="{7572DF17-18B8-1543-E658-21360DBAEDC3}"/>
              </a:ext>
            </a:extLst>
          </p:cNvPr>
          <p:cNvCxnSpPr>
            <a:cxnSpLocks/>
          </p:cNvCxnSpPr>
          <p:nvPr/>
        </p:nvCxnSpPr>
        <p:spPr>
          <a:xfrm flipH="1">
            <a:off x="11200984" y="3544088"/>
            <a:ext cx="594110" cy="631793"/>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452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p:txBody>
          <a:bodyPr/>
          <a:lstStyle/>
          <a:p>
            <a:r>
              <a:rPr lang="en-US" dirty="0"/>
              <a:t>Windows</a:t>
            </a:r>
            <a:br>
              <a:rPr lang="da-DK" dirty="0"/>
            </a:br>
            <a:r>
              <a:rPr lang="da-DK" dirty="0" err="1"/>
              <a:t>Install</a:t>
            </a:r>
            <a:r>
              <a:rPr lang="da-DK" dirty="0"/>
              <a:t> Compiler</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a:bodyPr>
          <a:lstStyle/>
          <a:p>
            <a:pPr marL="342900" indent="-342900">
              <a:buAutoNum type="arabicPeriod"/>
            </a:pPr>
            <a:r>
              <a:rPr lang="da-DK" dirty="0"/>
              <a:t>[Win] -&gt; </a:t>
            </a:r>
            <a:r>
              <a:rPr lang="da-DK" dirty="0" err="1"/>
              <a:t>powershell</a:t>
            </a:r>
            <a:r>
              <a:rPr lang="da-DK" dirty="0"/>
              <a:t> (</a:t>
            </a:r>
            <a:r>
              <a:rPr lang="da-DK" b="1" u="sng" dirty="0"/>
              <a:t>Terminal</a:t>
            </a:r>
            <a:r>
              <a:rPr lang="da-DK" dirty="0"/>
              <a:t>) -&gt; Run as Administrator</a:t>
            </a:r>
          </a:p>
          <a:p>
            <a:pPr marL="342900" indent="-342900">
              <a:buFont typeface="+mj-lt"/>
              <a:buAutoNum type="arabicPeriod"/>
            </a:pPr>
            <a:r>
              <a:rPr lang="da-DK" b="1" dirty="0"/>
              <a:t>Terminal</a:t>
            </a:r>
            <a:r>
              <a:rPr lang="da-DK" dirty="0"/>
              <a:t>: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mingw</a:t>
            </a:r>
            <a:endParaRPr lang="da-DK" dirty="0">
              <a:highlight>
                <a:srgbClr val="00FF00"/>
              </a:highlight>
            </a:endParaRPr>
          </a:p>
          <a:p>
            <a:pPr marL="966788" lvl="1" indent="-342900">
              <a:buFont typeface="Arial" panose="020B0604020202020204" pitchFamily="34" charset="0"/>
              <a:buChar char="•"/>
            </a:pPr>
            <a:r>
              <a:rPr lang="da-DK" dirty="0"/>
              <a:t>Følg prompterne for installationen [A]</a:t>
            </a:r>
          </a:p>
          <a:p>
            <a:pPr marL="342900" indent="-342900">
              <a:buFont typeface="+mj-lt"/>
              <a:buAutoNum type="arabicPeriod"/>
            </a:pPr>
            <a:endParaRPr lang="da-DK" b="1" dirty="0"/>
          </a:p>
          <a:p>
            <a:pPr marL="342900" indent="-342900">
              <a:buFont typeface="+mj-lt"/>
              <a:buAutoNum type="arabicPeriod"/>
            </a:pPr>
            <a:r>
              <a:rPr lang="da-DK" b="1" dirty="0"/>
              <a:t>Luk terminalen og </a:t>
            </a:r>
            <a:r>
              <a:rPr lang="da-DK" b="1" dirty="0" err="1"/>
              <a:t>genåben</a:t>
            </a:r>
            <a:r>
              <a:rPr lang="da-DK" b="1" dirty="0"/>
              <a:t> den.</a:t>
            </a:r>
          </a:p>
          <a:p>
            <a:pPr marL="966788" lvl="1" indent="-342900">
              <a:buFont typeface="+mj-lt"/>
              <a:buAutoNum type="arabicPeriod"/>
            </a:pPr>
            <a:r>
              <a:rPr lang="da-DK" b="1" dirty="0"/>
              <a:t>(Vi skal </a:t>
            </a:r>
            <a:r>
              <a:rPr lang="da-DK" b="1" dirty="0" err="1"/>
              <a:t>checke</a:t>
            </a:r>
            <a:r>
              <a:rPr lang="da-DK" b="1" dirty="0"/>
              <a:t> at ting er installeret korrekt)</a:t>
            </a:r>
          </a:p>
          <a:p>
            <a:pPr marL="342900" indent="-342900">
              <a:buFont typeface="+mj-lt"/>
              <a:buAutoNum type="arabicPeriod"/>
            </a:pPr>
            <a:r>
              <a:rPr lang="da-DK" b="1" dirty="0"/>
              <a:t>Terminal</a:t>
            </a:r>
            <a:r>
              <a:rPr lang="da-DK" dirty="0"/>
              <a:t>: </a:t>
            </a:r>
            <a:r>
              <a:rPr lang="da-DK" dirty="0" err="1">
                <a:highlight>
                  <a:srgbClr val="00FF00"/>
                </a:highlight>
              </a:rPr>
              <a:t>gcc</a:t>
            </a:r>
            <a:r>
              <a:rPr lang="da-DK" dirty="0">
                <a:highlight>
                  <a:srgbClr val="00FF00"/>
                </a:highlight>
              </a:rPr>
              <a:t> --version</a:t>
            </a:r>
            <a:endParaRPr lang="da-DK" b="1" dirty="0"/>
          </a:p>
          <a:p>
            <a:pPr marL="342900" indent="-342900">
              <a:buFont typeface="+mj-lt"/>
              <a:buAutoNum type="arabicPeriod"/>
            </a:pPr>
            <a:r>
              <a:rPr lang="da-DK" b="1" dirty="0"/>
              <a:t>Terminal</a:t>
            </a:r>
            <a:r>
              <a:rPr lang="da-DK" dirty="0"/>
              <a:t>: </a:t>
            </a:r>
            <a:r>
              <a:rPr lang="da-DK" dirty="0" err="1">
                <a:highlight>
                  <a:srgbClr val="00FF00"/>
                </a:highlight>
              </a:rPr>
              <a:t>gdb</a:t>
            </a:r>
            <a:r>
              <a:rPr lang="da-DK" dirty="0">
                <a:highlight>
                  <a:srgbClr val="00FF00"/>
                </a:highlight>
              </a:rPr>
              <a:t> --version</a:t>
            </a:r>
            <a:endParaRPr lang="da-DK" b="1" dirty="0"/>
          </a:p>
          <a:p>
            <a:pPr marL="342900" indent="-342900">
              <a:buFont typeface="+mj-lt"/>
              <a:buAutoNum type="arabicPeriod"/>
            </a:pPr>
            <a:endParaRPr lang="da-DK" dirty="0">
              <a:highlight>
                <a:srgbClr val="00FF00"/>
              </a:highlight>
            </a:endParaRPr>
          </a:p>
          <a:p>
            <a:pPr marL="342900" indent="-342900">
              <a:buFont typeface="+mj-lt"/>
              <a:buAutoNum type="arabicPeriod"/>
            </a:pPr>
            <a:endParaRPr lang="da-DK" dirty="0">
              <a:highlight>
                <a:srgbClr val="00FF00"/>
              </a:highlight>
            </a:endParaRPr>
          </a:p>
          <a:p>
            <a:pPr marL="1149350" lvl="2" indent="-342900">
              <a:buFont typeface="Arial" panose="020B0604020202020204" pitchFamily="34" charset="0"/>
              <a:buChar char="•"/>
            </a:pPr>
            <a:endParaRPr lang="da-DK" dirty="0"/>
          </a:p>
          <a:p>
            <a:pPr marL="342900" indent="-342900">
              <a:buFont typeface="+mj-lt"/>
              <a:buAutoNum type="arabicPeriod"/>
            </a:pPr>
            <a:endParaRPr lang="da-DK" dirty="0"/>
          </a:p>
          <a:p>
            <a:pPr marL="342900" indent="-342900">
              <a:buFont typeface="Wingdings" panose="05000000000000000000" pitchFamily="2" charset="2"/>
              <a:buChar char="§"/>
            </a:pPr>
            <a:endParaRPr lang="da-DK" dirty="0"/>
          </a:p>
          <a:p>
            <a:pPr marL="342900" indent="-342900">
              <a:buFont typeface="+mj-lt"/>
              <a:buAutoNum type="arabicPeriod"/>
            </a:pPr>
            <a:endParaRPr lang="en-DK" dirty="0"/>
          </a:p>
        </p:txBody>
      </p:sp>
      <p:pic>
        <p:nvPicPr>
          <p:cNvPr id="10" name="Picture 9">
            <a:extLst>
              <a:ext uri="{FF2B5EF4-FFF2-40B4-BE49-F238E27FC236}">
                <a16:creationId xmlns:a16="http://schemas.microsoft.com/office/drawing/2014/main" id="{13351E40-B0A1-CE87-C1C6-78EA7E122ABC}"/>
              </a:ext>
            </a:extLst>
          </p:cNvPr>
          <p:cNvPicPr>
            <a:picLocks noChangeAspect="1"/>
          </p:cNvPicPr>
          <p:nvPr/>
        </p:nvPicPr>
        <p:blipFill>
          <a:blip r:embed="rId2"/>
          <a:stretch>
            <a:fillRect/>
          </a:stretch>
        </p:blipFill>
        <p:spPr>
          <a:xfrm>
            <a:off x="6381881" y="4631657"/>
            <a:ext cx="5602397" cy="998876"/>
          </a:xfrm>
          <a:prstGeom prst="rect">
            <a:avLst/>
          </a:prstGeom>
        </p:spPr>
      </p:pic>
      <p:pic>
        <p:nvPicPr>
          <p:cNvPr id="12" name="Picture 11">
            <a:extLst>
              <a:ext uri="{FF2B5EF4-FFF2-40B4-BE49-F238E27FC236}">
                <a16:creationId xmlns:a16="http://schemas.microsoft.com/office/drawing/2014/main" id="{C05AE6CA-15C5-D421-E3E5-93DF350E8135}"/>
              </a:ext>
            </a:extLst>
          </p:cNvPr>
          <p:cNvPicPr>
            <a:picLocks noChangeAspect="1"/>
          </p:cNvPicPr>
          <p:nvPr/>
        </p:nvPicPr>
        <p:blipFill>
          <a:blip r:embed="rId3"/>
          <a:stretch>
            <a:fillRect/>
          </a:stretch>
        </p:blipFill>
        <p:spPr>
          <a:xfrm>
            <a:off x="6381880" y="3349821"/>
            <a:ext cx="5602398" cy="337679"/>
          </a:xfrm>
          <a:prstGeom prst="rect">
            <a:avLst/>
          </a:prstGeom>
        </p:spPr>
      </p:pic>
      <p:cxnSp>
        <p:nvCxnSpPr>
          <p:cNvPr id="8" name="Straight Arrow Connector 7">
            <a:extLst>
              <a:ext uri="{FF2B5EF4-FFF2-40B4-BE49-F238E27FC236}">
                <a16:creationId xmlns:a16="http://schemas.microsoft.com/office/drawing/2014/main" id="{E23ECAD3-0CE7-A13C-6908-E52A7023D437}"/>
              </a:ext>
            </a:extLst>
          </p:cNvPr>
          <p:cNvCxnSpPr/>
          <p:nvPr/>
        </p:nvCxnSpPr>
        <p:spPr>
          <a:xfrm>
            <a:off x="5324157" y="4956679"/>
            <a:ext cx="937523" cy="0"/>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5FBB4F5A-1D80-6323-C93B-1D86DE805D24}"/>
              </a:ext>
            </a:extLst>
          </p:cNvPr>
          <p:cNvCxnSpPr/>
          <p:nvPr/>
        </p:nvCxnSpPr>
        <p:spPr>
          <a:xfrm>
            <a:off x="10758389" y="2825181"/>
            <a:ext cx="0" cy="479271"/>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8027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7</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a:xfrm>
            <a:off x="587374" y="370290"/>
            <a:ext cx="9534088" cy="1474385"/>
          </a:xfrm>
        </p:spPr>
        <p:txBody>
          <a:bodyPr/>
          <a:lstStyle/>
          <a:p>
            <a:r>
              <a:rPr lang="en-US" dirty="0"/>
              <a:t>Windows</a:t>
            </a:r>
            <a:br>
              <a:rPr lang="da-DK" dirty="0"/>
            </a:br>
            <a:r>
              <a:rPr lang="da-DK" dirty="0" err="1"/>
              <a:t>Install</a:t>
            </a:r>
            <a:r>
              <a:rPr lang="da-DK" dirty="0"/>
              <a:t> Visual Studio Code (IDE)</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a:bodyPr>
          <a:lstStyle/>
          <a:p>
            <a:pPr marL="342900" indent="-342900">
              <a:buAutoNum type="arabicPeriod"/>
            </a:pPr>
            <a:r>
              <a:rPr lang="da-DK" dirty="0"/>
              <a:t>[Win] -&gt; </a:t>
            </a:r>
            <a:r>
              <a:rPr lang="da-DK" dirty="0" err="1"/>
              <a:t>powershell</a:t>
            </a:r>
            <a:r>
              <a:rPr lang="da-DK" dirty="0"/>
              <a:t> -&gt; Run as Administrator</a:t>
            </a:r>
          </a:p>
          <a:p>
            <a:pPr marL="966788" lvl="1" indent="-342900">
              <a:buFont typeface="Wingdings" panose="05000000000000000000" pitchFamily="2" charset="2"/>
              <a:buChar char="§"/>
            </a:pPr>
            <a:r>
              <a:rPr lang="da-DK" dirty="0"/>
              <a:t>Terminal: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vscode</a:t>
            </a:r>
            <a:endParaRPr lang="da-DK" dirty="0">
              <a:highlight>
                <a:srgbClr val="00FF00"/>
              </a:highlight>
            </a:endParaRPr>
          </a:p>
          <a:p>
            <a:pPr marL="1149350" lvl="2" indent="-342900">
              <a:buFont typeface="Arial" panose="020B0604020202020204" pitchFamily="34" charset="0"/>
              <a:buChar char="•"/>
            </a:pPr>
            <a:r>
              <a:rPr lang="da-DK" dirty="0"/>
              <a:t>Følg prompterne for installationen</a:t>
            </a:r>
          </a:p>
          <a:p>
            <a:pPr marL="342900" indent="-342900">
              <a:buFont typeface="+mj-lt"/>
              <a:buAutoNum type="arabicPeriod"/>
            </a:pPr>
            <a:endParaRPr lang="da-DK" dirty="0"/>
          </a:p>
          <a:p>
            <a:pPr marL="342900" indent="-342900">
              <a:buFont typeface="+mj-lt"/>
              <a:buAutoNum type="arabicPeriod"/>
            </a:pPr>
            <a:endParaRPr lang="da-DK" dirty="0"/>
          </a:p>
          <a:p>
            <a:pPr marL="342900" indent="-342900">
              <a:buFont typeface="Wingdings" panose="05000000000000000000" pitchFamily="2" charset="2"/>
              <a:buChar char="§"/>
            </a:pPr>
            <a:endParaRPr lang="da-DK" dirty="0"/>
          </a:p>
          <a:p>
            <a:pPr marL="342900" indent="-342900">
              <a:buFont typeface="+mj-lt"/>
              <a:buAutoNum type="arabicPeriod"/>
            </a:pPr>
            <a:endParaRPr lang="en-DK" dirty="0"/>
          </a:p>
        </p:txBody>
      </p:sp>
      <p:pic>
        <p:nvPicPr>
          <p:cNvPr id="21" name="Picture 20">
            <a:extLst>
              <a:ext uri="{FF2B5EF4-FFF2-40B4-BE49-F238E27FC236}">
                <a16:creationId xmlns:a16="http://schemas.microsoft.com/office/drawing/2014/main" id="{FE326B2B-0A57-8385-9E8D-EE4FA0B0CF95}"/>
              </a:ext>
            </a:extLst>
          </p:cNvPr>
          <p:cNvPicPr>
            <a:picLocks noChangeAspect="1"/>
          </p:cNvPicPr>
          <p:nvPr/>
        </p:nvPicPr>
        <p:blipFill>
          <a:blip r:embed="rId2"/>
          <a:stretch>
            <a:fillRect/>
          </a:stretch>
        </p:blipFill>
        <p:spPr>
          <a:xfrm>
            <a:off x="5789433" y="2417862"/>
            <a:ext cx="3734321" cy="304843"/>
          </a:xfrm>
          <a:prstGeom prst="rect">
            <a:avLst/>
          </a:prstGeom>
        </p:spPr>
      </p:pic>
      <p:pic>
        <p:nvPicPr>
          <p:cNvPr id="23" name="Picture 22">
            <a:extLst>
              <a:ext uri="{FF2B5EF4-FFF2-40B4-BE49-F238E27FC236}">
                <a16:creationId xmlns:a16="http://schemas.microsoft.com/office/drawing/2014/main" id="{76F5129E-AEF5-85D6-7E76-07ECE28C17EE}"/>
              </a:ext>
            </a:extLst>
          </p:cNvPr>
          <p:cNvPicPr>
            <a:picLocks noChangeAspect="1"/>
          </p:cNvPicPr>
          <p:nvPr/>
        </p:nvPicPr>
        <p:blipFill>
          <a:blip r:embed="rId3"/>
          <a:stretch>
            <a:fillRect/>
          </a:stretch>
        </p:blipFill>
        <p:spPr>
          <a:xfrm>
            <a:off x="5737253" y="3275871"/>
            <a:ext cx="5081083" cy="306257"/>
          </a:xfrm>
          <a:prstGeom prst="rect">
            <a:avLst/>
          </a:prstGeom>
        </p:spPr>
      </p:pic>
    </p:spTree>
    <p:extLst>
      <p:ext uri="{BB962C8B-B14F-4D97-AF65-F5344CB8AC3E}">
        <p14:creationId xmlns:p14="http://schemas.microsoft.com/office/powerpoint/2010/main" val="266225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8</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a:xfrm>
            <a:off x="587374" y="370290"/>
            <a:ext cx="9534088" cy="1474385"/>
          </a:xfrm>
        </p:spPr>
        <p:txBody>
          <a:bodyPr/>
          <a:lstStyle/>
          <a:p>
            <a:r>
              <a:rPr lang="en-US" dirty="0"/>
              <a:t>Windows</a:t>
            </a:r>
            <a:br>
              <a:rPr lang="da-DK" dirty="0"/>
            </a:br>
            <a:r>
              <a:rPr lang="da-DK" dirty="0" err="1"/>
              <a:t>Install</a:t>
            </a:r>
            <a:r>
              <a:rPr lang="da-DK" dirty="0"/>
              <a:t> Arduino (IDE)</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a:bodyPr>
          <a:lstStyle/>
          <a:p>
            <a:pPr marL="342900" indent="-342900">
              <a:buAutoNum type="arabicPeriod"/>
            </a:pPr>
            <a:r>
              <a:rPr lang="da-DK" dirty="0"/>
              <a:t>[Win] -&gt; </a:t>
            </a:r>
            <a:r>
              <a:rPr lang="da-DK" dirty="0" err="1"/>
              <a:t>powershell</a:t>
            </a:r>
            <a:r>
              <a:rPr lang="da-DK" dirty="0"/>
              <a:t> -&gt; Run as Administrator</a:t>
            </a:r>
          </a:p>
          <a:p>
            <a:pPr marL="966788" lvl="1" indent="-342900">
              <a:buFont typeface="Wingdings" panose="05000000000000000000" pitchFamily="2" charset="2"/>
              <a:buChar char="§"/>
            </a:pPr>
            <a:r>
              <a:rPr lang="da-DK" dirty="0"/>
              <a:t>Terminal: </a:t>
            </a:r>
            <a:r>
              <a:rPr lang="da-DK" dirty="0" err="1">
                <a:highlight>
                  <a:srgbClr val="00FF00"/>
                </a:highlight>
              </a:rPr>
              <a:t>choco</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arduino</a:t>
            </a:r>
            <a:endParaRPr lang="da-DK" dirty="0">
              <a:highlight>
                <a:srgbClr val="00FF00"/>
              </a:highlight>
            </a:endParaRPr>
          </a:p>
          <a:p>
            <a:pPr marL="1149350" lvl="2" indent="-342900">
              <a:buFont typeface="Arial" panose="020B0604020202020204" pitchFamily="34" charset="0"/>
              <a:buChar char="•"/>
            </a:pPr>
            <a:r>
              <a:rPr lang="da-DK" dirty="0"/>
              <a:t>Følg prompterne for installationen</a:t>
            </a:r>
          </a:p>
          <a:p>
            <a:pPr marL="342900" indent="-342900">
              <a:buFont typeface="+mj-lt"/>
              <a:buAutoNum type="arabicPeriod"/>
            </a:pPr>
            <a:endParaRPr lang="da-DK" dirty="0"/>
          </a:p>
          <a:p>
            <a:pPr marL="342900" indent="-342900">
              <a:buFont typeface="+mj-lt"/>
              <a:buAutoNum type="arabicPeriod"/>
            </a:pPr>
            <a:endParaRPr lang="da-DK" dirty="0"/>
          </a:p>
          <a:p>
            <a:pPr marL="342900" indent="-342900">
              <a:buFont typeface="Wingdings" panose="05000000000000000000" pitchFamily="2" charset="2"/>
              <a:buChar char="§"/>
            </a:pPr>
            <a:endParaRPr lang="da-DK" dirty="0"/>
          </a:p>
          <a:p>
            <a:pPr marL="342900" indent="-342900">
              <a:buFont typeface="+mj-lt"/>
              <a:buAutoNum type="arabicPeriod"/>
            </a:pPr>
            <a:endParaRPr lang="en-DK" dirty="0"/>
          </a:p>
        </p:txBody>
      </p:sp>
    </p:spTree>
    <p:extLst>
      <p:ext uri="{BB962C8B-B14F-4D97-AF65-F5344CB8AC3E}">
        <p14:creationId xmlns:p14="http://schemas.microsoft.com/office/powerpoint/2010/main" val="40225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F621D-6C09-C9BD-78B8-A872BDE65B67}"/>
              </a:ext>
            </a:extLst>
          </p:cNvPr>
          <p:cNvSpPr>
            <a:spLocks noGrp="1"/>
          </p:cNvSpPr>
          <p:nvPr>
            <p:ph type="body" sz="quarter" idx="17"/>
          </p:nvPr>
        </p:nvSpPr>
        <p:spPr/>
        <p:txBody>
          <a:bodyPr/>
          <a:lstStyle/>
          <a:p>
            <a:endParaRPr lang="en-DK" dirty="0"/>
          </a:p>
        </p:txBody>
      </p:sp>
      <p:sp>
        <p:nvSpPr>
          <p:cNvPr id="3" name="Slide Number Placeholder 2">
            <a:extLst>
              <a:ext uri="{FF2B5EF4-FFF2-40B4-BE49-F238E27FC236}">
                <a16:creationId xmlns:a16="http://schemas.microsoft.com/office/drawing/2014/main" id="{D2C6C57B-BC14-00F1-CB26-1666E7882279}"/>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65239A4A-99D2-F3D4-BA45-EDFF069AB90D}"/>
              </a:ext>
            </a:extLst>
          </p:cNvPr>
          <p:cNvSpPr>
            <a:spLocks noGrp="1"/>
          </p:cNvSpPr>
          <p:nvPr>
            <p:ph type="title"/>
          </p:nvPr>
        </p:nvSpPr>
        <p:spPr/>
        <p:txBody>
          <a:bodyPr/>
          <a:lstStyle/>
          <a:p>
            <a:r>
              <a:rPr lang="en-US" dirty="0"/>
              <a:t>VS Code</a:t>
            </a:r>
            <a:endParaRPr lang="en-DK" dirty="0"/>
          </a:p>
        </p:txBody>
      </p:sp>
    </p:spTree>
    <p:extLst>
      <p:ext uri="{BB962C8B-B14F-4D97-AF65-F5344CB8AC3E}">
        <p14:creationId xmlns:p14="http://schemas.microsoft.com/office/powerpoint/2010/main" val="908037339"/>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Custom 1">
      <a:majorFont>
        <a:latin typeface="Consolas"/>
        <a:ea typeface=""/>
        <a:cs typeface=""/>
      </a:majorFont>
      <a:minorFont>
        <a:latin typeface="Consola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æsentation1" id="{82CE9111-C904-4B79-890A-54AB13CC827E}" vid="{0823D412-4A7B-478A-A66C-97269A741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FA39FA-C90B-44C5-8395-0F72C2D9FD12}">
  <ds:schemaRefs>
    <ds:schemaRef ds:uri="http://schemas.microsoft.com/sharepoint/v3/contenttype/forms"/>
  </ds:schemaRefs>
</ds:datastoreItem>
</file>

<file path=customXml/itemProps2.xml><?xml version="1.0" encoding="utf-8"?>
<ds:datastoreItem xmlns:ds="http://schemas.openxmlformats.org/officeDocument/2006/customXml" ds:itemID="{53603602-65E0-48FA-BF06-563C46D1CC25}">
  <ds:schemaRefs>
    <ds:schemaRef ds:uri="http://purl.org/dc/dcmitype/"/>
    <ds:schemaRef ds:uri="1790affa-1f64-4e58-8dd7-745390e575dd"/>
    <ds:schemaRef ds:uri="http://www.w3.org/XML/1998/namespace"/>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5eaab4c3-db73-4b93-9200-350b498c50e8"/>
  </ds:schemaRefs>
</ds:datastoreItem>
</file>

<file path=customXml/itemProps3.xml><?xml version="1.0" encoding="utf-8"?>
<ds:datastoreItem xmlns:ds="http://schemas.openxmlformats.org/officeDocument/2006/customXml" ds:itemID="{E6B7E796-D341-4AF2-8E4B-BF4B6E42C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4865</TotalTime>
  <Words>467</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AAU PowerPoint</vt:lpstr>
      <vt:lpstr>Window Installation</vt:lpstr>
      <vt:lpstr>Windows  Package manager</vt:lpstr>
      <vt:lpstr>Windows  Installation via choco</vt:lpstr>
      <vt:lpstr>PowerPoint Presentation</vt:lpstr>
      <vt:lpstr>Windows  Chocolatay</vt:lpstr>
      <vt:lpstr>Windows Install Compiler</vt:lpstr>
      <vt:lpstr>Windows Install Visual Studio Code (IDE)</vt:lpstr>
      <vt:lpstr>Windows Install Arduino (IDE)</vt:lpstr>
      <vt:lpstr>VS Code</vt:lpstr>
      <vt:lpstr>Visual Studio Code Lyd</vt:lpstr>
      <vt:lpstr>Visual Studio Code  Extensions</vt:lpstr>
      <vt:lpstr>Arduino Setup </vt:lpstr>
      <vt:lpstr>Arduino Setup</vt:lpstr>
      <vt:lpstr>Arduino Setup</vt:lpstr>
      <vt:lpstr>Arduino Setup Display driver</vt:lpstr>
      <vt:lpstr>Arduino Setup</vt:lpstr>
      <vt:lpstr>ESP32 Setup - Windows</vt:lpstr>
      <vt:lpstr>ESP32 Setup - Windows</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Martin Siemienski Andersen</cp:lastModifiedBy>
  <cp:revision>86</cp:revision>
  <cp:lastPrinted>2024-06-06T11:22:39Z</cp:lastPrinted>
  <dcterms:created xsi:type="dcterms:W3CDTF">2018-09-13T08:06:32Z</dcterms:created>
  <dcterms:modified xsi:type="dcterms:W3CDTF">2025-08-19T08:33:51Z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