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7"/>
  </p:notesMasterIdLst>
  <p:sldIdLst>
    <p:sldId id="260" r:id="rId2"/>
    <p:sldId id="257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10" Type="http://schemas.openxmlformats.org/officeDocument/2006/relationships/viewProps" Target="viewProps.xml"/><Relationship Id="rId5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presProps" Target="presProps.xml"/><Relationship Id="rId3" Type="http://schemas.openxmlformats.org/officeDocument/2006/relationships/slide" Target="slides/slide2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FB0D0-E02B-4E40-A593-C4843728856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55B8-A69F-8E42-9ED1-65F5D52CBA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D55B8-A69F-8E42-9ED1-65F5D52CBA2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AU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AU" smtClean="0"/>
              <a:t>Click to edit Master text styles</a:t>
            </a:r>
          </a:p>
          <a:p>
            <a:pPr lvl="1" eaLnBrk="1" latinLnBrk="0" hangingPunct="1"/>
            <a:r>
              <a:rPr lang="en-AU" smtClean="0"/>
              <a:t>Second level</a:t>
            </a:r>
          </a:p>
          <a:p>
            <a:pPr lvl="2" eaLnBrk="1" latinLnBrk="0" hangingPunct="1"/>
            <a:r>
              <a:rPr lang="en-AU" smtClean="0"/>
              <a:t>Third level</a:t>
            </a:r>
          </a:p>
          <a:p>
            <a:pPr lvl="3" eaLnBrk="1" latinLnBrk="0" hangingPunct="1"/>
            <a:r>
              <a:rPr lang="en-AU" smtClean="0"/>
              <a:t>Fourth level</a:t>
            </a:r>
          </a:p>
          <a:p>
            <a:pPr lvl="4" eaLnBrk="1" latinLnBrk="0" hangingPunct="1"/>
            <a:r>
              <a:rPr lang="en-AU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A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AU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AU" smtClean="0"/>
              <a:t>Click to edit Master text styles</a:t>
            </a:r>
          </a:p>
          <a:p>
            <a:pPr lvl="1" eaLnBrk="1" latinLnBrk="0" hangingPunct="1"/>
            <a:r>
              <a:rPr kumimoji="0" lang="en-AU" smtClean="0"/>
              <a:t>Second level</a:t>
            </a:r>
          </a:p>
          <a:p>
            <a:pPr lvl="2" eaLnBrk="1" latinLnBrk="0" hangingPunct="1"/>
            <a:r>
              <a:rPr kumimoji="0" lang="en-AU" smtClean="0"/>
              <a:t>Third level</a:t>
            </a:r>
          </a:p>
          <a:p>
            <a:pPr lvl="3" eaLnBrk="1" latinLnBrk="0" hangingPunct="1"/>
            <a:r>
              <a:rPr kumimoji="0" lang="en-AU" smtClean="0"/>
              <a:t>Fourth level</a:t>
            </a:r>
          </a:p>
          <a:p>
            <a:pPr lvl="4" eaLnBrk="1" latinLnBrk="0" hangingPunct="1"/>
            <a:r>
              <a:rPr kumimoji="0" lang="en-AU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3F8FE4-34DD-454E-8C0A-8D6C626BB0E4}" type="datetimeFigureOut">
              <a:rPr lang="en-US" smtClean="0"/>
              <a:pPr/>
              <a:t>8/16/09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FB45B1B-E18E-D548-AA7A-0FD177A138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Relationship Id="rId5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vstar/" TargetMode="External"/><Relationship Id="rId3" Type="http://schemas.openxmlformats.org/officeDocument/2006/relationships/hyperlink" Target="http://vstar.svn.sourceforge.net/viewvc/vstar/tru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DSCN13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581400" cy="268605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VStar</a:t>
            </a:r>
            <a:r>
              <a:rPr lang="en-US" i="1" dirty="0" smtClean="0"/>
              <a:t> Begins</a:t>
            </a:r>
            <a:endParaRPr lang="en-US" b="1" i="1" dirty="0"/>
          </a:p>
        </p:txBody>
      </p:sp>
      <p:pic>
        <p:nvPicPr>
          <p:cNvPr id="14" name="Picture 13" descr="titleimag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81600"/>
            <a:ext cx="4343400" cy="739552"/>
          </a:xfrm>
          <a:prstGeom prst="rect">
            <a:avLst/>
          </a:prstGeom>
        </p:spPr>
      </p:pic>
      <p:pic>
        <p:nvPicPr>
          <p:cNvPr id="15" name="Picture 14" descr="Picture 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125723"/>
            <a:ext cx="4953000" cy="34286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2530938"/>
            <a:ext cx="81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David</a:t>
            </a:r>
          </a:p>
          <a:p>
            <a:pPr algn="ctr"/>
            <a:r>
              <a:rPr lang="en-US" dirty="0" smtClean="0"/>
              <a:t>Benn</a:t>
            </a:r>
            <a:endParaRPr lang="en-US" dirty="0" smtClean="0"/>
          </a:p>
        </p:txBody>
      </p:sp>
      <p:cxnSp>
        <p:nvCxnSpPr>
          <p:cNvPr id="9" name="Straight Arrow Connector 8"/>
          <p:cNvCxnSpPr>
            <a:stCxn id="20" idx="2"/>
          </p:cNvCxnSpPr>
          <p:nvPr/>
        </p:nvCxnSpPr>
        <p:spPr>
          <a:xfrm rot="16200000" flipH="1">
            <a:off x="5649225" y="3591826"/>
            <a:ext cx="1013735" cy="1846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</p:cNvCxnSpPr>
          <p:nvPr/>
        </p:nvCxnSpPr>
        <p:spPr>
          <a:xfrm rot="5400000">
            <a:off x="7126963" y="3594107"/>
            <a:ext cx="1013733" cy="180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77725" y="2530938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Michael</a:t>
            </a:r>
            <a:endParaRPr lang="en-US" dirty="0" smtClean="0"/>
          </a:p>
          <a:p>
            <a:pPr algn="ctr"/>
            <a:r>
              <a:rPr lang="en-US" dirty="0" err="1" smtClean="0"/>
              <a:t>Umbricht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VStar</a:t>
            </a:r>
            <a:r>
              <a:rPr lang="en-US" dirty="0" smtClean="0"/>
              <a:t>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intended to be an easy-to-use variable star data visualization and analysis tool;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SourceForge</a:t>
            </a:r>
            <a:r>
              <a:rPr lang="en-US" dirty="0" smtClean="0"/>
              <a:t> project;</a:t>
            </a:r>
          </a:p>
          <a:p>
            <a:r>
              <a:rPr lang="en-US" dirty="0" smtClean="0"/>
              <a:t>still in progress;</a:t>
            </a:r>
          </a:p>
          <a:p>
            <a:r>
              <a:rPr lang="en-US" dirty="0" smtClean="0"/>
              <a:t>being implemented in multiple phases;</a:t>
            </a:r>
          </a:p>
          <a:p>
            <a:r>
              <a:rPr lang="en-US" dirty="0" smtClean="0"/>
              <a:t>in need of more testers (the more the merrier, especially with respect to platforms);</a:t>
            </a:r>
            <a:endParaRPr lang="en-US" dirty="0" smtClean="0"/>
          </a:p>
          <a:p>
            <a:r>
              <a:rPr lang="en-US" dirty="0" smtClean="0"/>
              <a:t>no formal releases </a:t>
            </a:r>
            <a:r>
              <a:rPr lang="en-US" dirty="0" smtClean="0"/>
              <a:t>yet, but </a:t>
            </a:r>
            <a:r>
              <a:rPr lang="en-US" dirty="0" err="1" smtClean="0"/>
              <a:t>d</a:t>
            </a:r>
            <a:r>
              <a:rPr lang="en-US" dirty="0" err="1" smtClean="0"/>
              <a:t>ownloadble</a:t>
            </a:r>
            <a:r>
              <a:rPr lang="en-US" dirty="0" smtClean="0"/>
              <a:t> (</a:t>
            </a:r>
            <a:r>
              <a:rPr lang="en-US" dirty="0" smtClean="0"/>
              <a:t>please </a:t>
            </a:r>
            <a:r>
              <a:rPr lang="en-US" dirty="0" smtClean="0"/>
              <a:t>do; see Links slide).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</a:t>
            </a:r>
          </a:p>
          <a:p>
            <a:pPr lvl="1"/>
            <a:r>
              <a:rPr lang="en-US" dirty="0" smtClean="0"/>
              <a:t>Takes input from files and AAVSO database</a:t>
            </a:r>
            <a:endParaRPr lang="en-US" dirty="0" smtClean="0"/>
          </a:p>
          <a:p>
            <a:pPr lvl="1"/>
            <a:r>
              <a:rPr lang="en-US" dirty="0" smtClean="0"/>
              <a:t>Light curve with</a:t>
            </a:r>
            <a:r>
              <a:rPr lang="en-US" dirty="0" smtClean="0"/>
              <a:t> optional error </a:t>
            </a:r>
            <a:r>
              <a:rPr lang="en-US" dirty="0" smtClean="0"/>
              <a:t>bars</a:t>
            </a:r>
          </a:p>
          <a:p>
            <a:pPr lvl="1"/>
            <a:r>
              <a:rPr lang="en-US" dirty="0" smtClean="0"/>
              <a:t>Mean </a:t>
            </a:r>
            <a:r>
              <a:rPr lang="en-US" dirty="0" smtClean="0"/>
              <a:t>plot plus light curve with</a:t>
            </a:r>
            <a:r>
              <a:rPr lang="en-US" dirty="0" smtClean="0"/>
              <a:t> optional error </a:t>
            </a:r>
            <a:r>
              <a:rPr lang="en-US" dirty="0" smtClean="0"/>
              <a:t>bars</a:t>
            </a:r>
          </a:p>
          <a:p>
            <a:pPr lvl="1"/>
            <a:r>
              <a:rPr lang="en-US" dirty="0" smtClean="0"/>
              <a:t>Data related to each of these </a:t>
            </a:r>
            <a:r>
              <a:rPr lang="en-US" dirty="0" smtClean="0"/>
              <a:t>plots </a:t>
            </a:r>
            <a:r>
              <a:rPr lang="en-US" dirty="0" smtClean="0"/>
              <a:t>in tables</a:t>
            </a:r>
          </a:p>
          <a:p>
            <a:pPr lvl="1"/>
            <a:r>
              <a:rPr lang="en-US" dirty="0" smtClean="0"/>
              <a:t>Series visibility change, with effect upon mean plot</a:t>
            </a:r>
          </a:p>
          <a:p>
            <a:pPr lvl="1"/>
            <a:r>
              <a:rPr lang="en-US" dirty="0" smtClean="0"/>
              <a:t>Inspection of individual observations </a:t>
            </a:r>
          </a:p>
          <a:p>
            <a:pPr lvl="1"/>
            <a:r>
              <a:rPr lang="en-US" dirty="0" smtClean="0"/>
              <a:t>Saving &amp; </a:t>
            </a:r>
            <a:r>
              <a:rPr lang="en-US" dirty="0" smtClean="0"/>
              <a:t>printing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</a:t>
            </a:r>
          </a:p>
          <a:p>
            <a:pPr lvl="1"/>
            <a:r>
              <a:rPr lang="en-US" dirty="0" smtClean="0"/>
              <a:t>Phase </a:t>
            </a:r>
            <a:r>
              <a:rPr lang="en-US" dirty="0" smtClean="0"/>
              <a:t>plots</a:t>
            </a:r>
          </a:p>
          <a:p>
            <a:pPr lvl="1"/>
            <a:r>
              <a:rPr lang="en-US" dirty="0" smtClean="0"/>
              <a:t>Period analysis algorithm </a:t>
            </a:r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Bug </a:t>
            </a:r>
            <a:r>
              <a:rPr lang="en-US" dirty="0" smtClean="0"/>
              <a:t>fixes</a:t>
            </a:r>
            <a:r>
              <a:rPr lang="en-US" dirty="0" smtClean="0"/>
              <a:t> based </a:t>
            </a:r>
            <a:r>
              <a:rPr lang="en-US" dirty="0" smtClean="0"/>
              <a:t>upon feedback so </a:t>
            </a:r>
            <a:r>
              <a:rPr lang="en-US" dirty="0" smtClean="0"/>
              <a:t>far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David Benn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Umbricht</a:t>
            </a:r>
            <a:endParaRPr lang="en-US" dirty="0" smtClean="0"/>
          </a:p>
          <a:p>
            <a:pPr lvl="1"/>
            <a:r>
              <a:rPr lang="en-US" dirty="0" smtClean="0"/>
              <a:t>Testing, encouragement, ideas</a:t>
            </a:r>
          </a:p>
          <a:p>
            <a:r>
              <a:rPr lang="en-US" dirty="0" smtClean="0"/>
              <a:t>AAVSO Staff</a:t>
            </a:r>
          </a:p>
          <a:p>
            <a:pPr lvl="1"/>
            <a:r>
              <a:rPr lang="en-US" dirty="0" smtClean="0"/>
              <a:t>Sara Beck, </a:t>
            </a:r>
            <a:r>
              <a:rPr lang="en-US" dirty="0" smtClean="0"/>
              <a:t>Arne </a:t>
            </a:r>
            <a:r>
              <a:rPr lang="en-US" dirty="0" err="1" smtClean="0"/>
              <a:t>Henden</a:t>
            </a:r>
            <a:r>
              <a:rPr lang="en-US" dirty="0" smtClean="0"/>
              <a:t>, Elizabeth </a:t>
            </a:r>
            <a:r>
              <a:rPr lang="en-US" dirty="0" err="1" smtClean="0"/>
              <a:t>Waagen</a:t>
            </a:r>
            <a:r>
              <a:rPr lang="en-US" dirty="0" smtClean="0"/>
              <a:t>, Aaron </a:t>
            </a:r>
            <a:r>
              <a:rPr lang="en-US" dirty="0" smtClean="0"/>
              <a:t>Price, Rebecca </a:t>
            </a:r>
            <a:r>
              <a:rPr lang="en-US" dirty="0" smtClean="0"/>
              <a:t>Turner, Matt Templeton</a:t>
            </a:r>
          </a:p>
          <a:p>
            <a:pPr lvl="2"/>
            <a:r>
              <a:rPr lang="en-US" dirty="0" smtClean="0"/>
              <a:t>O</a:t>
            </a:r>
            <a:r>
              <a:rPr lang="en-US" dirty="0" smtClean="0"/>
              <a:t>versight, </a:t>
            </a:r>
            <a:r>
              <a:rPr lang="en-US" dirty="0" err="1" smtClean="0"/>
              <a:t>liason</a:t>
            </a:r>
            <a:r>
              <a:rPr lang="en-US" dirty="0" smtClean="0"/>
              <a:t>, analysis, testing, encouragement</a:t>
            </a:r>
          </a:p>
          <a:p>
            <a:r>
              <a:rPr lang="en-US" dirty="0" smtClean="0"/>
              <a:t>You?</a:t>
            </a:r>
          </a:p>
          <a:p>
            <a:pPr lvl="1"/>
            <a:r>
              <a:rPr lang="en-US" dirty="0" smtClean="0"/>
              <a:t>We need more testers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VStar</a:t>
            </a:r>
            <a:r>
              <a:rPr lang="en-US" dirty="0" smtClean="0"/>
              <a:t> </a:t>
            </a:r>
            <a:r>
              <a:rPr lang="en-US" dirty="0" err="1" smtClean="0"/>
              <a:t>SourceForge</a:t>
            </a:r>
            <a:r>
              <a:rPr lang="en-US" dirty="0" smtClean="0"/>
              <a:t> </a:t>
            </a:r>
            <a:r>
              <a:rPr lang="en-US" dirty="0" smtClean="0"/>
              <a:t>site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://sourceforge.net/projects/vstar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Download latest </a:t>
            </a:r>
            <a:r>
              <a:rPr lang="en-US" dirty="0" err="1" smtClean="0"/>
              <a:t>Vstar</a:t>
            </a:r>
            <a:r>
              <a:rPr lang="en-US" dirty="0" smtClean="0"/>
              <a:t> archive (</a:t>
            </a:r>
            <a:r>
              <a:rPr lang="en-US" dirty="0" err="1" smtClean="0"/>
              <a:t>tarball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http://vstar.svn.sourceforge.net/viewvc/vstar/trunk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Click “Download GNU </a:t>
            </a:r>
            <a:r>
              <a:rPr lang="en-US" dirty="0" err="1" smtClean="0"/>
              <a:t>tarball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ReadMe.txt</a:t>
            </a:r>
            <a:r>
              <a:rPr lang="en-US" dirty="0" smtClean="0"/>
              <a:t> in top-level directory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Download latest </a:t>
            </a:r>
            <a:r>
              <a:rPr lang="en-US" dirty="0" err="1" smtClean="0"/>
              <a:t>VStar</a:t>
            </a:r>
            <a:r>
              <a:rPr lang="en-US" dirty="0" smtClean="0"/>
              <a:t> via Subversion </a:t>
            </a:r>
          </a:p>
          <a:p>
            <a:pPr lvl="1"/>
            <a:r>
              <a:rPr lang="en-US" dirty="0" smtClean="0">
                <a:hlinkClick r:id="rId2"/>
              </a:rPr>
              <a:t>svn co https://vstar.svn.sourceforge.net/svnroot/vstar/trunk vstar</a:t>
            </a:r>
            <a:endParaRPr lang="en-US" dirty="0" smtClean="0">
              <a:hlinkClick r:id="rId2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ヒラギノ丸ゴ Pro W4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ＭＳ 明朝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Apex.thmx</Template>
  <TotalTime>2348</TotalTime>
  <Words>266</Words>
  <Application>Microsoft Macintosh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VStar Begins</vt:lpstr>
      <vt:lpstr>VStar is…</vt:lpstr>
      <vt:lpstr>Key Features</vt:lpstr>
      <vt:lpstr>Who?</vt:lpstr>
      <vt:lpstr>Links</vt:lpstr>
    </vt:vector>
  </TitlesOfParts>
  <Company>Private</Company>
  <LinksUpToDate>false</LinksUpToDate>
  <SharedDoc>false</SharedDoc>
  <HyperlinksChanged>false</HyperlinksChanged>
  <AppVersion>12.0001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vstar and basic data analysis</dc:title>
  <dc:creator>David Benn</dc:creator>
  <cp:lastModifiedBy>David Benn</cp:lastModifiedBy>
  <cp:revision>104</cp:revision>
  <dcterms:created xsi:type="dcterms:W3CDTF">2009-08-16T13:34:57Z</dcterms:created>
  <dcterms:modified xsi:type="dcterms:W3CDTF">2009-08-16T14:28:51Z</dcterms:modified>
</cp:coreProperties>
</file>