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7"/>
  </p:notesMasterIdLst>
  <p:sldIdLst>
    <p:sldId id="260" r:id="rId2"/>
    <p:sldId id="258" r:id="rId3"/>
    <p:sldId id="257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FB0D0-E02B-4E40-A593-C48437288564}" type="datetimeFigureOut">
              <a:rPr lang="en-US" smtClean="0"/>
              <a:t>8/7/09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55B8-A69F-8E42-9ED1-65F5D52CB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D55B8-A69F-8E42-9ED1-65F5D52CBA2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A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3F8FE4-34DD-454E-8C0A-8D6C626BB0E4}" type="datetimeFigureOut">
              <a:rPr lang="en-US" smtClean="0"/>
              <a:t>8/5/09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B45B1B-E18E-D548-AA7A-0FD177A138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VStar</a:t>
            </a:r>
            <a:r>
              <a:rPr lang="en-US" i="1" dirty="0" smtClean="0"/>
              <a:t> Begins</a:t>
            </a:r>
            <a:endParaRPr lang="en-US" b="1" i="1" dirty="0"/>
          </a:p>
        </p:txBody>
      </p:sp>
      <p:pic>
        <p:nvPicPr>
          <p:cNvPr id="11" name="Picture 10" descr="vstari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52" y="4343400"/>
            <a:ext cx="2898648" cy="2173986"/>
          </a:xfrm>
          <a:prstGeom prst="rect">
            <a:avLst/>
          </a:prstGeom>
        </p:spPr>
      </p:pic>
      <p:pic>
        <p:nvPicPr>
          <p:cNvPr id="14" name="Picture 13" descr="titleimag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81600"/>
            <a:ext cx="4343400" cy="739552"/>
          </a:xfrm>
          <a:prstGeom prst="rect">
            <a:avLst/>
          </a:prstGeom>
        </p:spPr>
      </p:pic>
      <p:pic>
        <p:nvPicPr>
          <p:cNvPr id="15" name="Picture 14" descr="Pictur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125724"/>
            <a:ext cx="4648200" cy="3217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amateur/volunteer astronomer;</a:t>
            </a:r>
          </a:p>
          <a:p>
            <a:r>
              <a:rPr lang="en-US" dirty="0" smtClean="0"/>
              <a:t>a software engineer (aka Code Monkey) ;</a:t>
            </a:r>
          </a:p>
          <a:p>
            <a:r>
              <a:rPr lang="en-US" dirty="0" smtClean="0"/>
              <a:t>passionate about contributing to Science in my spare time;</a:t>
            </a:r>
          </a:p>
          <a:p>
            <a:r>
              <a:rPr lang="en-US" dirty="0" smtClean="0"/>
              <a:t>NOT a statistician or </a:t>
            </a:r>
            <a:r>
              <a:rPr lang="en-US" dirty="0" smtClean="0"/>
              <a:t>mathematician;</a:t>
            </a:r>
          </a:p>
          <a:p>
            <a:r>
              <a:rPr lang="en-US" dirty="0" smtClean="0"/>
              <a:t>k</a:t>
            </a:r>
            <a:r>
              <a:rPr lang="en-US" dirty="0" smtClean="0"/>
              <a:t>een to make </a:t>
            </a:r>
            <a:r>
              <a:rPr lang="en-US" dirty="0" err="1" smtClean="0"/>
              <a:t>VStar</a:t>
            </a:r>
            <a:r>
              <a:rPr lang="en-US" dirty="0" smtClean="0"/>
              <a:t> what its intended </a:t>
            </a:r>
            <a:r>
              <a:rPr lang="en-US" dirty="0" err="1" smtClean="0"/>
              <a:t>audience(s</a:t>
            </a:r>
            <a:r>
              <a:rPr lang="en-US" dirty="0" smtClean="0"/>
              <a:t>) want it to be.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VStar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</a:t>
            </a:r>
            <a:r>
              <a:rPr lang="en-US" dirty="0" smtClean="0"/>
              <a:t>to be an easy-to-use variable star data visualization</a:t>
            </a:r>
            <a:r>
              <a:rPr lang="en-US" dirty="0" smtClean="0"/>
              <a:t> and analysis tool;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SourceForge</a:t>
            </a:r>
            <a:r>
              <a:rPr lang="en-US" dirty="0" smtClean="0"/>
              <a:t> project;</a:t>
            </a:r>
          </a:p>
          <a:p>
            <a:r>
              <a:rPr lang="en-US" dirty="0" smtClean="0"/>
              <a:t>still in progress;</a:t>
            </a:r>
          </a:p>
          <a:p>
            <a:r>
              <a:rPr lang="en-US" dirty="0" smtClean="0"/>
              <a:t>being implemented in multiple phases;</a:t>
            </a:r>
          </a:p>
          <a:p>
            <a:r>
              <a:rPr lang="en-US" dirty="0" smtClean="0"/>
              <a:t>in need of more testers (the more the merrier, especially with respect to platforms);</a:t>
            </a:r>
          </a:p>
          <a:p>
            <a:r>
              <a:rPr lang="en-US" dirty="0" err="1" smtClean="0"/>
              <a:t>d</a:t>
            </a:r>
            <a:r>
              <a:rPr lang="en-US" dirty="0" err="1" smtClean="0"/>
              <a:t>ownloadble</a:t>
            </a:r>
            <a:r>
              <a:rPr lang="en-US" dirty="0" smtClean="0"/>
              <a:t> as a </a:t>
            </a:r>
            <a:r>
              <a:rPr lang="en-US" dirty="0" err="1" smtClean="0"/>
              <a:t>tarball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please do)</a:t>
            </a:r>
            <a:r>
              <a:rPr lang="en-US" dirty="0" smtClean="0"/>
              <a:t>; but no formal releases yet.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Light curve with error bars</a:t>
            </a:r>
          </a:p>
          <a:p>
            <a:pPr lvl="1"/>
            <a:r>
              <a:rPr lang="en-US" dirty="0" smtClean="0"/>
              <a:t>Mean plot plus light curve with error bars</a:t>
            </a:r>
          </a:p>
          <a:p>
            <a:pPr lvl="1"/>
            <a:r>
              <a:rPr lang="en-US" dirty="0" smtClean="0"/>
              <a:t>Data related to each of these plot in tables</a:t>
            </a:r>
          </a:p>
          <a:p>
            <a:pPr lvl="1"/>
            <a:r>
              <a:rPr lang="en-US" dirty="0" smtClean="0"/>
              <a:t>Series visibility change, with effect upon mean plot</a:t>
            </a:r>
          </a:p>
          <a:p>
            <a:pPr lvl="1"/>
            <a:r>
              <a:rPr lang="en-US" dirty="0" smtClean="0"/>
              <a:t>Inspection of individual observations </a:t>
            </a:r>
          </a:p>
          <a:p>
            <a:pPr lvl="1"/>
            <a:r>
              <a:rPr lang="en-US" dirty="0" smtClean="0"/>
              <a:t>Saving, printing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Phase plots</a:t>
            </a:r>
          </a:p>
          <a:p>
            <a:pPr lvl="1"/>
            <a:r>
              <a:rPr lang="en-US" dirty="0" smtClean="0"/>
              <a:t>Period analysis algorithm implementations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sourceforge.net/projects/vstar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2295</TotalTime>
  <Words>183</Words>
  <Application>Microsoft Macintosh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VStar Begins</vt:lpstr>
      <vt:lpstr>I am… </vt:lpstr>
      <vt:lpstr>VStar is…</vt:lpstr>
      <vt:lpstr>Key Features</vt:lpstr>
      <vt:lpstr>Links</vt:lpstr>
    </vt:vector>
  </TitlesOfParts>
  <Company>Private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vstar and basic data analysis</dc:title>
  <dc:creator>David Benn</dc:creator>
  <cp:lastModifiedBy>David Benn</cp:lastModifiedBy>
  <cp:revision>56</cp:revision>
  <dcterms:created xsi:type="dcterms:W3CDTF">2009-08-06T02:15:57Z</dcterms:created>
  <dcterms:modified xsi:type="dcterms:W3CDTF">2009-08-07T16:31:45Z</dcterms:modified>
</cp:coreProperties>
</file>