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A5B28-21FE-4763-8F6E-A70203A2EBB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2A8C41-AA8B-4F99-8CDA-F1A0C9D15A70}">
      <dgm:prSet/>
      <dgm:spPr/>
      <dgm:t>
        <a:bodyPr/>
        <a:lstStyle/>
        <a:p>
          <a:pPr rtl="0"/>
          <a:r>
            <a:rPr lang="en-US"/>
            <a:t>Users</a:t>
          </a:r>
          <a:endParaRPr lang="en-IN"/>
        </a:p>
      </dgm:t>
    </dgm:pt>
    <dgm:pt modelId="{416C46A9-A7A9-4233-BF77-924ED162FECB}" type="parTrans" cxnId="{78E329C2-91DE-40B7-9FBA-2FCBD1DC4061}">
      <dgm:prSet/>
      <dgm:spPr/>
      <dgm:t>
        <a:bodyPr/>
        <a:lstStyle/>
        <a:p>
          <a:endParaRPr lang="en-US"/>
        </a:p>
      </dgm:t>
    </dgm:pt>
    <dgm:pt modelId="{A3E1A148-BC0F-4F91-AC8C-35A7F57E848A}" type="sibTrans" cxnId="{78E329C2-91DE-40B7-9FBA-2FCBD1DC4061}">
      <dgm:prSet/>
      <dgm:spPr/>
      <dgm:t>
        <a:bodyPr/>
        <a:lstStyle/>
        <a:p>
          <a:endParaRPr lang="en-US"/>
        </a:p>
      </dgm:t>
    </dgm:pt>
    <dgm:pt modelId="{29E4AF53-3FFF-4759-8075-53132944B079}">
      <dgm:prSet/>
      <dgm:spPr/>
      <dgm:t>
        <a:bodyPr/>
        <a:lstStyle/>
        <a:p>
          <a:pPr rtl="0"/>
          <a:r>
            <a:rPr lang="en-US"/>
            <a:t>Admin</a:t>
          </a:r>
          <a:endParaRPr lang="en-IN"/>
        </a:p>
      </dgm:t>
    </dgm:pt>
    <dgm:pt modelId="{A32DB9A0-8101-4B9D-8096-963C4207330B}" type="parTrans" cxnId="{E4FDD83A-016D-4BD1-9537-C4BC9EC9B0D9}">
      <dgm:prSet/>
      <dgm:spPr/>
      <dgm:t>
        <a:bodyPr/>
        <a:lstStyle/>
        <a:p>
          <a:endParaRPr lang="en-US"/>
        </a:p>
      </dgm:t>
    </dgm:pt>
    <dgm:pt modelId="{7EDB8F2A-79E1-407E-9F66-7E049E89E4AC}" type="sibTrans" cxnId="{E4FDD83A-016D-4BD1-9537-C4BC9EC9B0D9}">
      <dgm:prSet/>
      <dgm:spPr/>
      <dgm:t>
        <a:bodyPr/>
        <a:lstStyle/>
        <a:p>
          <a:endParaRPr lang="en-US"/>
        </a:p>
      </dgm:t>
    </dgm:pt>
    <dgm:pt modelId="{28F015A9-6BB1-472F-A852-1B183C8A8AEB}">
      <dgm:prSet/>
      <dgm:spPr/>
      <dgm:t>
        <a:bodyPr/>
        <a:lstStyle/>
        <a:p>
          <a:pPr rtl="0"/>
          <a:r>
            <a:rPr lang="en-US"/>
            <a:t>User Authorization</a:t>
          </a:r>
          <a:endParaRPr lang="en-IN"/>
        </a:p>
      </dgm:t>
    </dgm:pt>
    <dgm:pt modelId="{B5829623-748D-4D9C-973F-7C56EAB225E1}" type="parTrans" cxnId="{CC7760AD-BEDE-4BC2-80A9-B762040E30E0}">
      <dgm:prSet/>
      <dgm:spPr/>
      <dgm:t>
        <a:bodyPr/>
        <a:lstStyle/>
        <a:p>
          <a:endParaRPr lang="en-US"/>
        </a:p>
      </dgm:t>
    </dgm:pt>
    <dgm:pt modelId="{958BBBCA-92C1-42BC-93AF-00688CF48BE9}" type="sibTrans" cxnId="{CC7760AD-BEDE-4BC2-80A9-B762040E30E0}">
      <dgm:prSet/>
      <dgm:spPr/>
      <dgm:t>
        <a:bodyPr/>
        <a:lstStyle/>
        <a:p>
          <a:endParaRPr lang="en-US"/>
        </a:p>
      </dgm:t>
    </dgm:pt>
    <dgm:pt modelId="{64F6B7DD-90DD-439D-82E7-0C578AD709B3}">
      <dgm:prSet/>
      <dgm:spPr/>
      <dgm:t>
        <a:bodyPr/>
        <a:lstStyle/>
        <a:p>
          <a:pPr rtl="0"/>
          <a:r>
            <a:rPr lang="en-US"/>
            <a:t>Transaction Monitoring</a:t>
          </a:r>
          <a:endParaRPr lang="en-IN"/>
        </a:p>
      </dgm:t>
    </dgm:pt>
    <dgm:pt modelId="{6F3909C8-86CC-4C90-8CE9-1248D195FE1D}" type="parTrans" cxnId="{1E3FF80C-E44C-4001-A69F-0250BBDBE9B0}">
      <dgm:prSet/>
      <dgm:spPr/>
      <dgm:t>
        <a:bodyPr/>
        <a:lstStyle/>
        <a:p>
          <a:endParaRPr lang="en-US"/>
        </a:p>
      </dgm:t>
    </dgm:pt>
    <dgm:pt modelId="{B0EF4F1C-2042-4070-B71B-E88B535BAE0F}" type="sibTrans" cxnId="{1E3FF80C-E44C-4001-A69F-0250BBDBE9B0}">
      <dgm:prSet/>
      <dgm:spPr/>
      <dgm:t>
        <a:bodyPr/>
        <a:lstStyle/>
        <a:p>
          <a:endParaRPr lang="en-US"/>
        </a:p>
      </dgm:t>
    </dgm:pt>
    <dgm:pt modelId="{51096A54-B8A8-40E2-8F99-31B961E7450A}">
      <dgm:prSet/>
      <dgm:spPr/>
      <dgm:t>
        <a:bodyPr/>
        <a:lstStyle/>
        <a:p>
          <a:pPr rtl="0"/>
          <a:r>
            <a:rPr lang="en-US"/>
            <a:t>System Oversight</a:t>
          </a:r>
          <a:endParaRPr lang="en-IN"/>
        </a:p>
      </dgm:t>
    </dgm:pt>
    <dgm:pt modelId="{F75CC329-A432-4C5B-96D3-72E3326F58B2}" type="parTrans" cxnId="{0458857E-5355-4708-ACC2-5BB4992B7F67}">
      <dgm:prSet/>
      <dgm:spPr/>
      <dgm:t>
        <a:bodyPr/>
        <a:lstStyle/>
        <a:p>
          <a:endParaRPr lang="en-US"/>
        </a:p>
      </dgm:t>
    </dgm:pt>
    <dgm:pt modelId="{01B67EE6-6EDA-42F8-B498-E15C7B75AAFA}" type="sibTrans" cxnId="{0458857E-5355-4708-ACC2-5BB4992B7F67}">
      <dgm:prSet/>
      <dgm:spPr/>
      <dgm:t>
        <a:bodyPr/>
        <a:lstStyle/>
        <a:p>
          <a:endParaRPr lang="en-US"/>
        </a:p>
      </dgm:t>
    </dgm:pt>
    <dgm:pt modelId="{E1365183-53E8-43B5-8BE8-4EEF4D95DED7}">
      <dgm:prSet/>
      <dgm:spPr/>
      <dgm:t>
        <a:bodyPr/>
        <a:lstStyle/>
        <a:p>
          <a:pPr rtl="0"/>
          <a:r>
            <a:rPr lang="en-US"/>
            <a:t>Occupants</a:t>
          </a:r>
          <a:endParaRPr lang="en-IN"/>
        </a:p>
      </dgm:t>
    </dgm:pt>
    <dgm:pt modelId="{2384745A-D6D2-4A47-A346-AC6D8BC4F642}" type="parTrans" cxnId="{8D561BEF-AE85-448A-BF70-F7536093BBBC}">
      <dgm:prSet/>
      <dgm:spPr/>
      <dgm:t>
        <a:bodyPr/>
        <a:lstStyle/>
        <a:p>
          <a:endParaRPr lang="en-US"/>
        </a:p>
      </dgm:t>
    </dgm:pt>
    <dgm:pt modelId="{B3A2C30F-713D-4093-8743-357FC51AA444}" type="sibTrans" cxnId="{8D561BEF-AE85-448A-BF70-F7536093BBBC}">
      <dgm:prSet/>
      <dgm:spPr/>
      <dgm:t>
        <a:bodyPr/>
        <a:lstStyle/>
        <a:p>
          <a:endParaRPr lang="en-US"/>
        </a:p>
      </dgm:t>
    </dgm:pt>
    <dgm:pt modelId="{2C1B9824-6AD1-47A1-82B8-0B5A5C98E238}">
      <dgm:prSet/>
      <dgm:spPr/>
      <dgm:t>
        <a:bodyPr/>
        <a:lstStyle/>
        <a:p>
          <a:pPr rtl="0"/>
          <a:r>
            <a:rPr lang="en-US"/>
            <a:t>User Registration</a:t>
          </a:r>
          <a:endParaRPr lang="en-IN"/>
        </a:p>
      </dgm:t>
    </dgm:pt>
    <dgm:pt modelId="{6C1082CE-3249-45D0-AC64-7E4DCC0F3A81}" type="parTrans" cxnId="{35605766-BE87-4390-B350-56BB932A560A}">
      <dgm:prSet/>
      <dgm:spPr/>
      <dgm:t>
        <a:bodyPr/>
        <a:lstStyle/>
        <a:p>
          <a:endParaRPr lang="en-US"/>
        </a:p>
      </dgm:t>
    </dgm:pt>
    <dgm:pt modelId="{25F8201D-0861-4C7D-8905-21C0B586D4B7}" type="sibTrans" cxnId="{35605766-BE87-4390-B350-56BB932A560A}">
      <dgm:prSet/>
      <dgm:spPr/>
      <dgm:t>
        <a:bodyPr/>
        <a:lstStyle/>
        <a:p>
          <a:endParaRPr lang="en-US"/>
        </a:p>
      </dgm:t>
    </dgm:pt>
    <dgm:pt modelId="{DFBBF9E3-1BD8-4989-97A7-64D0D162B78D}">
      <dgm:prSet/>
      <dgm:spPr/>
      <dgm:t>
        <a:bodyPr/>
        <a:lstStyle/>
        <a:p>
          <a:pPr rtl="0"/>
          <a:r>
            <a:rPr lang="en-US"/>
            <a:t>Accommodation Search</a:t>
          </a:r>
          <a:endParaRPr lang="en-IN"/>
        </a:p>
      </dgm:t>
    </dgm:pt>
    <dgm:pt modelId="{B71D2A0A-8D70-48B0-9B89-745BECB5DC91}" type="parTrans" cxnId="{2343767D-740D-43FD-A341-E03B9F925979}">
      <dgm:prSet/>
      <dgm:spPr/>
      <dgm:t>
        <a:bodyPr/>
        <a:lstStyle/>
        <a:p>
          <a:endParaRPr lang="en-US"/>
        </a:p>
      </dgm:t>
    </dgm:pt>
    <dgm:pt modelId="{93E17348-2404-4ACD-BAFB-82E26305BA2E}" type="sibTrans" cxnId="{2343767D-740D-43FD-A341-E03B9F925979}">
      <dgm:prSet/>
      <dgm:spPr/>
      <dgm:t>
        <a:bodyPr/>
        <a:lstStyle/>
        <a:p>
          <a:endParaRPr lang="en-US"/>
        </a:p>
      </dgm:t>
    </dgm:pt>
    <dgm:pt modelId="{1B09AE8E-DDBD-4BB8-A3F7-5F3B11F344B7}">
      <dgm:prSet/>
      <dgm:spPr/>
      <dgm:t>
        <a:bodyPr/>
        <a:lstStyle/>
        <a:p>
          <a:pPr rtl="0"/>
          <a:r>
            <a:rPr lang="en-US"/>
            <a:t>Booking</a:t>
          </a:r>
          <a:endParaRPr lang="en-IN"/>
        </a:p>
      </dgm:t>
    </dgm:pt>
    <dgm:pt modelId="{7ADD8677-8CA9-4A53-A6B5-DD3B03E19278}" type="parTrans" cxnId="{D1FCCFB0-2B4F-4CFA-ACB8-4A9F2FD0B4B0}">
      <dgm:prSet/>
      <dgm:spPr/>
      <dgm:t>
        <a:bodyPr/>
        <a:lstStyle/>
        <a:p>
          <a:endParaRPr lang="en-US"/>
        </a:p>
      </dgm:t>
    </dgm:pt>
    <dgm:pt modelId="{E96E74C3-CE5A-4B26-82BB-94A72E0BA588}" type="sibTrans" cxnId="{D1FCCFB0-2B4F-4CFA-ACB8-4A9F2FD0B4B0}">
      <dgm:prSet/>
      <dgm:spPr/>
      <dgm:t>
        <a:bodyPr/>
        <a:lstStyle/>
        <a:p>
          <a:endParaRPr lang="en-US"/>
        </a:p>
      </dgm:t>
    </dgm:pt>
    <dgm:pt modelId="{02F20588-4653-49F2-BB80-F4825CF63EEF}">
      <dgm:prSet/>
      <dgm:spPr/>
      <dgm:t>
        <a:bodyPr/>
        <a:lstStyle/>
        <a:p>
          <a:pPr rtl="0"/>
          <a:r>
            <a:rPr lang="en-US"/>
            <a:t>Provider</a:t>
          </a:r>
          <a:endParaRPr lang="en-IN"/>
        </a:p>
      </dgm:t>
    </dgm:pt>
    <dgm:pt modelId="{D2F55C6E-871E-4FD8-9821-D6108357FB1D}" type="parTrans" cxnId="{50E62FF6-8B1E-4994-9902-CB95B014B9E3}">
      <dgm:prSet/>
      <dgm:spPr/>
      <dgm:t>
        <a:bodyPr/>
        <a:lstStyle/>
        <a:p>
          <a:endParaRPr lang="en-US"/>
        </a:p>
      </dgm:t>
    </dgm:pt>
    <dgm:pt modelId="{6CAFF06E-C770-4961-9582-8CF8C2AE8593}" type="sibTrans" cxnId="{50E62FF6-8B1E-4994-9902-CB95B014B9E3}">
      <dgm:prSet/>
      <dgm:spPr/>
      <dgm:t>
        <a:bodyPr/>
        <a:lstStyle/>
        <a:p>
          <a:endParaRPr lang="en-US"/>
        </a:p>
      </dgm:t>
    </dgm:pt>
    <dgm:pt modelId="{D8905745-084F-468E-883B-E3A8A5AD5F39}">
      <dgm:prSet/>
      <dgm:spPr/>
      <dgm:t>
        <a:bodyPr/>
        <a:lstStyle/>
        <a:p>
          <a:pPr rtl="0"/>
          <a:r>
            <a:rPr lang="en-US"/>
            <a:t>Registration</a:t>
          </a:r>
          <a:endParaRPr lang="en-IN"/>
        </a:p>
      </dgm:t>
    </dgm:pt>
    <dgm:pt modelId="{354C1957-1B80-406E-BE14-4B6330883D2A}" type="parTrans" cxnId="{3BD55B65-E2D1-4F57-AF25-A2B15F95EB33}">
      <dgm:prSet/>
      <dgm:spPr/>
      <dgm:t>
        <a:bodyPr/>
        <a:lstStyle/>
        <a:p>
          <a:endParaRPr lang="en-US"/>
        </a:p>
      </dgm:t>
    </dgm:pt>
    <dgm:pt modelId="{96656CE4-FD47-41D3-A68C-60DAD569A6E5}" type="sibTrans" cxnId="{3BD55B65-E2D1-4F57-AF25-A2B15F95EB33}">
      <dgm:prSet/>
      <dgm:spPr/>
      <dgm:t>
        <a:bodyPr/>
        <a:lstStyle/>
        <a:p>
          <a:endParaRPr lang="en-US"/>
        </a:p>
      </dgm:t>
    </dgm:pt>
    <dgm:pt modelId="{6EFC0609-ABD2-4715-9C22-3C9E51AFF052}">
      <dgm:prSet/>
      <dgm:spPr/>
      <dgm:t>
        <a:bodyPr/>
        <a:lstStyle/>
        <a:p>
          <a:pPr rtl="0"/>
          <a:r>
            <a:rPr lang="en-US"/>
            <a:t>Profile Management</a:t>
          </a:r>
          <a:endParaRPr lang="en-IN"/>
        </a:p>
      </dgm:t>
    </dgm:pt>
    <dgm:pt modelId="{4D1D6F91-55AD-4A4E-90F7-9429EE0CC519}" type="parTrans" cxnId="{470B9F8D-8F35-4B6E-9FBB-77A75C79A3C1}">
      <dgm:prSet/>
      <dgm:spPr/>
      <dgm:t>
        <a:bodyPr/>
        <a:lstStyle/>
        <a:p>
          <a:endParaRPr lang="en-US"/>
        </a:p>
      </dgm:t>
    </dgm:pt>
    <dgm:pt modelId="{2721C7AF-9782-4811-8F42-14F44833B143}" type="sibTrans" cxnId="{470B9F8D-8F35-4B6E-9FBB-77A75C79A3C1}">
      <dgm:prSet/>
      <dgm:spPr/>
      <dgm:t>
        <a:bodyPr/>
        <a:lstStyle/>
        <a:p>
          <a:endParaRPr lang="en-US"/>
        </a:p>
      </dgm:t>
    </dgm:pt>
    <dgm:pt modelId="{A4133E53-F159-4792-80E1-D2D24F35BE8E}">
      <dgm:prSet/>
      <dgm:spPr/>
      <dgm:t>
        <a:bodyPr/>
        <a:lstStyle/>
        <a:p>
          <a:pPr rtl="0"/>
          <a:r>
            <a:rPr lang="en-US"/>
            <a:t>Occupancy Status</a:t>
          </a:r>
          <a:endParaRPr lang="en-IN"/>
        </a:p>
      </dgm:t>
    </dgm:pt>
    <dgm:pt modelId="{C0E9F23F-D31E-49D9-A1FF-18E50E6559CB}" type="parTrans" cxnId="{023A8AF8-AC7E-4234-9A23-19F8784F2200}">
      <dgm:prSet/>
      <dgm:spPr/>
      <dgm:t>
        <a:bodyPr/>
        <a:lstStyle/>
        <a:p>
          <a:endParaRPr lang="en-US"/>
        </a:p>
      </dgm:t>
    </dgm:pt>
    <dgm:pt modelId="{93C5DBE8-7736-4726-8920-4AE4D8616049}" type="sibTrans" cxnId="{023A8AF8-AC7E-4234-9A23-19F8784F2200}">
      <dgm:prSet/>
      <dgm:spPr/>
      <dgm:t>
        <a:bodyPr/>
        <a:lstStyle/>
        <a:p>
          <a:endParaRPr lang="en-US"/>
        </a:p>
      </dgm:t>
    </dgm:pt>
    <dgm:pt modelId="{F2819508-A9DD-4DC2-B54D-8C56CA517081}" type="pres">
      <dgm:prSet presAssocID="{93BA5B28-21FE-4763-8F6E-A70203A2EB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2A4189-E991-4D1D-8127-C58E99565964}" type="pres">
      <dgm:prSet presAssocID="{612A8C41-AA8B-4F99-8CDA-F1A0C9D15A70}" presName="hierRoot1" presStyleCnt="0">
        <dgm:presLayoutVars>
          <dgm:hierBranch val="init"/>
        </dgm:presLayoutVars>
      </dgm:prSet>
      <dgm:spPr/>
    </dgm:pt>
    <dgm:pt modelId="{DBF174AE-691F-4E4B-BF76-8C48985610DE}" type="pres">
      <dgm:prSet presAssocID="{612A8C41-AA8B-4F99-8CDA-F1A0C9D15A70}" presName="rootComposite1" presStyleCnt="0"/>
      <dgm:spPr/>
    </dgm:pt>
    <dgm:pt modelId="{D1F4E23A-32F1-47E0-84B2-5C02B8234E2D}" type="pres">
      <dgm:prSet presAssocID="{612A8C41-AA8B-4F99-8CDA-F1A0C9D15A70}" presName="rootText1" presStyleLbl="node0" presStyleIdx="0" presStyleCnt="1">
        <dgm:presLayoutVars>
          <dgm:chPref val="3"/>
        </dgm:presLayoutVars>
      </dgm:prSet>
      <dgm:spPr/>
    </dgm:pt>
    <dgm:pt modelId="{96562403-303D-41FF-8CB2-75210E0DDD82}" type="pres">
      <dgm:prSet presAssocID="{612A8C41-AA8B-4F99-8CDA-F1A0C9D15A70}" presName="rootConnector1" presStyleLbl="node1" presStyleIdx="0" presStyleCnt="0"/>
      <dgm:spPr/>
    </dgm:pt>
    <dgm:pt modelId="{871F60EC-1D85-467D-85CD-79ED828C013D}" type="pres">
      <dgm:prSet presAssocID="{612A8C41-AA8B-4F99-8CDA-F1A0C9D15A70}" presName="hierChild2" presStyleCnt="0"/>
      <dgm:spPr/>
    </dgm:pt>
    <dgm:pt modelId="{DA2E1563-066F-4ACE-A6E4-329F5D8BDCDB}" type="pres">
      <dgm:prSet presAssocID="{A32DB9A0-8101-4B9D-8096-963C4207330B}" presName="Name37" presStyleLbl="parChTrans1D2" presStyleIdx="0" presStyleCnt="3"/>
      <dgm:spPr/>
    </dgm:pt>
    <dgm:pt modelId="{97673C90-B5B3-4E99-9CAF-C7A157B48614}" type="pres">
      <dgm:prSet presAssocID="{29E4AF53-3FFF-4759-8075-53132944B079}" presName="hierRoot2" presStyleCnt="0">
        <dgm:presLayoutVars>
          <dgm:hierBranch val="init"/>
        </dgm:presLayoutVars>
      </dgm:prSet>
      <dgm:spPr/>
    </dgm:pt>
    <dgm:pt modelId="{9588E77C-B557-4FF8-B416-A96270A65A45}" type="pres">
      <dgm:prSet presAssocID="{29E4AF53-3FFF-4759-8075-53132944B079}" presName="rootComposite" presStyleCnt="0"/>
      <dgm:spPr/>
    </dgm:pt>
    <dgm:pt modelId="{AA8EBCDF-B625-4292-B526-F63E0DEBCAAE}" type="pres">
      <dgm:prSet presAssocID="{29E4AF53-3FFF-4759-8075-53132944B079}" presName="rootText" presStyleLbl="node2" presStyleIdx="0" presStyleCnt="3">
        <dgm:presLayoutVars>
          <dgm:chPref val="3"/>
        </dgm:presLayoutVars>
      </dgm:prSet>
      <dgm:spPr/>
    </dgm:pt>
    <dgm:pt modelId="{DD652581-0053-4363-A2BF-40C5615B4FF0}" type="pres">
      <dgm:prSet presAssocID="{29E4AF53-3FFF-4759-8075-53132944B079}" presName="rootConnector" presStyleLbl="node2" presStyleIdx="0" presStyleCnt="3"/>
      <dgm:spPr/>
    </dgm:pt>
    <dgm:pt modelId="{84980AB9-02DE-4FD8-B85F-245B62B5F6B4}" type="pres">
      <dgm:prSet presAssocID="{29E4AF53-3FFF-4759-8075-53132944B079}" presName="hierChild4" presStyleCnt="0"/>
      <dgm:spPr/>
    </dgm:pt>
    <dgm:pt modelId="{C0361E50-05B6-4CAE-A7ED-FDA8E237F46B}" type="pres">
      <dgm:prSet presAssocID="{B5829623-748D-4D9C-973F-7C56EAB225E1}" presName="Name37" presStyleLbl="parChTrans1D3" presStyleIdx="0" presStyleCnt="9"/>
      <dgm:spPr/>
    </dgm:pt>
    <dgm:pt modelId="{0166AA56-E3AE-4003-8B24-B7E0452DD6B0}" type="pres">
      <dgm:prSet presAssocID="{28F015A9-6BB1-472F-A852-1B183C8A8AEB}" presName="hierRoot2" presStyleCnt="0">
        <dgm:presLayoutVars>
          <dgm:hierBranch val="init"/>
        </dgm:presLayoutVars>
      </dgm:prSet>
      <dgm:spPr/>
    </dgm:pt>
    <dgm:pt modelId="{FDAFCB9C-0DA3-4E66-8D9F-8420AC21D49E}" type="pres">
      <dgm:prSet presAssocID="{28F015A9-6BB1-472F-A852-1B183C8A8AEB}" presName="rootComposite" presStyleCnt="0"/>
      <dgm:spPr/>
    </dgm:pt>
    <dgm:pt modelId="{2C2150D6-0D54-415F-9351-5133E617EC56}" type="pres">
      <dgm:prSet presAssocID="{28F015A9-6BB1-472F-A852-1B183C8A8AEB}" presName="rootText" presStyleLbl="node3" presStyleIdx="0" presStyleCnt="9">
        <dgm:presLayoutVars>
          <dgm:chPref val="3"/>
        </dgm:presLayoutVars>
      </dgm:prSet>
      <dgm:spPr/>
    </dgm:pt>
    <dgm:pt modelId="{CB7F118C-3677-489B-87E0-5977934365F9}" type="pres">
      <dgm:prSet presAssocID="{28F015A9-6BB1-472F-A852-1B183C8A8AEB}" presName="rootConnector" presStyleLbl="node3" presStyleIdx="0" presStyleCnt="9"/>
      <dgm:spPr/>
    </dgm:pt>
    <dgm:pt modelId="{8D75E055-40E4-4C62-B19B-18C596C9D095}" type="pres">
      <dgm:prSet presAssocID="{28F015A9-6BB1-472F-A852-1B183C8A8AEB}" presName="hierChild4" presStyleCnt="0"/>
      <dgm:spPr/>
    </dgm:pt>
    <dgm:pt modelId="{96BF638A-96C6-48D0-82B6-7C0DDFF36ACE}" type="pres">
      <dgm:prSet presAssocID="{28F015A9-6BB1-472F-A852-1B183C8A8AEB}" presName="hierChild5" presStyleCnt="0"/>
      <dgm:spPr/>
    </dgm:pt>
    <dgm:pt modelId="{05368524-AF65-4F94-B6FA-F87A35CA78AD}" type="pres">
      <dgm:prSet presAssocID="{6F3909C8-86CC-4C90-8CE9-1248D195FE1D}" presName="Name37" presStyleLbl="parChTrans1D3" presStyleIdx="1" presStyleCnt="9"/>
      <dgm:spPr/>
    </dgm:pt>
    <dgm:pt modelId="{FAA8E743-C3F2-4AEB-A4F6-FDDF071A488A}" type="pres">
      <dgm:prSet presAssocID="{64F6B7DD-90DD-439D-82E7-0C578AD709B3}" presName="hierRoot2" presStyleCnt="0">
        <dgm:presLayoutVars>
          <dgm:hierBranch val="init"/>
        </dgm:presLayoutVars>
      </dgm:prSet>
      <dgm:spPr/>
    </dgm:pt>
    <dgm:pt modelId="{804A0A47-AC51-4208-B441-D07371788860}" type="pres">
      <dgm:prSet presAssocID="{64F6B7DD-90DD-439D-82E7-0C578AD709B3}" presName="rootComposite" presStyleCnt="0"/>
      <dgm:spPr/>
    </dgm:pt>
    <dgm:pt modelId="{0C8D5619-2EC7-4D76-8BAB-47B595D3DF25}" type="pres">
      <dgm:prSet presAssocID="{64F6B7DD-90DD-439D-82E7-0C578AD709B3}" presName="rootText" presStyleLbl="node3" presStyleIdx="1" presStyleCnt="9">
        <dgm:presLayoutVars>
          <dgm:chPref val="3"/>
        </dgm:presLayoutVars>
      </dgm:prSet>
      <dgm:spPr/>
    </dgm:pt>
    <dgm:pt modelId="{434D558A-8A01-4C34-BF48-ECBA86F254F2}" type="pres">
      <dgm:prSet presAssocID="{64F6B7DD-90DD-439D-82E7-0C578AD709B3}" presName="rootConnector" presStyleLbl="node3" presStyleIdx="1" presStyleCnt="9"/>
      <dgm:spPr/>
    </dgm:pt>
    <dgm:pt modelId="{95E8D5E3-A4A3-4649-89D4-B9DD38157A81}" type="pres">
      <dgm:prSet presAssocID="{64F6B7DD-90DD-439D-82E7-0C578AD709B3}" presName="hierChild4" presStyleCnt="0"/>
      <dgm:spPr/>
    </dgm:pt>
    <dgm:pt modelId="{84C01136-6C06-4804-838D-3664FC3F3434}" type="pres">
      <dgm:prSet presAssocID="{64F6B7DD-90DD-439D-82E7-0C578AD709B3}" presName="hierChild5" presStyleCnt="0"/>
      <dgm:spPr/>
    </dgm:pt>
    <dgm:pt modelId="{DFA170E2-07B2-425E-90AF-61BB55D83C1E}" type="pres">
      <dgm:prSet presAssocID="{F75CC329-A432-4C5B-96D3-72E3326F58B2}" presName="Name37" presStyleLbl="parChTrans1D3" presStyleIdx="2" presStyleCnt="9"/>
      <dgm:spPr/>
    </dgm:pt>
    <dgm:pt modelId="{F0650995-E7F7-4331-8960-B75E34609AF7}" type="pres">
      <dgm:prSet presAssocID="{51096A54-B8A8-40E2-8F99-31B961E7450A}" presName="hierRoot2" presStyleCnt="0">
        <dgm:presLayoutVars>
          <dgm:hierBranch val="init"/>
        </dgm:presLayoutVars>
      </dgm:prSet>
      <dgm:spPr/>
    </dgm:pt>
    <dgm:pt modelId="{49C33D6C-C430-4D25-8A58-ABB3574ECD08}" type="pres">
      <dgm:prSet presAssocID="{51096A54-B8A8-40E2-8F99-31B961E7450A}" presName="rootComposite" presStyleCnt="0"/>
      <dgm:spPr/>
    </dgm:pt>
    <dgm:pt modelId="{6F030080-9B3A-4B21-B2F0-ED646AB1FEB6}" type="pres">
      <dgm:prSet presAssocID="{51096A54-B8A8-40E2-8F99-31B961E7450A}" presName="rootText" presStyleLbl="node3" presStyleIdx="2" presStyleCnt="9">
        <dgm:presLayoutVars>
          <dgm:chPref val="3"/>
        </dgm:presLayoutVars>
      </dgm:prSet>
      <dgm:spPr/>
    </dgm:pt>
    <dgm:pt modelId="{D0DC8BEF-02E0-4EBD-9B94-7F6FAF0B3C77}" type="pres">
      <dgm:prSet presAssocID="{51096A54-B8A8-40E2-8F99-31B961E7450A}" presName="rootConnector" presStyleLbl="node3" presStyleIdx="2" presStyleCnt="9"/>
      <dgm:spPr/>
    </dgm:pt>
    <dgm:pt modelId="{BBE525D1-F9DD-4F03-967F-E50A379C99E9}" type="pres">
      <dgm:prSet presAssocID="{51096A54-B8A8-40E2-8F99-31B961E7450A}" presName="hierChild4" presStyleCnt="0"/>
      <dgm:spPr/>
    </dgm:pt>
    <dgm:pt modelId="{BBE45C4B-35FA-470F-9979-6F92EDFA7609}" type="pres">
      <dgm:prSet presAssocID="{51096A54-B8A8-40E2-8F99-31B961E7450A}" presName="hierChild5" presStyleCnt="0"/>
      <dgm:spPr/>
    </dgm:pt>
    <dgm:pt modelId="{BE70DCB9-0D3F-474D-AE67-8A8689DAE842}" type="pres">
      <dgm:prSet presAssocID="{29E4AF53-3FFF-4759-8075-53132944B079}" presName="hierChild5" presStyleCnt="0"/>
      <dgm:spPr/>
    </dgm:pt>
    <dgm:pt modelId="{254FCED4-03FA-4156-8DC3-322144BE92BC}" type="pres">
      <dgm:prSet presAssocID="{2384745A-D6D2-4A47-A346-AC6D8BC4F642}" presName="Name37" presStyleLbl="parChTrans1D2" presStyleIdx="1" presStyleCnt="3"/>
      <dgm:spPr/>
    </dgm:pt>
    <dgm:pt modelId="{AC98EC95-AAE7-4361-B92D-975F54F906A1}" type="pres">
      <dgm:prSet presAssocID="{E1365183-53E8-43B5-8BE8-4EEF4D95DED7}" presName="hierRoot2" presStyleCnt="0">
        <dgm:presLayoutVars>
          <dgm:hierBranch val="init"/>
        </dgm:presLayoutVars>
      </dgm:prSet>
      <dgm:spPr/>
    </dgm:pt>
    <dgm:pt modelId="{010D1990-C399-44A0-844D-B7ADB16D60D6}" type="pres">
      <dgm:prSet presAssocID="{E1365183-53E8-43B5-8BE8-4EEF4D95DED7}" presName="rootComposite" presStyleCnt="0"/>
      <dgm:spPr/>
    </dgm:pt>
    <dgm:pt modelId="{60EBCB40-76F7-4BF1-BC64-3474249FF67C}" type="pres">
      <dgm:prSet presAssocID="{E1365183-53E8-43B5-8BE8-4EEF4D95DED7}" presName="rootText" presStyleLbl="node2" presStyleIdx="1" presStyleCnt="3">
        <dgm:presLayoutVars>
          <dgm:chPref val="3"/>
        </dgm:presLayoutVars>
      </dgm:prSet>
      <dgm:spPr/>
    </dgm:pt>
    <dgm:pt modelId="{FE37EDE7-F9DB-4D8E-B714-DA43F175D478}" type="pres">
      <dgm:prSet presAssocID="{E1365183-53E8-43B5-8BE8-4EEF4D95DED7}" presName="rootConnector" presStyleLbl="node2" presStyleIdx="1" presStyleCnt="3"/>
      <dgm:spPr/>
    </dgm:pt>
    <dgm:pt modelId="{BCFC47BD-8C38-4F00-935A-5C186CAD510A}" type="pres">
      <dgm:prSet presAssocID="{E1365183-53E8-43B5-8BE8-4EEF4D95DED7}" presName="hierChild4" presStyleCnt="0"/>
      <dgm:spPr/>
    </dgm:pt>
    <dgm:pt modelId="{1E233154-7EBF-4404-9023-B9A7305D6FAD}" type="pres">
      <dgm:prSet presAssocID="{6C1082CE-3249-45D0-AC64-7E4DCC0F3A81}" presName="Name37" presStyleLbl="parChTrans1D3" presStyleIdx="3" presStyleCnt="9"/>
      <dgm:spPr/>
    </dgm:pt>
    <dgm:pt modelId="{22DFA3AC-FD71-457D-B0F6-8FD3BC1E91E7}" type="pres">
      <dgm:prSet presAssocID="{2C1B9824-6AD1-47A1-82B8-0B5A5C98E238}" presName="hierRoot2" presStyleCnt="0">
        <dgm:presLayoutVars>
          <dgm:hierBranch val="init"/>
        </dgm:presLayoutVars>
      </dgm:prSet>
      <dgm:spPr/>
    </dgm:pt>
    <dgm:pt modelId="{BB670FA6-4F87-4173-AF02-6439D896F7EA}" type="pres">
      <dgm:prSet presAssocID="{2C1B9824-6AD1-47A1-82B8-0B5A5C98E238}" presName="rootComposite" presStyleCnt="0"/>
      <dgm:spPr/>
    </dgm:pt>
    <dgm:pt modelId="{3C96649C-9CA7-4366-8B72-8E89EF4099AC}" type="pres">
      <dgm:prSet presAssocID="{2C1B9824-6AD1-47A1-82B8-0B5A5C98E238}" presName="rootText" presStyleLbl="node3" presStyleIdx="3" presStyleCnt="9">
        <dgm:presLayoutVars>
          <dgm:chPref val="3"/>
        </dgm:presLayoutVars>
      </dgm:prSet>
      <dgm:spPr/>
    </dgm:pt>
    <dgm:pt modelId="{7B8F02EF-BE25-4593-A712-2E935EDEB77E}" type="pres">
      <dgm:prSet presAssocID="{2C1B9824-6AD1-47A1-82B8-0B5A5C98E238}" presName="rootConnector" presStyleLbl="node3" presStyleIdx="3" presStyleCnt="9"/>
      <dgm:spPr/>
    </dgm:pt>
    <dgm:pt modelId="{FF09F2AC-9805-44F3-AB38-29655567918D}" type="pres">
      <dgm:prSet presAssocID="{2C1B9824-6AD1-47A1-82B8-0B5A5C98E238}" presName="hierChild4" presStyleCnt="0"/>
      <dgm:spPr/>
    </dgm:pt>
    <dgm:pt modelId="{A5656279-2578-44FD-B3B5-633FF0262827}" type="pres">
      <dgm:prSet presAssocID="{2C1B9824-6AD1-47A1-82B8-0B5A5C98E238}" presName="hierChild5" presStyleCnt="0"/>
      <dgm:spPr/>
    </dgm:pt>
    <dgm:pt modelId="{80CD722D-4CCD-4111-8431-D6002FA11C1E}" type="pres">
      <dgm:prSet presAssocID="{B71D2A0A-8D70-48B0-9B89-745BECB5DC91}" presName="Name37" presStyleLbl="parChTrans1D3" presStyleIdx="4" presStyleCnt="9"/>
      <dgm:spPr/>
    </dgm:pt>
    <dgm:pt modelId="{5B73D4ED-65A5-4EF3-9B6D-903BD0B70F73}" type="pres">
      <dgm:prSet presAssocID="{DFBBF9E3-1BD8-4989-97A7-64D0D162B78D}" presName="hierRoot2" presStyleCnt="0">
        <dgm:presLayoutVars>
          <dgm:hierBranch val="init"/>
        </dgm:presLayoutVars>
      </dgm:prSet>
      <dgm:spPr/>
    </dgm:pt>
    <dgm:pt modelId="{1CF17E8B-C8B8-4DB8-9256-4EB4F8794633}" type="pres">
      <dgm:prSet presAssocID="{DFBBF9E3-1BD8-4989-97A7-64D0D162B78D}" presName="rootComposite" presStyleCnt="0"/>
      <dgm:spPr/>
    </dgm:pt>
    <dgm:pt modelId="{1F6BA519-1C74-405E-A03F-B6D65BF298D3}" type="pres">
      <dgm:prSet presAssocID="{DFBBF9E3-1BD8-4989-97A7-64D0D162B78D}" presName="rootText" presStyleLbl="node3" presStyleIdx="4" presStyleCnt="9">
        <dgm:presLayoutVars>
          <dgm:chPref val="3"/>
        </dgm:presLayoutVars>
      </dgm:prSet>
      <dgm:spPr/>
    </dgm:pt>
    <dgm:pt modelId="{9DDD1B67-179C-4413-8047-FFC055619344}" type="pres">
      <dgm:prSet presAssocID="{DFBBF9E3-1BD8-4989-97A7-64D0D162B78D}" presName="rootConnector" presStyleLbl="node3" presStyleIdx="4" presStyleCnt="9"/>
      <dgm:spPr/>
    </dgm:pt>
    <dgm:pt modelId="{BA56E290-685C-4E07-AB67-5A0F8E2935A1}" type="pres">
      <dgm:prSet presAssocID="{DFBBF9E3-1BD8-4989-97A7-64D0D162B78D}" presName="hierChild4" presStyleCnt="0"/>
      <dgm:spPr/>
    </dgm:pt>
    <dgm:pt modelId="{8930AA88-1B91-4B67-9592-E9430DBDAE53}" type="pres">
      <dgm:prSet presAssocID="{DFBBF9E3-1BD8-4989-97A7-64D0D162B78D}" presName="hierChild5" presStyleCnt="0"/>
      <dgm:spPr/>
    </dgm:pt>
    <dgm:pt modelId="{7D1A4DBD-BD32-4437-BBEE-091B1153BC98}" type="pres">
      <dgm:prSet presAssocID="{7ADD8677-8CA9-4A53-A6B5-DD3B03E19278}" presName="Name37" presStyleLbl="parChTrans1D3" presStyleIdx="5" presStyleCnt="9"/>
      <dgm:spPr/>
    </dgm:pt>
    <dgm:pt modelId="{BC056EC5-B189-4457-A40F-A0B117D1CC53}" type="pres">
      <dgm:prSet presAssocID="{1B09AE8E-DDBD-4BB8-A3F7-5F3B11F344B7}" presName="hierRoot2" presStyleCnt="0">
        <dgm:presLayoutVars>
          <dgm:hierBranch val="init"/>
        </dgm:presLayoutVars>
      </dgm:prSet>
      <dgm:spPr/>
    </dgm:pt>
    <dgm:pt modelId="{1969D15D-5C3D-4891-AB14-765EFF84C559}" type="pres">
      <dgm:prSet presAssocID="{1B09AE8E-DDBD-4BB8-A3F7-5F3B11F344B7}" presName="rootComposite" presStyleCnt="0"/>
      <dgm:spPr/>
    </dgm:pt>
    <dgm:pt modelId="{E3B3BF84-7FFC-48B4-BDEA-CD7036FA08F8}" type="pres">
      <dgm:prSet presAssocID="{1B09AE8E-DDBD-4BB8-A3F7-5F3B11F344B7}" presName="rootText" presStyleLbl="node3" presStyleIdx="5" presStyleCnt="9">
        <dgm:presLayoutVars>
          <dgm:chPref val="3"/>
        </dgm:presLayoutVars>
      </dgm:prSet>
      <dgm:spPr/>
    </dgm:pt>
    <dgm:pt modelId="{DA636F45-5CD9-4B81-B812-C5DABB0AB5F3}" type="pres">
      <dgm:prSet presAssocID="{1B09AE8E-DDBD-4BB8-A3F7-5F3B11F344B7}" presName="rootConnector" presStyleLbl="node3" presStyleIdx="5" presStyleCnt="9"/>
      <dgm:spPr/>
    </dgm:pt>
    <dgm:pt modelId="{D5418DE3-4041-46E8-A67D-7CCC0C27E2F5}" type="pres">
      <dgm:prSet presAssocID="{1B09AE8E-DDBD-4BB8-A3F7-5F3B11F344B7}" presName="hierChild4" presStyleCnt="0"/>
      <dgm:spPr/>
    </dgm:pt>
    <dgm:pt modelId="{DDAA2906-189C-48DF-90F3-0A9B57E9BEFE}" type="pres">
      <dgm:prSet presAssocID="{1B09AE8E-DDBD-4BB8-A3F7-5F3B11F344B7}" presName="hierChild5" presStyleCnt="0"/>
      <dgm:spPr/>
    </dgm:pt>
    <dgm:pt modelId="{D324C376-D9D8-4DBE-B33A-DD16D5EC7BE7}" type="pres">
      <dgm:prSet presAssocID="{E1365183-53E8-43B5-8BE8-4EEF4D95DED7}" presName="hierChild5" presStyleCnt="0"/>
      <dgm:spPr/>
    </dgm:pt>
    <dgm:pt modelId="{F0EB3727-1820-4533-A52F-CF6D428701DB}" type="pres">
      <dgm:prSet presAssocID="{D2F55C6E-871E-4FD8-9821-D6108357FB1D}" presName="Name37" presStyleLbl="parChTrans1D2" presStyleIdx="2" presStyleCnt="3"/>
      <dgm:spPr/>
    </dgm:pt>
    <dgm:pt modelId="{23C2BA2E-563F-4344-9090-DC43D8138315}" type="pres">
      <dgm:prSet presAssocID="{02F20588-4653-49F2-BB80-F4825CF63EEF}" presName="hierRoot2" presStyleCnt="0">
        <dgm:presLayoutVars>
          <dgm:hierBranch val="init"/>
        </dgm:presLayoutVars>
      </dgm:prSet>
      <dgm:spPr/>
    </dgm:pt>
    <dgm:pt modelId="{EC43D94D-B6E9-4663-8ABF-297D2489B0B9}" type="pres">
      <dgm:prSet presAssocID="{02F20588-4653-49F2-BB80-F4825CF63EEF}" presName="rootComposite" presStyleCnt="0"/>
      <dgm:spPr/>
    </dgm:pt>
    <dgm:pt modelId="{B7549A9B-DE82-4347-80C6-30ED52CE83E0}" type="pres">
      <dgm:prSet presAssocID="{02F20588-4653-49F2-BB80-F4825CF63EEF}" presName="rootText" presStyleLbl="node2" presStyleIdx="2" presStyleCnt="3">
        <dgm:presLayoutVars>
          <dgm:chPref val="3"/>
        </dgm:presLayoutVars>
      </dgm:prSet>
      <dgm:spPr/>
    </dgm:pt>
    <dgm:pt modelId="{00EC1360-7BAB-4860-9D27-41AFFDDE2992}" type="pres">
      <dgm:prSet presAssocID="{02F20588-4653-49F2-BB80-F4825CF63EEF}" presName="rootConnector" presStyleLbl="node2" presStyleIdx="2" presStyleCnt="3"/>
      <dgm:spPr/>
    </dgm:pt>
    <dgm:pt modelId="{3A055B1E-4D8D-461C-9638-E66AE8B75489}" type="pres">
      <dgm:prSet presAssocID="{02F20588-4653-49F2-BB80-F4825CF63EEF}" presName="hierChild4" presStyleCnt="0"/>
      <dgm:spPr/>
    </dgm:pt>
    <dgm:pt modelId="{74FA81B2-BE4E-48FD-8560-E49C874CC4E0}" type="pres">
      <dgm:prSet presAssocID="{354C1957-1B80-406E-BE14-4B6330883D2A}" presName="Name37" presStyleLbl="parChTrans1D3" presStyleIdx="6" presStyleCnt="9"/>
      <dgm:spPr/>
    </dgm:pt>
    <dgm:pt modelId="{296E7CC3-FFDD-4912-9FC0-1633E8B22BF2}" type="pres">
      <dgm:prSet presAssocID="{D8905745-084F-468E-883B-E3A8A5AD5F39}" presName="hierRoot2" presStyleCnt="0">
        <dgm:presLayoutVars>
          <dgm:hierBranch val="init"/>
        </dgm:presLayoutVars>
      </dgm:prSet>
      <dgm:spPr/>
    </dgm:pt>
    <dgm:pt modelId="{5E6CC618-6F2F-47BD-9F6D-A6B361745AB7}" type="pres">
      <dgm:prSet presAssocID="{D8905745-084F-468E-883B-E3A8A5AD5F39}" presName="rootComposite" presStyleCnt="0"/>
      <dgm:spPr/>
    </dgm:pt>
    <dgm:pt modelId="{FBFABDE8-E5E0-44D8-85D0-DDAF5E720DB3}" type="pres">
      <dgm:prSet presAssocID="{D8905745-084F-468E-883B-E3A8A5AD5F39}" presName="rootText" presStyleLbl="node3" presStyleIdx="6" presStyleCnt="9">
        <dgm:presLayoutVars>
          <dgm:chPref val="3"/>
        </dgm:presLayoutVars>
      </dgm:prSet>
      <dgm:spPr/>
    </dgm:pt>
    <dgm:pt modelId="{3E8205BC-6783-4F69-87DE-2B9A455FD36B}" type="pres">
      <dgm:prSet presAssocID="{D8905745-084F-468E-883B-E3A8A5AD5F39}" presName="rootConnector" presStyleLbl="node3" presStyleIdx="6" presStyleCnt="9"/>
      <dgm:spPr/>
    </dgm:pt>
    <dgm:pt modelId="{7E1A25B1-52DA-4116-8165-7A7C068EA61A}" type="pres">
      <dgm:prSet presAssocID="{D8905745-084F-468E-883B-E3A8A5AD5F39}" presName="hierChild4" presStyleCnt="0"/>
      <dgm:spPr/>
    </dgm:pt>
    <dgm:pt modelId="{E9413D93-A0B4-47CC-852C-78B36BA90974}" type="pres">
      <dgm:prSet presAssocID="{D8905745-084F-468E-883B-E3A8A5AD5F39}" presName="hierChild5" presStyleCnt="0"/>
      <dgm:spPr/>
    </dgm:pt>
    <dgm:pt modelId="{DDDA05EB-40A6-4EAF-B136-17565BE924C3}" type="pres">
      <dgm:prSet presAssocID="{4D1D6F91-55AD-4A4E-90F7-9429EE0CC519}" presName="Name37" presStyleLbl="parChTrans1D3" presStyleIdx="7" presStyleCnt="9"/>
      <dgm:spPr/>
    </dgm:pt>
    <dgm:pt modelId="{6956E13A-3A29-4CC8-858C-44F0FFE19DA3}" type="pres">
      <dgm:prSet presAssocID="{6EFC0609-ABD2-4715-9C22-3C9E51AFF052}" presName="hierRoot2" presStyleCnt="0">
        <dgm:presLayoutVars>
          <dgm:hierBranch val="init"/>
        </dgm:presLayoutVars>
      </dgm:prSet>
      <dgm:spPr/>
    </dgm:pt>
    <dgm:pt modelId="{7138C002-77E0-4556-93D6-B022C116C796}" type="pres">
      <dgm:prSet presAssocID="{6EFC0609-ABD2-4715-9C22-3C9E51AFF052}" presName="rootComposite" presStyleCnt="0"/>
      <dgm:spPr/>
    </dgm:pt>
    <dgm:pt modelId="{41F2A276-825A-4E09-BA1E-B8613998D954}" type="pres">
      <dgm:prSet presAssocID="{6EFC0609-ABD2-4715-9C22-3C9E51AFF052}" presName="rootText" presStyleLbl="node3" presStyleIdx="7" presStyleCnt="9">
        <dgm:presLayoutVars>
          <dgm:chPref val="3"/>
        </dgm:presLayoutVars>
      </dgm:prSet>
      <dgm:spPr/>
    </dgm:pt>
    <dgm:pt modelId="{210D3090-3DEE-4C35-BDF7-2D0503044C21}" type="pres">
      <dgm:prSet presAssocID="{6EFC0609-ABD2-4715-9C22-3C9E51AFF052}" presName="rootConnector" presStyleLbl="node3" presStyleIdx="7" presStyleCnt="9"/>
      <dgm:spPr/>
    </dgm:pt>
    <dgm:pt modelId="{A8B3102E-8E61-4546-B820-FD502C1F94CB}" type="pres">
      <dgm:prSet presAssocID="{6EFC0609-ABD2-4715-9C22-3C9E51AFF052}" presName="hierChild4" presStyleCnt="0"/>
      <dgm:spPr/>
    </dgm:pt>
    <dgm:pt modelId="{9EDBF39B-D89C-4B82-984C-F9D69CB677F9}" type="pres">
      <dgm:prSet presAssocID="{6EFC0609-ABD2-4715-9C22-3C9E51AFF052}" presName="hierChild5" presStyleCnt="0"/>
      <dgm:spPr/>
    </dgm:pt>
    <dgm:pt modelId="{B75BFBA1-23F2-4B68-9019-9A12E4B87584}" type="pres">
      <dgm:prSet presAssocID="{C0E9F23F-D31E-49D9-A1FF-18E50E6559CB}" presName="Name37" presStyleLbl="parChTrans1D3" presStyleIdx="8" presStyleCnt="9"/>
      <dgm:spPr/>
    </dgm:pt>
    <dgm:pt modelId="{9422FC55-2214-4F4C-AB54-C42576B4FA29}" type="pres">
      <dgm:prSet presAssocID="{A4133E53-F159-4792-80E1-D2D24F35BE8E}" presName="hierRoot2" presStyleCnt="0">
        <dgm:presLayoutVars>
          <dgm:hierBranch val="init"/>
        </dgm:presLayoutVars>
      </dgm:prSet>
      <dgm:spPr/>
    </dgm:pt>
    <dgm:pt modelId="{96A2D8B4-95FA-4716-BAD8-A53BADA870F5}" type="pres">
      <dgm:prSet presAssocID="{A4133E53-F159-4792-80E1-D2D24F35BE8E}" presName="rootComposite" presStyleCnt="0"/>
      <dgm:spPr/>
    </dgm:pt>
    <dgm:pt modelId="{01E3FD60-AED3-45A8-A18E-106851647026}" type="pres">
      <dgm:prSet presAssocID="{A4133E53-F159-4792-80E1-D2D24F35BE8E}" presName="rootText" presStyleLbl="node3" presStyleIdx="8" presStyleCnt="9">
        <dgm:presLayoutVars>
          <dgm:chPref val="3"/>
        </dgm:presLayoutVars>
      </dgm:prSet>
      <dgm:spPr/>
    </dgm:pt>
    <dgm:pt modelId="{CA551DD4-2281-4B65-B486-EB581C0FAADC}" type="pres">
      <dgm:prSet presAssocID="{A4133E53-F159-4792-80E1-D2D24F35BE8E}" presName="rootConnector" presStyleLbl="node3" presStyleIdx="8" presStyleCnt="9"/>
      <dgm:spPr/>
    </dgm:pt>
    <dgm:pt modelId="{F00714F5-2029-4370-9632-74CFBE31A56A}" type="pres">
      <dgm:prSet presAssocID="{A4133E53-F159-4792-80E1-D2D24F35BE8E}" presName="hierChild4" presStyleCnt="0"/>
      <dgm:spPr/>
    </dgm:pt>
    <dgm:pt modelId="{E916DBBF-0262-4053-A0C6-1E53FFA14E61}" type="pres">
      <dgm:prSet presAssocID="{A4133E53-F159-4792-80E1-D2D24F35BE8E}" presName="hierChild5" presStyleCnt="0"/>
      <dgm:spPr/>
    </dgm:pt>
    <dgm:pt modelId="{96490B86-E4E9-4A00-8670-A18A7D072235}" type="pres">
      <dgm:prSet presAssocID="{02F20588-4653-49F2-BB80-F4825CF63EEF}" presName="hierChild5" presStyleCnt="0"/>
      <dgm:spPr/>
    </dgm:pt>
    <dgm:pt modelId="{B3895364-08E2-4D04-A8A8-107277A19F1A}" type="pres">
      <dgm:prSet presAssocID="{612A8C41-AA8B-4F99-8CDA-F1A0C9D15A70}" presName="hierChild3" presStyleCnt="0"/>
      <dgm:spPr/>
    </dgm:pt>
  </dgm:ptLst>
  <dgm:cxnLst>
    <dgm:cxn modelId="{6D574909-FA2B-4673-B3F3-7C7107AD5DD6}" type="presOf" srcId="{64F6B7DD-90DD-439D-82E7-0C578AD709B3}" destId="{0C8D5619-2EC7-4D76-8BAB-47B595D3DF25}" srcOrd="0" destOrd="0" presId="urn:microsoft.com/office/officeart/2005/8/layout/orgChart1"/>
    <dgm:cxn modelId="{C0527F09-D75A-4839-B985-751B007D1EF5}" type="presOf" srcId="{6F3909C8-86CC-4C90-8CE9-1248D195FE1D}" destId="{05368524-AF65-4F94-B6FA-F87A35CA78AD}" srcOrd="0" destOrd="0" presId="urn:microsoft.com/office/officeart/2005/8/layout/orgChart1"/>
    <dgm:cxn modelId="{352FFA0A-B576-4F8B-823B-0800CBE62E8C}" type="presOf" srcId="{A4133E53-F159-4792-80E1-D2D24F35BE8E}" destId="{01E3FD60-AED3-45A8-A18E-106851647026}" srcOrd="0" destOrd="0" presId="urn:microsoft.com/office/officeart/2005/8/layout/orgChart1"/>
    <dgm:cxn modelId="{F98FD90C-2819-456D-9D95-830A6E5721B1}" type="presOf" srcId="{D8905745-084F-468E-883B-E3A8A5AD5F39}" destId="{FBFABDE8-E5E0-44D8-85D0-DDAF5E720DB3}" srcOrd="0" destOrd="0" presId="urn:microsoft.com/office/officeart/2005/8/layout/orgChart1"/>
    <dgm:cxn modelId="{1E3FF80C-E44C-4001-A69F-0250BBDBE9B0}" srcId="{29E4AF53-3FFF-4759-8075-53132944B079}" destId="{64F6B7DD-90DD-439D-82E7-0C578AD709B3}" srcOrd="1" destOrd="0" parTransId="{6F3909C8-86CC-4C90-8CE9-1248D195FE1D}" sibTransId="{B0EF4F1C-2042-4070-B71B-E88B535BAE0F}"/>
    <dgm:cxn modelId="{E1092A10-8B93-4DA6-900B-0A88EFBBAD53}" type="presOf" srcId="{6EFC0609-ABD2-4715-9C22-3C9E51AFF052}" destId="{41F2A276-825A-4E09-BA1E-B8613998D954}" srcOrd="0" destOrd="0" presId="urn:microsoft.com/office/officeart/2005/8/layout/orgChart1"/>
    <dgm:cxn modelId="{3C0C6610-902D-42C9-8F43-66DBCF0B7C4D}" type="presOf" srcId="{28F015A9-6BB1-472F-A852-1B183C8A8AEB}" destId="{2C2150D6-0D54-415F-9351-5133E617EC56}" srcOrd="0" destOrd="0" presId="urn:microsoft.com/office/officeart/2005/8/layout/orgChart1"/>
    <dgm:cxn modelId="{CACB7D12-A2B1-4B8F-A6A2-1CCFF60621DF}" type="presOf" srcId="{2C1B9824-6AD1-47A1-82B8-0B5A5C98E238}" destId="{7B8F02EF-BE25-4593-A712-2E935EDEB77E}" srcOrd="1" destOrd="0" presId="urn:microsoft.com/office/officeart/2005/8/layout/orgChart1"/>
    <dgm:cxn modelId="{91C9C317-7E5D-40C7-80D1-CFC27126EAA4}" type="presOf" srcId="{2C1B9824-6AD1-47A1-82B8-0B5A5C98E238}" destId="{3C96649C-9CA7-4366-8B72-8E89EF4099AC}" srcOrd="0" destOrd="0" presId="urn:microsoft.com/office/officeart/2005/8/layout/orgChart1"/>
    <dgm:cxn modelId="{1D974624-6B91-46D9-99EF-C300604883AC}" type="presOf" srcId="{93BA5B28-21FE-4763-8F6E-A70203A2EBBE}" destId="{F2819508-A9DD-4DC2-B54D-8C56CA517081}" srcOrd="0" destOrd="0" presId="urn:microsoft.com/office/officeart/2005/8/layout/orgChart1"/>
    <dgm:cxn modelId="{3F5EDC24-9E08-495B-A867-CED23EE38833}" type="presOf" srcId="{29E4AF53-3FFF-4759-8075-53132944B079}" destId="{DD652581-0053-4363-A2BF-40C5615B4FF0}" srcOrd="1" destOrd="0" presId="urn:microsoft.com/office/officeart/2005/8/layout/orgChart1"/>
    <dgm:cxn modelId="{EB120D27-D5D3-468A-8F9A-76132FA12BFB}" type="presOf" srcId="{51096A54-B8A8-40E2-8F99-31B961E7450A}" destId="{D0DC8BEF-02E0-4EBD-9B94-7F6FAF0B3C77}" srcOrd="1" destOrd="0" presId="urn:microsoft.com/office/officeart/2005/8/layout/orgChart1"/>
    <dgm:cxn modelId="{0D83542E-F461-43D0-A5AF-81AD68E753FD}" type="presOf" srcId="{D8905745-084F-468E-883B-E3A8A5AD5F39}" destId="{3E8205BC-6783-4F69-87DE-2B9A455FD36B}" srcOrd="1" destOrd="0" presId="urn:microsoft.com/office/officeart/2005/8/layout/orgChart1"/>
    <dgm:cxn modelId="{6927FC39-C20C-4E82-84E8-0743A3229065}" type="presOf" srcId="{02F20588-4653-49F2-BB80-F4825CF63EEF}" destId="{B7549A9B-DE82-4347-80C6-30ED52CE83E0}" srcOrd="0" destOrd="0" presId="urn:microsoft.com/office/officeart/2005/8/layout/orgChart1"/>
    <dgm:cxn modelId="{E4FDD83A-016D-4BD1-9537-C4BC9EC9B0D9}" srcId="{612A8C41-AA8B-4F99-8CDA-F1A0C9D15A70}" destId="{29E4AF53-3FFF-4759-8075-53132944B079}" srcOrd="0" destOrd="0" parTransId="{A32DB9A0-8101-4B9D-8096-963C4207330B}" sibTransId="{7EDB8F2A-79E1-407E-9F66-7E049E89E4AC}"/>
    <dgm:cxn modelId="{DCD1713E-EB10-4FF5-95B5-9513A69F1EA2}" type="presOf" srcId="{1B09AE8E-DDBD-4BB8-A3F7-5F3B11F344B7}" destId="{DA636F45-5CD9-4B81-B812-C5DABB0AB5F3}" srcOrd="1" destOrd="0" presId="urn:microsoft.com/office/officeart/2005/8/layout/orgChart1"/>
    <dgm:cxn modelId="{51DCC040-B0E7-42AF-90D5-CD9900ED03C7}" type="presOf" srcId="{28F015A9-6BB1-472F-A852-1B183C8A8AEB}" destId="{CB7F118C-3677-489B-87E0-5977934365F9}" srcOrd="1" destOrd="0" presId="urn:microsoft.com/office/officeart/2005/8/layout/orgChart1"/>
    <dgm:cxn modelId="{06230F5B-9DBB-4024-9796-06D423B6B045}" type="presOf" srcId="{64F6B7DD-90DD-439D-82E7-0C578AD709B3}" destId="{434D558A-8A01-4C34-BF48-ECBA86F254F2}" srcOrd="1" destOrd="0" presId="urn:microsoft.com/office/officeart/2005/8/layout/orgChart1"/>
    <dgm:cxn modelId="{B804C264-4FDE-4CA0-9885-BD5DAF9389DA}" type="presOf" srcId="{A32DB9A0-8101-4B9D-8096-963C4207330B}" destId="{DA2E1563-066F-4ACE-A6E4-329F5D8BDCDB}" srcOrd="0" destOrd="0" presId="urn:microsoft.com/office/officeart/2005/8/layout/orgChart1"/>
    <dgm:cxn modelId="{96612545-25C5-420B-85C2-7543A453E183}" type="presOf" srcId="{B71D2A0A-8D70-48B0-9B89-745BECB5DC91}" destId="{80CD722D-4CCD-4111-8431-D6002FA11C1E}" srcOrd="0" destOrd="0" presId="urn:microsoft.com/office/officeart/2005/8/layout/orgChart1"/>
    <dgm:cxn modelId="{3BD55B65-E2D1-4F57-AF25-A2B15F95EB33}" srcId="{02F20588-4653-49F2-BB80-F4825CF63EEF}" destId="{D8905745-084F-468E-883B-E3A8A5AD5F39}" srcOrd="0" destOrd="0" parTransId="{354C1957-1B80-406E-BE14-4B6330883D2A}" sibTransId="{96656CE4-FD47-41D3-A68C-60DAD569A6E5}"/>
    <dgm:cxn modelId="{35605766-BE87-4390-B350-56BB932A560A}" srcId="{E1365183-53E8-43B5-8BE8-4EEF4D95DED7}" destId="{2C1B9824-6AD1-47A1-82B8-0B5A5C98E238}" srcOrd="0" destOrd="0" parTransId="{6C1082CE-3249-45D0-AC64-7E4DCC0F3A81}" sibTransId="{25F8201D-0861-4C7D-8905-21C0B586D4B7}"/>
    <dgm:cxn modelId="{D3115569-12BA-48DC-A7E8-E919963CFD39}" type="presOf" srcId="{2384745A-D6D2-4A47-A346-AC6D8BC4F642}" destId="{254FCED4-03FA-4156-8DC3-322144BE92BC}" srcOrd="0" destOrd="0" presId="urn:microsoft.com/office/officeart/2005/8/layout/orgChart1"/>
    <dgm:cxn modelId="{378E7E69-99FF-47D5-B5ED-E02D63392CCB}" type="presOf" srcId="{02F20588-4653-49F2-BB80-F4825CF63EEF}" destId="{00EC1360-7BAB-4860-9D27-41AFFDDE2992}" srcOrd="1" destOrd="0" presId="urn:microsoft.com/office/officeart/2005/8/layout/orgChart1"/>
    <dgm:cxn modelId="{CF1E306A-59F7-431B-B416-456D04D19C31}" type="presOf" srcId="{6C1082CE-3249-45D0-AC64-7E4DCC0F3A81}" destId="{1E233154-7EBF-4404-9023-B9A7305D6FAD}" srcOrd="0" destOrd="0" presId="urn:microsoft.com/office/officeart/2005/8/layout/orgChart1"/>
    <dgm:cxn modelId="{8B9E7C70-8C3B-4CFA-9097-9D284B7384BD}" type="presOf" srcId="{4D1D6F91-55AD-4A4E-90F7-9429EE0CC519}" destId="{DDDA05EB-40A6-4EAF-B136-17565BE924C3}" srcOrd="0" destOrd="0" presId="urn:microsoft.com/office/officeart/2005/8/layout/orgChart1"/>
    <dgm:cxn modelId="{6C428E57-912F-40F3-AF27-0AE1403A3025}" type="presOf" srcId="{354C1957-1B80-406E-BE14-4B6330883D2A}" destId="{74FA81B2-BE4E-48FD-8560-E49C874CC4E0}" srcOrd="0" destOrd="0" presId="urn:microsoft.com/office/officeart/2005/8/layout/orgChart1"/>
    <dgm:cxn modelId="{2343767D-740D-43FD-A341-E03B9F925979}" srcId="{E1365183-53E8-43B5-8BE8-4EEF4D95DED7}" destId="{DFBBF9E3-1BD8-4989-97A7-64D0D162B78D}" srcOrd="1" destOrd="0" parTransId="{B71D2A0A-8D70-48B0-9B89-745BECB5DC91}" sibTransId="{93E17348-2404-4ACD-BAFB-82E26305BA2E}"/>
    <dgm:cxn modelId="{0458857E-5355-4708-ACC2-5BB4992B7F67}" srcId="{29E4AF53-3FFF-4759-8075-53132944B079}" destId="{51096A54-B8A8-40E2-8F99-31B961E7450A}" srcOrd="2" destOrd="0" parTransId="{F75CC329-A432-4C5B-96D3-72E3326F58B2}" sibTransId="{01B67EE6-6EDA-42F8-B498-E15C7B75AAFA}"/>
    <dgm:cxn modelId="{45F4908A-EE0E-4E50-AB8C-507CE0C1910F}" type="presOf" srcId="{DFBBF9E3-1BD8-4989-97A7-64D0D162B78D}" destId="{9DDD1B67-179C-4413-8047-FFC055619344}" srcOrd="1" destOrd="0" presId="urn:microsoft.com/office/officeart/2005/8/layout/orgChart1"/>
    <dgm:cxn modelId="{470B9F8D-8F35-4B6E-9FBB-77A75C79A3C1}" srcId="{02F20588-4653-49F2-BB80-F4825CF63EEF}" destId="{6EFC0609-ABD2-4715-9C22-3C9E51AFF052}" srcOrd="1" destOrd="0" parTransId="{4D1D6F91-55AD-4A4E-90F7-9429EE0CC519}" sibTransId="{2721C7AF-9782-4811-8F42-14F44833B143}"/>
    <dgm:cxn modelId="{B19CCF8E-236E-43F2-B769-B77AE63F9F59}" type="presOf" srcId="{F75CC329-A432-4C5B-96D3-72E3326F58B2}" destId="{DFA170E2-07B2-425E-90AF-61BB55D83C1E}" srcOrd="0" destOrd="0" presId="urn:microsoft.com/office/officeart/2005/8/layout/orgChart1"/>
    <dgm:cxn modelId="{D8709E8F-2543-456E-A883-7CA260CB975C}" type="presOf" srcId="{E1365183-53E8-43B5-8BE8-4EEF4D95DED7}" destId="{60EBCB40-76F7-4BF1-BC64-3474249FF67C}" srcOrd="0" destOrd="0" presId="urn:microsoft.com/office/officeart/2005/8/layout/orgChart1"/>
    <dgm:cxn modelId="{50705697-1C54-4AEE-AE17-C3B1C3F0E781}" type="presOf" srcId="{51096A54-B8A8-40E2-8F99-31B961E7450A}" destId="{6F030080-9B3A-4B21-B2F0-ED646AB1FEB6}" srcOrd="0" destOrd="0" presId="urn:microsoft.com/office/officeart/2005/8/layout/orgChart1"/>
    <dgm:cxn modelId="{B1B753A1-5188-4A5E-9480-69158642B425}" type="presOf" srcId="{B5829623-748D-4D9C-973F-7C56EAB225E1}" destId="{C0361E50-05B6-4CAE-A7ED-FDA8E237F46B}" srcOrd="0" destOrd="0" presId="urn:microsoft.com/office/officeart/2005/8/layout/orgChart1"/>
    <dgm:cxn modelId="{49FDFBA6-5DD6-49D3-842F-47FCF0DD14E0}" type="presOf" srcId="{DFBBF9E3-1BD8-4989-97A7-64D0D162B78D}" destId="{1F6BA519-1C74-405E-A03F-B6D65BF298D3}" srcOrd="0" destOrd="0" presId="urn:microsoft.com/office/officeart/2005/8/layout/orgChart1"/>
    <dgm:cxn modelId="{CC7760AD-BEDE-4BC2-80A9-B762040E30E0}" srcId="{29E4AF53-3FFF-4759-8075-53132944B079}" destId="{28F015A9-6BB1-472F-A852-1B183C8A8AEB}" srcOrd="0" destOrd="0" parTransId="{B5829623-748D-4D9C-973F-7C56EAB225E1}" sibTransId="{958BBBCA-92C1-42BC-93AF-00688CF48BE9}"/>
    <dgm:cxn modelId="{D1FCCFB0-2B4F-4CFA-ACB8-4A9F2FD0B4B0}" srcId="{E1365183-53E8-43B5-8BE8-4EEF4D95DED7}" destId="{1B09AE8E-DDBD-4BB8-A3F7-5F3B11F344B7}" srcOrd="2" destOrd="0" parTransId="{7ADD8677-8CA9-4A53-A6B5-DD3B03E19278}" sibTransId="{E96E74C3-CE5A-4B26-82BB-94A72E0BA588}"/>
    <dgm:cxn modelId="{44D79FB3-4994-4FFB-A4D3-580CC202BD87}" type="presOf" srcId="{612A8C41-AA8B-4F99-8CDA-F1A0C9D15A70}" destId="{96562403-303D-41FF-8CB2-75210E0DDD82}" srcOrd="1" destOrd="0" presId="urn:microsoft.com/office/officeart/2005/8/layout/orgChart1"/>
    <dgm:cxn modelId="{196A59BC-A216-467E-A440-F3C71AA767A0}" type="presOf" srcId="{1B09AE8E-DDBD-4BB8-A3F7-5F3B11F344B7}" destId="{E3B3BF84-7FFC-48B4-BDEA-CD7036FA08F8}" srcOrd="0" destOrd="0" presId="urn:microsoft.com/office/officeart/2005/8/layout/orgChart1"/>
    <dgm:cxn modelId="{5DC73FC0-353C-405D-BC87-D31FE3E5992B}" type="presOf" srcId="{E1365183-53E8-43B5-8BE8-4EEF4D95DED7}" destId="{FE37EDE7-F9DB-4D8E-B714-DA43F175D478}" srcOrd="1" destOrd="0" presId="urn:microsoft.com/office/officeart/2005/8/layout/orgChart1"/>
    <dgm:cxn modelId="{78E329C2-91DE-40B7-9FBA-2FCBD1DC4061}" srcId="{93BA5B28-21FE-4763-8F6E-A70203A2EBBE}" destId="{612A8C41-AA8B-4F99-8CDA-F1A0C9D15A70}" srcOrd="0" destOrd="0" parTransId="{416C46A9-A7A9-4233-BF77-924ED162FECB}" sibTransId="{A3E1A148-BC0F-4F91-AC8C-35A7F57E848A}"/>
    <dgm:cxn modelId="{3E209FC7-353D-439B-8576-92D87574F60C}" type="presOf" srcId="{6EFC0609-ABD2-4715-9C22-3C9E51AFF052}" destId="{210D3090-3DEE-4C35-BDF7-2D0503044C21}" srcOrd="1" destOrd="0" presId="urn:microsoft.com/office/officeart/2005/8/layout/orgChart1"/>
    <dgm:cxn modelId="{AB036AC9-92BD-43BC-8B3F-8CE58CF139FF}" type="presOf" srcId="{A4133E53-F159-4792-80E1-D2D24F35BE8E}" destId="{CA551DD4-2281-4B65-B486-EB581C0FAADC}" srcOrd="1" destOrd="0" presId="urn:microsoft.com/office/officeart/2005/8/layout/orgChart1"/>
    <dgm:cxn modelId="{D307F9CE-E89B-4814-93AF-478A8DD5E85D}" type="presOf" srcId="{C0E9F23F-D31E-49D9-A1FF-18E50E6559CB}" destId="{B75BFBA1-23F2-4B68-9019-9A12E4B87584}" srcOrd="0" destOrd="0" presId="urn:microsoft.com/office/officeart/2005/8/layout/orgChart1"/>
    <dgm:cxn modelId="{BF3665D0-3FE7-4AEE-AD1D-A2369C1810F0}" type="presOf" srcId="{7ADD8677-8CA9-4A53-A6B5-DD3B03E19278}" destId="{7D1A4DBD-BD32-4437-BBEE-091B1153BC98}" srcOrd="0" destOrd="0" presId="urn:microsoft.com/office/officeart/2005/8/layout/orgChart1"/>
    <dgm:cxn modelId="{A08D52D4-C9EE-4C6B-A4F4-62932312D766}" type="presOf" srcId="{29E4AF53-3FFF-4759-8075-53132944B079}" destId="{AA8EBCDF-B625-4292-B526-F63E0DEBCAAE}" srcOrd="0" destOrd="0" presId="urn:microsoft.com/office/officeart/2005/8/layout/orgChart1"/>
    <dgm:cxn modelId="{91E094DD-8EE8-4329-9FC2-BBA3D1F038F6}" type="presOf" srcId="{D2F55C6E-871E-4FD8-9821-D6108357FB1D}" destId="{F0EB3727-1820-4533-A52F-CF6D428701DB}" srcOrd="0" destOrd="0" presId="urn:microsoft.com/office/officeart/2005/8/layout/orgChart1"/>
    <dgm:cxn modelId="{A03E7FE7-D272-40C8-A13F-63A7748BCEA5}" type="presOf" srcId="{612A8C41-AA8B-4F99-8CDA-F1A0C9D15A70}" destId="{D1F4E23A-32F1-47E0-84B2-5C02B8234E2D}" srcOrd="0" destOrd="0" presId="urn:microsoft.com/office/officeart/2005/8/layout/orgChart1"/>
    <dgm:cxn modelId="{8D561BEF-AE85-448A-BF70-F7536093BBBC}" srcId="{612A8C41-AA8B-4F99-8CDA-F1A0C9D15A70}" destId="{E1365183-53E8-43B5-8BE8-4EEF4D95DED7}" srcOrd="1" destOrd="0" parTransId="{2384745A-D6D2-4A47-A346-AC6D8BC4F642}" sibTransId="{B3A2C30F-713D-4093-8743-357FC51AA444}"/>
    <dgm:cxn modelId="{50E62FF6-8B1E-4994-9902-CB95B014B9E3}" srcId="{612A8C41-AA8B-4F99-8CDA-F1A0C9D15A70}" destId="{02F20588-4653-49F2-BB80-F4825CF63EEF}" srcOrd="2" destOrd="0" parTransId="{D2F55C6E-871E-4FD8-9821-D6108357FB1D}" sibTransId="{6CAFF06E-C770-4961-9582-8CF8C2AE8593}"/>
    <dgm:cxn modelId="{023A8AF8-AC7E-4234-9A23-19F8784F2200}" srcId="{02F20588-4653-49F2-BB80-F4825CF63EEF}" destId="{A4133E53-F159-4792-80E1-D2D24F35BE8E}" srcOrd="2" destOrd="0" parTransId="{C0E9F23F-D31E-49D9-A1FF-18E50E6559CB}" sibTransId="{93C5DBE8-7736-4726-8920-4AE4D8616049}"/>
    <dgm:cxn modelId="{A8A667AC-0FCD-4259-8B7B-54F286062727}" type="presParOf" srcId="{F2819508-A9DD-4DC2-B54D-8C56CA517081}" destId="{492A4189-E991-4D1D-8127-C58E99565964}" srcOrd="0" destOrd="0" presId="urn:microsoft.com/office/officeart/2005/8/layout/orgChart1"/>
    <dgm:cxn modelId="{B60F7BB8-71A0-4AF9-B9D3-82DAE7114429}" type="presParOf" srcId="{492A4189-E991-4D1D-8127-C58E99565964}" destId="{DBF174AE-691F-4E4B-BF76-8C48985610DE}" srcOrd="0" destOrd="0" presId="urn:microsoft.com/office/officeart/2005/8/layout/orgChart1"/>
    <dgm:cxn modelId="{FB8ED088-9D1C-4D0E-93CC-3E0B38F5B498}" type="presParOf" srcId="{DBF174AE-691F-4E4B-BF76-8C48985610DE}" destId="{D1F4E23A-32F1-47E0-84B2-5C02B8234E2D}" srcOrd="0" destOrd="0" presId="urn:microsoft.com/office/officeart/2005/8/layout/orgChart1"/>
    <dgm:cxn modelId="{66FB254A-E673-4461-9787-825737BFF3A0}" type="presParOf" srcId="{DBF174AE-691F-4E4B-BF76-8C48985610DE}" destId="{96562403-303D-41FF-8CB2-75210E0DDD82}" srcOrd="1" destOrd="0" presId="urn:microsoft.com/office/officeart/2005/8/layout/orgChart1"/>
    <dgm:cxn modelId="{A76079D1-FBB6-4AB0-B98E-B541A5FF2DA8}" type="presParOf" srcId="{492A4189-E991-4D1D-8127-C58E99565964}" destId="{871F60EC-1D85-467D-85CD-79ED828C013D}" srcOrd="1" destOrd="0" presId="urn:microsoft.com/office/officeart/2005/8/layout/orgChart1"/>
    <dgm:cxn modelId="{393CA9C7-A283-470C-AA37-1611478DCF54}" type="presParOf" srcId="{871F60EC-1D85-467D-85CD-79ED828C013D}" destId="{DA2E1563-066F-4ACE-A6E4-329F5D8BDCDB}" srcOrd="0" destOrd="0" presId="urn:microsoft.com/office/officeart/2005/8/layout/orgChart1"/>
    <dgm:cxn modelId="{4F7A7062-BA8E-4FFC-90B4-E17D79B4303F}" type="presParOf" srcId="{871F60EC-1D85-467D-85CD-79ED828C013D}" destId="{97673C90-B5B3-4E99-9CAF-C7A157B48614}" srcOrd="1" destOrd="0" presId="urn:microsoft.com/office/officeart/2005/8/layout/orgChart1"/>
    <dgm:cxn modelId="{558D8C2C-B087-4270-8B29-4F740596A403}" type="presParOf" srcId="{97673C90-B5B3-4E99-9CAF-C7A157B48614}" destId="{9588E77C-B557-4FF8-B416-A96270A65A45}" srcOrd="0" destOrd="0" presId="urn:microsoft.com/office/officeart/2005/8/layout/orgChart1"/>
    <dgm:cxn modelId="{E3FFDCE6-1CDF-444D-AAC4-ADB16188B0A5}" type="presParOf" srcId="{9588E77C-B557-4FF8-B416-A96270A65A45}" destId="{AA8EBCDF-B625-4292-B526-F63E0DEBCAAE}" srcOrd="0" destOrd="0" presId="urn:microsoft.com/office/officeart/2005/8/layout/orgChart1"/>
    <dgm:cxn modelId="{E43A0D0F-B534-4A5E-AC72-C809DBC290CC}" type="presParOf" srcId="{9588E77C-B557-4FF8-B416-A96270A65A45}" destId="{DD652581-0053-4363-A2BF-40C5615B4FF0}" srcOrd="1" destOrd="0" presId="urn:microsoft.com/office/officeart/2005/8/layout/orgChart1"/>
    <dgm:cxn modelId="{5DACB1D2-5925-4270-854B-0F2EB8AB75C3}" type="presParOf" srcId="{97673C90-B5B3-4E99-9CAF-C7A157B48614}" destId="{84980AB9-02DE-4FD8-B85F-245B62B5F6B4}" srcOrd="1" destOrd="0" presId="urn:microsoft.com/office/officeart/2005/8/layout/orgChart1"/>
    <dgm:cxn modelId="{0561182D-AF02-42AD-9CDE-0198F0940322}" type="presParOf" srcId="{84980AB9-02DE-4FD8-B85F-245B62B5F6B4}" destId="{C0361E50-05B6-4CAE-A7ED-FDA8E237F46B}" srcOrd="0" destOrd="0" presId="urn:microsoft.com/office/officeart/2005/8/layout/orgChart1"/>
    <dgm:cxn modelId="{7D0E4302-97E7-4229-A830-6A8DCF5E4B25}" type="presParOf" srcId="{84980AB9-02DE-4FD8-B85F-245B62B5F6B4}" destId="{0166AA56-E3AE-4003-8B24-B7E0452DD6B0}" srcOrd="1" destOrd="0" presId="urn:microsoft.com/office/officeart/2005/8/layout/orgChart1"/>
    <dgm:cxn modelId="{AA11CB1E-8722-4B0B-996B-5334F5182B8B}" type="presParOf" srcId="{0166AA56-E3AE-4003-8B24-B7E0452DD6B0}" destId="{FDAFCB9C-0DA3-4E66-8D9F-8420AC21D49E}" srcOrd="0" destOrd="0" presId="urn:microsoft.com/office/officeart/2005/8/layout/orgChart1"/>
    <dgm:cxn modelId="{23C4BB51-6E8E-493F-A4EE-AAFF891AC042}" type="presParOf" srcId="{FDAFCB9C-0DA3-4E66-8D9F-8420AC21D49E}" destId="{2C2150D6-0D54-415F-9351-5133E617EC56}" srcOrd="0" destOrd="0" presId="urn:microsoft.com/office/officeart/2005/8/layout/orgChart1"/>
    <dgm:cxn modelId="{B907D6DA-2455-444E-B592-B08EAEA5C2AA}" type="presParOf" srcId="{FDAFCB9C-0DA3-4E66-8D9F-8420AC21D49E}" destId="{CB7F118C-3677-489B-87E0-5977934365F9}" srcOrd="1" destOrd="0" presId="urn:microsoft.com/office/officeart/2005/8/layout/orgChart1"/>
    <dgm:cxn modelId="{11576432-80CD-4F60-ACA6-2AC158893895}" type="presParOf" srcId="{0166AA56-E3AE-4003-8B24-B7E0452DD6B0}" destId="{8D75E055-40E4-4C62-B19B-18C596C9D095}" srcOrd="1" destOrd="0" presId="urn:microsoft.com/office/officeart/2005/8/layout/orgChart1"/>
    <dgm:cxn modelId="{1279DE15-4411-475B-AE54-7E7C71502D28}" type="presParOf" srcId="{0166AA56-E3AE-4003-8B24-B7E0452DD6B0}" destId="{96BF638A-96C6-48D0-82B6-7C0DDFF36ACE}" srcOrd="2" destOrd="0" presId="urn:microsoft.com/office/officeart/2005/8/layout/orgChart1"/>
    <dgm:cxn modelId="{F519AE37-FDE0-45CE-A054-65B32A26A3DB}" type="presParOf" srcId="{84980AB9-02DE-4FD8-B85F-245B62B5F6B4}" destId="{05368524-AF65-4F94-B6FA-F87A35CA78AD}" srcOrd="2" destOrd="0" presId="urn:microsoft.com/office/officeart/2005/8/layout/orgChart1"/>
    <dgm:cxn modelId="{9859B933-3A6B-4D9B-9ADD-44A0B2B76EE4}" type="presParOf" srcId="{84980AB9-02DE-4FD8-B85F-245B62B5F6B4}" destId="{FAA8E743-C3F2-4AEB-A4F6-FDDF071A488A}" srcOrd="3" destOrd="0" presId="urn:microsoft.com/office/officeart/2005/8/layout/orgChart1"/>
    <dgm:cxn modelId="{AD54D619-B166-4FE1-A410-A7A141A9D909}" type="presParOf" srcId="{FAA8E743-C3F2-4AEB-A4F6-FDDF071A488A}" destId="{804A0A47-AC51-4208-B441-D07371788860}" srcOrd="0" destOrd="0" presId="urn:microsoft.com/office/officeart/2005/8/layout/orgChart1"/>
    <dgm:cxn modelId="{7226FE9B-E689-4060-B5A3-D30A1935D828}" type="presParOf" srcId="{804A0A47-AC51-4208-B441-D07371788860}" destId="{0C8D5619-2EC7-4D76-8BAB-47B595D3DF25}" srcOrd="0" destOrd="0" presId="urn:microsoft.com/office/officeart/2005/8/layout/orgChart1"/>
    <dgm:cxn modelId="{BCEE33D2-F650-4835-A52C-4029C3094C38}" type="presParOf" srcId="{804A0A47-AC51-4208-B441-D07371788860}" destId="{434D558A-8A01-4C34-BF48-ECBA86F254F2}" srcOrd="1" destOrd="0" presId="urn:microsoft.com/office/officeart/2005/8/layout/orgChart1"/>
    <dgm:cxn modelId="{C2D1203B-68F6-424B-B57D-51BAE6AC1783}" type="presParOf" srcId="{FAA8E743-C3F2-4AEB-A4F6-FDDF071A488A}" destId="{95E8D5E3-A4A3-4649-89D4-B9DD38157A81}" srcOrd="1" destOrd="0" presId="urn:microsoft.com/office/officeart/2005/8/layout/orgChart1"/>
    <dgm:cxn modelId="{FFCBD7DB-3EBB-446F-B5FF-CB2D1E07F0EA}" type="presParOf" srcId="{FAA8E743-C3F2-4AEB-A4F6-FDDF071A488A}" destId="{84C01136-6C06-4804-838D-3664FC3F3434}" srcOrd="2" destOrd="0" presId="urn:microsoft.com/office/officeart/2005/8/layout/orgChart1"/>
    <dgm:cxn modelId="{1C5E04AF-A302-4983-A98E-316DA9CAB481}" type="presParOf" srcId="{84980AB9-02DE-4FD8-B85F-245B62B5F6B4}" destId="{DFA170E2-07B2-425E-90AF-61BB55D83C1E}" srcOrd="4" destOrd="0" presId="urn:microsoft.com/office/officeart/2005/8/layout/orgChart1"/>
    <dgm:cxn modelId="{6C03AC57-9A84-4140-9689-83CCB410DE70}" type="presParOf" srcId="{84980AB9-02DE-4FD8-B85F-245B62B5F6B4}" destId="{F0650995-E7F7-4331-8960-B75E34609AF7}" srcOrd="5" destOrd="0" presId="urn:microsoft.com/office/officeart/2005/8/layout/orgChart1"/>
    <dgm:cxn modelId="{E3524A0B-DA2D-4603-9AB8-575CCD3E2059}" type="presParOf" srcId="{F0650995-E7F7-4331-8960-B75E34609AF7}" destId="{49C33D6C-C430-4D25-8A58-ABB3574ECD08}" srcOrd="0" destOrd="0" presId="urn:microsoft.com/office/officeart/2005/8/layout/orgChart1"/>
    <dgm:cxn modelId="{44015436-5F59-4840-BF4D-E9E3BD79289F}" type="presParOf" srcId="{49C33D6C-C430-4D25-8A58-ABB3574ECD08}" destId="{6F030080-9B3A-4B21-B2F0-ED646AB1FEB6}" srcOrd="0" destOrd="0" presId="urn:microsoft.com/office/officeart/2005/8/layout/orgChart1"/>
    <dgm:cxn modelId="{F9FEC973-E66E-4315-98AB-521E2FDCB8D7}" type="presParOf" srcId="{49C33D6C-C430-4D25-8A58-ABB3574ECD08}" destId="{D0DC8BEF-02E0-4EBD-9B94-7F6FAF0B3C77}" srcOrd="1" destOrd="0" presId="urn:microsoft.com/office/officeart/2005/8/layout/orgChart1"/>
    <dgm:cxn modelId="{6539982F-3702-42D9-B23E-162062F52018}" type="presParOf" srcId="{F0650995-E7F7-4331-8960-B75E34609AF7}" destId="{BBE525D1-F9DD-4F03-967F-E50A379C99E9}" srcOrd="1" destOrd="0" presId="urn:microsoft.com/office/officeart/2005/8/layout/orgChart1"/>
    <dgm:cxn modelId="{C3349DAA-D78A-49D9-ADEF-667DAA947C80}" type="presParOf" srcId="{F0650995-E7F7-4331-8960-B75E34609AF7}" destId="{BBE45C4B-35FA-470F-9979-6F92EDFA7609}" srcOrd="2" destOrd="0" presId="urn:microsoft.com/office/officeart/2005/8/layout/orgChart1"/>
    <dgm:cxn modelId="{C4BBA3A7-5052-4ADA-98A2-CF2FF8A928C6}" type="presParOf" srcId="{97673C90-B5B3-4E99-9CAF-C7A157B48614}" destId="{BE70DCB9-0D3F-474D-AE67-8A8689DAE842}" srcOrd="2" destOrd="0" presId="urn:microsoft.com/office/officeart/2005/8/layout/orgChart1"/>
    <dgm:cxn modelId="{1A192C07-3D71-499E-A2BD-A87B2872BCFA}" type="presParOf" srcId="{871F60EC-1D85-467D-85CD-79ED828C013D}" destId="{254FCED4-03FA-4156-8DC3-322144BE92BC}" srcOrd="2" destOrd="0" presId="urn:microsoft.com/office/officeart/2005/8/layout/orgChart1"/>
    <dgm:cxn modelId="{CBBFBA4B-E175-4B3C-AF64-011F308BEC74}" type="presParOf" srcId="{871F60EC-1D85-467D-85CD-79ED828C013D}" destId="{AC98EC95-AAE7-4361-B92D-975F54F906A1}" srcOrd="3" destOrd="0" presId="urn:microsoft.com/office/officeart/2005/8/layout/orgChart1"/>
    <dgm:cxn modelId="{722AA1FB-2C08-4A7C-B2DE-1B4CD6480ACB}" type="presParOf" srcId="{AC98EC95-AAE7-4361-B92D-975F54F906A1}" destId="{010D1990-C399-44A0-844D-B7ADB16D60D6}" srcOrd="0" destOrd="0" presId="urn:microsoft.com/office/officeart/2005/8/layout/orgChart1"/>
    <dgm:cxn modelId="{9E89FC9D-8162-4C2D-91BC-DC04A8539727}" type="presParOf" srcId="{010D1990-C399-44A0-844D-B7ADB16D60D6}" destId="{60EBCB40-76F7-4BF1-BC64-3474249FF67C}" srcOrd="0" destOrd="0" presId="urn:microsoft.com/office/officeart/2005/8/layout/orgChart1"/>
    <dgm:cxn modelId="{3CCD47D4-C93B-4FC7-8455-A02A513B2980}" type="presParOf" srcId="{010D1990-C399-44A0-844D-B7ADB16D60D6}" destId="{FE37EDE7-F9DB-4D8E-B714-DA43F175D478}" srcOrd="1" destOrd="0" presId="urn:microsoft.com/office/officeart/2005/8/layout/orgChart1"/>
    <dgm:cxn modelId="{DCE01DD9-FC7B-45BC-BFCF-D9AD7582139B}" type="presParOf" srcId="{AC98EC95-AAE7-4361-B92D-975F54F906A1}" destId="{BCFC47BD-8C38-4F00-935A-5C186CAD510A}" srcOrd="1" destOrd="0" presId="urn:microsoft.com/office/officeart/2005/8/layout/orgChart1"/>
    <dgm:cxn modelId="{C03B8540-6607-4988-B680-59FDE3A4471B}" type="presParOf" srcId="{BCFC47BD-8C38-4F00-935A-5C186CAD510A}" destId="{1E233154-7EBF-4404-9023-B9A7305D6FAD}" srcOrd="0" destOrd="0" presId="urn:microsoft.com/office/officeart/2005/8/layout/orgChart1"/>
    <dgm:cxn modelId="{8DE52AD9-E368-440A-A54F-869C78D80502}" type="presParOf" srcId="{BCFC47BD-8C38-4F00-935A-5C186CAD510A}" destId="{22DFA3AC-FD71-457D-B0F6-8FD3BC1E91E7}" srcOrd="1" destOrd="0" presId="urn:microsoft.com/office/officeart/2005/8/layout/orgChart1"/>
    <dgm:cxn modelId="{4DED76E5-9B85-402F-8E44-40CE11965287}" type="presParOf" srcId="{22DFA3AC-FD71-457D-B0F6-8FD3BC1E91E7}" destId="{BB670FA6-4F87-4173-AF02-6439D896F7EA}" srcOrd="0" destOrd="0" presId="urn:microsoft.com/office/officeart/2005/8/layout/orgChart1"/>
    <dgm:cxn modelId="{7214225D-DF06-42FF-8579-FAE00E7D6513}" type="presParOf" srcId="{BB670FA6-4F87-4173-AF02-6439D896F7EA}" destId="{3C96649C-9CA7-4366-8B72-8E89EF4099AC}" srcOrd="0" destOrd="0" presId="urn:microsoft.com/office/officeart/2005/8/layout/orgChart1"/>
    <dgm:cxn modelId="{2E1965F4-0B4C-400F-A4F6-99360F8D6C8C}" type="presParOf" srcId="{BB670FA6-4F87-4173-AF02-6439D896F7EA}" destId="{7B8F02EF-BE25-4593-A712-2E935EDEB77E}" srcOrd="1" destOrd="0" presId="urn:microsoft.com/office/officeart/2005/8/layout/orgChart1"/>
    <dgm:cxn modelId="{A7845855-D7A6-4D8E-B9E1-E171BDE8657C}" type="presParOf" srcId="{22DFA3AC-FD71-457D-B0F6-8FD3BC1E91E7}" destId="{FF09F2AC-9805-44F3-AB38-29655567918D}" srcOrd="1" destOrd="0" presId="urn:microsoft.com/office/officeart/2005/8/layout/orgChart1"/>
    <dgm:cxn modelId="{FE9B2328-A3B4-477E-BF9B-9D7DDF2FFB83}" type="presParOf" srcId="{22DFA3AC-FD71-457D-B0F6-8FD3BC1E91E7}" destId="{A5656279-2578-44FD-B3B5-633FF0262827}" srcOrd="2" destOrd="0" presId="urn:microsoft.com/office/officeart/2005/8/layout/orgChart1"/>
    <dgm:cxn modelId="{8CDC523C-37AE-4AB9-80EE-A7385B24DD39}" type="presParOf" srcId="{BCFC47BD-8C38-4F00-935A-5C186CAD510A}" destId="{80CD722D-4CCD-4111-8431-D6002FA11C1E}" srcOrd="2" destOrd="0" presId="urn:microsoft.com/office/officeart/2005/8/layout/orgChart1"/>
    <dgm:cxn modelId="{B7DFEC88-04FE-4CD2-ACCC-DBF18537F7D2}" type="presParOf" srcId="{BCFC47BD-8C38-4F00-935A-5C186CAD510A}" destId="{5B73D4ED-65A5-4EF3-9B6D-903BD0B70F73}" srcOrd="3" destOrd="0" presId="urn:microsoft.com/office/officeart/2005/8/layout/orgChart1"/>
    <dgm:cxn modelId="{BCF7CB62-58D0-470C-9437-9D6695AB38D7}" type="presParOf" srcId="{5B73D4ED-65A5-4EF3-9B6D-903BD0B70F73}" destId="{1CF17E8B-C8B8-4DB8-9256-4EB4F8794633}" srcOrd="0" destOrd="0" presId="urn:microsoft.com/office/officeart/2005/8/layout/orgChart1"/>
    <dgm:cxn modelId="{B0BA93CE-ABE3-4000-B358-559B3307528F}" type="presParOf" srcId="{1CF17E8B-C8B8-4DB8-9256-4EB4F8794633}" destId="{1F6BA519-1C74-405E-A03F-B6D65BF298D3}" srcOrd="0" destOrd="0" presId="urn:microsoft.com/office/officeart/2005/8/layout/orgChart1"/>
    <dgm:cxn modelId="{2F8661EA-0070-440D-AA5A-C4D62812CAA3}" type="presParOf" srcId="{1CF17E8B-C8B8-4DB8-9256-4EB4F8794633}" destId="{9DDD1B67-179C-4413-8047-FFC055619344}" srcOrd="1" destOrd="0" presId="urn:microsoft.com/office/officeart/2005/8/layout/orgChart1"/>
    <dgm:cxn modelId="{83CDC7FB-3190-4C22-86D7-E898E60321D7}" type="presParOf" srcId="{5B73D4ED-65A5-4EF3-9B6D-903BD0B70F73}" destId="{BA56E290-685C-4E07-AB67-5A0F8E2935A1}" srcOrd="1" destOrd="0" presId="urn:microsoft.com/office/officeart/2005/8/layout/orgChart1"/>
    <dgm:cxn modelId="{EF8D1D6F-D0B0-4626-8B63-FD0B603E3382}" type="presParOf" srcId="{5B73D4ED-65A5-4EF3-9B6D-903BD0B70F73}" destId="{8930AA88-1B91-4B67-9592-E9430DBDAE53}" srcOrd="2" destOrd="0" presId="urn:microsoft.com/office/officeart/2005/8/layout/orgChart1"/>
    <dgm:cxn modelId="{EF6C2885-3164-4292-B2BD-C10023C80FDF}" type="presParOf" srcId="{BCFC47BD-8C38-4F00-935A-5C186CAD510A}" destId="{7D1A4DBD-BD32-4437-BBEE-091B1153BC98}" srcOrd="4" destOrd="0" presId="urn:microsoft.com/office/officeart/2005/8/layout/orgChart1"/>
    <dgm:cxn modelId="{5262646A-3977-45C2-8A2C-C666B04B78A8}" type="presParOf" srcId="{BCFC47BD-8C38-4F00-935A-5C186CAD510A}" destId="{BC056EC5-B189-4457-A40F-A0B117D1CC53}" srcOrd="5" destOrd="0" presId="urn:microsoft.com/office/officeart/2005/8/layout/orgChart1"/>
    <dgm:cxn modelId="{562BB4A2-2778-4611-9243-6170E3C4834C}" type="presParOf" srcId="{BC056EC5-B189-4457-A40F-A0B117D1CC53}" destId="{1969D15D-5C3D-4891-AB14-765EFF84C559}" srcOrd="0" destOrd="0" presId="urn:microsoft.com/office/officeart/2005/8/layout/orgChart1"/>
    <dgm:cxn modelId="{C91BDB4F-8F2D-482D-B6A4-0B2E62C24704}" type="presParOf" srcId="{1969D15D-5C3D-4891-AB14-765EFF84C559}" destId="{E3B3BF84-7FFC-48B4-BDEA-CD7036FA08F8}" srcOrd="0" destOrd="0" presId="urn:microsoft.com/office/officeart/2005/8/layout/orgChart1"/>
    <dgm:cxn modelId="{F86A5AB3-B493-4B2F-855D-0CF0D9955295}" type="presParOf" srcId="{1969D15D-5C3D-4891-AB14-765EFF84C559}" destId="{DA636F45-5CD9-4B81-B812-C5DABB0AB5F3}" srcOrd="1" destOrd="0" presId="urn:microsoft.com/office/officeart/2005/8/layout/orgChart1"/>
    <dgm:cxn modelId="{EFB7FE26-D57F-431C-A57B-FA8041291070}" type="presParOf" srcId="{BC056EC5-B189-4457-A40F-A0B117D1CC53}" destId="{D5418DE3-4041-46E8-A67D-7CCC0C27E2F5}" srcOrd="1" destOrd="0" presId="urn:microsoft.com/office/officeart/2005/8/layout/orgChart1"/>
    <dgm:cxn modelId="{5CD3D23C-FC49-4EAA-B725-AFB0A2B256BC}" type="presParOf" srcId="{BC056EC5-B189-4457-A40F-A0B117D1CC53}" destId="{DDAA2906-189C-48DF-90F3-0A9B57E9BEFE}" srcOrd="2" destOrd="0" presId="urn:microsoft.com/office/officeart/2005/8/layout/orgChart1"/>
    <dgm:cxn modelId="{E6DE84D6-5D24-455F-8794-73CB5E7C0595}" type="presParOf" srcId="{AC98EC95-AAE7-4361-B92D-975F54F906A1}" destId="{D324C376-D9D8-4DBE-B33A-DD16D5EC7BE7}" srcOrd="2" destOrd="0" presId="urn:microsoft.com/office/officeart/2005/8/layout/orgChart1"/>
    <dgm:cxn modelId="{DF40A6C8-69C9-4AA3-8E44-D6601AA5E8DB}" type="presParOf" srcId="{871F60EC-1D85-467D-85CD-79ED828C013D}" destId="{F0EB3727-1820-4533-A52F-CF6D428701DB}" srcOrd="4" destOrd="0" presId="urn:microsoft.com/office/officeart/2005/8/layout/orgChart1"/>
    <dgm:cxn modelId="{ED339646-9F0C-4EE1-AD49-F4031044193F}" type="presParOf" srcId="{871F60EC-1D85-467D-85CD-79ED828C013D}" destId="{23C2BA2E-563F-4344-9090-DC43D8138315}" srcOrd="5" destOrd="0" presId="urn:microsoft.com/office/officeart/2005/8/layout/orgChart1"/>
    <dgm:cxn modelId="{A993D3A0-4424-4EE6-A5C6-DC71B5336483}" type="presParOf" srcId="{23C2BA2E-563F-4344-9090-DC43D8138315}" destId="{EC43D94D-B6E9-4663-8ABF-297D2489B0B9}" srcOrd="0" destOrd="0" presId="urn:microsoft.com/office/officeart/2005/8/layout/orgChart1"/>
    <dgm:cxn modelId="{2F5CF38D-1965-4380-9F26-8A64E312A801}" type="presParOf" srcId="{EC43D94D-B6E9-4663-8ABF-297D2489B0B9}" destId="{B7549A9B-DE82-4347-80C6-30ED52CE83E0}" srcOrd="0" destOrd="0" presId="urn:microsoft.com/office/officeart/2005/8/layout/orgChart1"/>
    <dgm:cxn modelId="{16DE04A9-EC28-471C-8677-7A051268E68A}" type="presParOf" srcId="{EC43D94D-B6E9-4663-8ABF-297D2489B0B9}" destId="{00EC1360-7BAB-4860-9D27-41AFFDDE2992}" srcOrd="1" destOrd="0" presId="urn:microsoft.com/office/officeart/2005/8/layout/orgChart1"/>
    <dgm:cxn modelId="{A8804D84-5614-41D4-AE8A-E511971B0251}" type="presParOf" srcId="{23C2BA2E-563F-4344-9090-DC43D8138315}" destId="{3A055B1E-4D8D-461C-9638-E66AE8B75489}" srcOrd="1" destOrd="0" presId="urn:microsoft.com/office/officeart/2005/8/layout/orgChart1"/>
    <dgm:cxn modelId="{2C9992FB-9614-4557-9F84-021F20EF02B9}" type="presParOf" srcId="{3A055B1E-4D8D-461C-9638-E66AE8B75489}" destId="{74FA81B2-BE4E-48FD-8560-E49C874CC4E0}" srcOrd="0" destOrd="0" presId="urn:microsoft.com/office/officeart/2005/8/layout/orgChart1"/>
    <dgm:cxn modelId="{8B2F75E2-3586-48A8-BF29-046BB82940E0}" type="presParOf" srcId="{3A055B1E-4D8D-461C-9638-E66AE8B75489}" destId="{296E7CC3-FFDD-4912-9FC0-1633E8B22BF2}" srcOrd="1" destOrd="0" presId="urn:microsoft.com/office/officeart/2005/8/layout/orgChart1"/>
    <dgm:cxn modelId="{C80C7769-5C1B-4E38-81A7-64C4CE531F62}" type="presParOf" srcId="{296E7CC3-FFDD-4912-9FC0-1633E8B22BF2}" destId="{5E6CC618-6F2F-47BD-9F6D-A6B361745AB7}" srcOrd="0" destOrd="0" presId="urn:microsoft.com/office/officeart/2005/8/layout/orgChart1"/>
    <dgm:cxn modelId="{3A72416C-146C-4040-A977-C07F7A380D7D}" type="presParOf" srcId="{5E6CC618-6F2F-47BD-9F6D-A6B361745AB7}" destId="{FBFABDE8-E5E0-44D8-85D0-DDAF5E720DB3}" srcOrd="0" destOrd="0" presId="urn:microsoft.com/office/officeart/2005/8/layout/orgChart1"/>
    <dgm:cxn modelId="{FF62788C-4B9B-471C-9CFD-8DC5107C9577}" type="presParOf" srcId="{5E6CC618-6F2F-47BD-9F6D-A6B361745AB7}" destId="{3E8205BC-6783-4F69-87DE-2B9A455FD36B}" srcOrd="1" destOrd="0" presId="urn:microsoft.com/office/officeart/2005/8/layout/orgChart1"/>
    <dgm:cxn modelId="{69E9B499-F83B-4320-8F2F-13F690EF90EC}" type="presParOf" srcId="{296E7CC3-FFDD-4912-9FC0-1633E8B22BF2}" destId="{7E1A25B1-52DA-4116-8165-7A7C068EA61A}" srcOrd="1" destOrd="0" presId="urn:microsoft.com/office/officeart/2005/8/layout/orgChart1"/>
    <dgm:cxn modelId="{61BC67E2-3E98-4450-8215-A195A48CFCA2}" type="presParOf" srcId="{296E7CC3-FFDD-4912-9FC0-1633E8B22BF2}" destId="{E9413D93-A0B4-47CC-852C-78B36BA90974}" srcOrd="2" destOrd="0" presId="urn:microsoft.com/office/officeart/2005/8/layout/orgChart1"/>
    <dgm:cxn modelId="{56FFC93A-6738-47E4-ADF8-213838DF7AEE}" type="presParOf" srcId="{3A055B1E-4D8D-461C-9638-E66AE8B75489}" destId="{DDDA05EB-40A6-4EAF-B136-17565BE924C3}" srcOrd="2" destOrd="0" presId="urn:microsoft.com/office/officeart/2005/8/layout/orgChart1"/>
    <dgm:cxn modelId="{9DA1DA21-39FD-45FA-ADA4-712F99000CD5}" type="presParOf" srcId="{3A055B1E-4D8D-461C-9638-E66AE8B75489}" destId="{6956E13A-3A29-4CC8-858C-44F0FFE19DA3}" srcOrd="3" destOrd="0" presId="urn:microsoft.com/office/officeart/2005/8/layout/orgChart1"/>
    <dgm:cxn modelId="{DFA335B6-D0E1-472F-8561-2877C745139B}" type="presParOf" srcId="{6956E13A-3A29-4CC8-858C-44F0FFE19DA3}" destId="{7138C002-77E0-4556-93D6-B022C116C796}" srcOrd="0" destOrd="0" presId="urn:microsoft.com/office/officeart/2005/8/layout/orgChart1"/>
    <dgm:cxn modelId="{DB3B457A-1C88-47CC-A62C-5202B5ACF57E}" type="presParOf" srcId="{7138C002-77E0-4556-93D6-B022C116C796}" destId="{41F2A276-825A-4E09-BA1E-B8613998D954}" srcOrd="0" destOrd="0" presId="urn:microsoft.com/office/officeart/2005/8/layout/orgChart1"/>
    <dgm:cxn modelId="{B91CD4B8-08BC-4745-85AA-2EC35E466200}" type="presParOf" srcId="{7138C002-77E0-4556-93D6-B022C116C796}" destId="{210D3090-3DEE-4C35-BDF7-2D0503044C21}" srcOrd="1" destOrd="0" presId="urn:microsoft.com/office/officeart/2005/8/layout/orgChart1"/>
    <dgm:cxn modelId="{54692095-93BF-440F-9820-14ADF27644B9}" type="presParOf" srcId="{6956E13A-3A29-4CC8-858C-44F0FFE19DA3}" destId="{A8B3102E-8E61-4546-B820-FD502C1F94CB}" srcOrd="1" destOrd="0" presId="urn:microsoft.com/office/officeart/2005/8/layout/orgChart1"/>
    <dgm:cxn modelId="{2E47E28C-4F21-4DF2-B699-C1E3029E958F}" type="presParOf" srcId="{6956E13A-3A29-4CC8-858C-44F0FFE19DA3}" destId="{9EDBF39B-D89C-4B82-984C-F9D69CB677F9}" srcOrd="2" destOrd="0" presId="urn:microsoft.com/office/officeart/2005/8/layout/orgChart1"/>
    <dgm:cxn modelId="{B9F3FF3B-CAB7-450F-B628-BF3ADB6A6BAC}" type="presParOf" srcId="{3A055B1E-4D8D-461C-9638-E66AE8B75489}" destId="{B75BFBA1-23F2-4B68-9019-9A12E4B87584}" srcOrd="4" destOrd="0" presId="urn:microsoft.com/office/officeart/2005/8/layout/orgChart1"/>
    <dgm:cxn modelId="{C89EDBA7-2C69-4813-BAC6-7DA92F7AE4BC}" type="presParOf" srcId="{3A055B1E-4D8D-461C-9638-E66AE8B75489}" destId="{9422FC55-2214-4F4C-AB54-C42576B4FA29}" srcOrd="5" destOrd="0" presId="urn:microsoft.com/office/officeart/2005/8/layout/orgChart1"/>
    <dgm:cxn modelId="{938EC852-D694-4441-AB6C-7744AF335916}" type="presParOf" srcId="{9422FC55-2214-4F4C-AB54-C42576B4FA29}" destId="{96A2D8B4-95FA-4716-BAD8-A53BADA870F5}" srcOrd="0" destOrd="0" presId="urn:microsoft.com/office/officeart/2005/8/layout/orgChart1"/>
    <dgm:cxn modelId="{3719FBEE-C57C-4B45-AE70-8FF0526FD5CD}" type="presParOf" srcId="{96A2D8B4-95FA-4716-BAD8-A53BADA870F5}" destId="{01E3FD60-AED3-45A8-A18E-106851647026}" srcOrd="0" destOrd="0" presId="urn:microsoft.com/office/officeart/2005/8/layout/orgChart1"/>
    <dgm:cxn modelId="{2DD29681-D46A-42D3-A1F1-8E106AA62C02}" type="presParOf" srcId="{96A2D8B4-95FA-4716-BAD8-A53BADA870F5}" destId="{CA551DD4-2281-4B65-B486-EB581C0FAADC}" srcOrd="1" destOrd="0" presId="urn:microsoft.com/office/officeart/2005/8/layout/orgChart1"/>
    <dgm:cxn modelId="{D938A0E9-6C74-475F-BEAE-2562117AD7F0}" type="presParOf" srcId="{9422FC55-2214-4F4C-AB54-C42576B4FA29}" destId="{F00714F5-2029-4370-9632-74CFBE31A56A}" srcOrd="1" destOrd="0" presId="urn:microsoft.com/office/officeart/2005/8/layout/orgChart1"/>
    <dgm:cxn modelId="{BD648293-6EDF-4FBF-9306-84C78F3742B6}" type="presParOf" srcId="{9422FC55-2214-4F4C-AB54-C42576B4FA29}" destId="{E916DBBF-0262-4053-A0C6-1E53FFA14E61}" srcOrd="2" destOrd="0" presId="urn:microsoft.com/office/officeart/2005/8/layout/orgChart1"/>
    <dgm:cxn modelId="{D1F10619-D5AB-4EB9-AC7A-35777DEA044C}" type="presParOf" srcId="{23C2BA2E-563F-4344-9090-DC43D8138315}" destId="{96490B86-E4E9-4A00-8670-A18A7D072235}" srcOrd="2" destOrd="0" presId="urn:microsoft.com/office/officeart/2005/8/layout/orgChart1"/>
    <dgm:cxn modelId="{2C32BC13-EFBE-491E-A57E-19154C7803BB}" type="presParOf" srcId="{492A4189-E991-4D1D-8127-C58E99565964}" destId="{B3895364-08E2-4D04-A8A8-107277A19F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BFBA1-23F2-4B68-9019-9A12E4B87584}">
      <dsp:nvSpPr>
        <dsp:cNvPr id="0" name=""/>
        <dsp:cNvSpPr/>
      </dsp:nvSpPr>
      <dsp:spPr>
        <a:xfrm>
          <a:off x="5693822" y="1968769"/>
          <a:ext cx="244012" cy="3058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291"/>
              </a:lnTo>
              <a:lnTo>
                <a:pt x="244012" y="30582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A05EB-40A6-4EAF-B136-17565BE924C3}">
      <dsp:nvSpPr>
        <dsp:cNvPr id="0" name=""/>
        <dsp:cNvSpPr/>
      </dsp:nvSpPr>
      <dsp:spPr>
        <a:xfrm>
          <a:off x="5693822" y="1968769"/>
          <a:ext cx="244012" cy="190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298"/>
              </a:lnTo>
              <a:lnTo>
                <a:pt x="244012" y="19032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A81B2-BE4E-48FD-8560-E49C874CC4E0}">
      <dsp:nvSpPr>
        <dsp:cNvPr id="0" name=""/>
        <dsp:cNvSpPr/>
      </dsp:nvSpPr>
      <dsp:spPr>
        <a:xfrm>
          <a:off x="5693822" y="1968769"/>
          <a:ext cx="244012" cy="74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305"/>
              </a:lnTo>
              <a:lnTo>
                <a:pt x="244012" y="748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3727-1820-4533-A52F-CF6D428701DB}">
      <dsp:nvSpPr>
        <dsp:cNvPr id="0" name=""/>
        <dsp:cNvSpPr/>
      </dsp:nvSpPr>
      <dsp:spPr>
        <a:xfrm>
          <a:off x="4376154" y="813776"/>
          <a:ext cx="1968368" cy="34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08"/>
              </a:lnTo>
              <a:lnTo>
                <a:pt x="1968368" y="170808"/>
              </a:lnTo>
              <a:lnTo>
                <a:pt x="1968368" y="341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A4DBD-BD32-4437-BBEE-091B1153BC98}">
      <dsp:nvSpPr>
        <dsp:cNvPr id="0" name=""/>
        <dsp:cNvSpPr/>
      </dsp:nvSpPr>
      <dsp:spPr>
        <a:xfrm>
          <a:off x="3725454" y="1968769"/>
          <a:ext cx="244012" cy="3058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291"/>
              </a:lnTo>
              <a:lnTo>
                <a:pt x="244012" y="30582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722D-4CCD-4111-8431-D6002FA11C1E}">
      <dsp:nvSpPr>
        <dsp:cNvPr id="0" name=""/>
        <dsp:cNvSpPr/>
      </dsp:nvSpPr>
      <dsp:spPr>
        <a:xfrm>
          <a:off x="3725454" y="1968769"/>
          <a:ext cx="244012" cy="190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298"/>
              </a:lnTo>
              <a:lnTo>
                <a:pt x="244012" y="19032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33154-7EBF-4404-9023-B9A7305D6FAD}">
      <dsp:nvSpPr>
        <dsp:cNvPr id="0" name=""/>
        <dsp:cNvSpPr/>
      </dsp:nvSpPr>
      <dsp:spPr>
        <a:xfrm>
          <a:off x="3725454" y="1968769"/>
          <a:ext cx="244012" cy="74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305"/>
              </a:lnTo>
              <a:lnTo>
                <a:pt x="244012" y="748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FCED4-03FA-4156-8DC3-322144BE92BC}">
      <dsp:nvSpPr>
        <dsp:cNvPr id="0" name=""/>
        <dsp:cNvSpPr/>
      </dsp:nvSpPr>
      <dsp:spPr>
        <a:xfrm>
          <a:off x="4330434" y="813776"/>
          <a:ext cx="91440" cy="341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170E2-07B2-425E-90AF-61BB55D83C1E}">
      <dsp:nvSpPr>
        <dsp:cNvPr id="0" name=""/>
        <dsp:cNvSpPr/>
      </dsp:nvSpPr>
      <dsp:spPr>
        <a:xfrm>
          <a:off x="1757086" y="1968769"/>
          <a:ext cx="244012" cy="3058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291"/>
              </a:lnTo>
              <a:lnTo>
                <a:pt x="244012" y="30582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68524-AF65-4F94-B6FA-F87A35CA78AD}">
      <dsp:nvSpPr>
        <dsp:cNvPr id="0" name=""/>
        <dsp:cNvSpPr/>
      </dsp:nvSpPr>
      <dsp:spPr>
        <a:xfrm>
          <a:off x="1757086" y="1968769"/>
          <a:ext cx="244012" cy="190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298"/>
              </a:lnTo>
              <a:lnTo>
                <a:pt x="244012" y="19032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61E50-05B6-4CAE-A7ED-FDA8E237F46B}">
      <dsp:nvSpPr>
        <dsp:cNvPr id="0" name=""/>
        <dsp:cNvSpPr/>
      </dsp:nvSpPr>
      <dsp:spPr>
        <a:xfrm>
          <a:off x="1757086" y="1968769"/>
          <a:ext cx="244012" cy="74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305"/>
              </a:lnTo>
              <a:lnTo>
                <a:pt x="244012" y="748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E1563-066F-4ACE-A6E4-329F5D8BDCDB}">
      <dsp:nvSpPr>
        <dsp:cNvPr id="0" name=""/>
        <dsp:cNvSpPr/>
      </dsp:nvSpPr>
      <dsp:spPr>
        <a:xfrm>
          <a:off x="2407786" y="813776"/>
          <a:ext cx="1968368" cy="341617"/>
        </a:xfrm>
        <a:custGeom>
          <a:avLst/>
          <a:gdLst/>
          <a:ahLst/>
          <a:cxnLst/>
          <a:rect l="0" t="0" r="0" b="0"/>
          <a:pathLst>
            <a:path>
              <a:moveTo>
                <a:pt x="1968368" y="0"/>
              </a:moveTo>
              <a:lnTo>
                <a:pt x="1968368" y="170808"/>
              </a:lnTo>
              <a:lnTo>
                <a:pt x="0" y="170808"/>
              </a:lnTo>
              <a:lnTo>
                <a:pt x="0" y="341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23A-32F1-47E0-84B2-5C02B8234E2D}">
      <dsp:nvSpPr>
        <dsp:cNvPr id="0" name=""/>
        <dsp:cNvSpPr/>
      </dsp:nvSpPr>
      <dsp:spPr>
        <a:xfrm>
          <a:off x="3562779" y="401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</a:t>
          </a:r>
          <a:endParaRPr lang="en-IN" sz="1700" kern="1200"/>
        </a:p>
      </dsp:txBody>
      <dsp:txXfrm>
        <a:off x="3562779" y="401"/>
        <a:ext cx="1626750" cy="813375"/>
      </dsp:txXfrm>
    </dsp:sp>
    <dsp:sp modelId="{AA8EBCDF-B625-4292-B526-F63E0DEBCAAE}">
      <dsp:nvSpPr>
        <dsp:cNvPr id="0" name=""/>
        <dsp:cNvSpPr/>
      </dsp:nvSpPr>
      <dsp:spPr>
        <a:xfrm>
          <a:off x="1594411" y="1155394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</a:t>
          </a:r>
          <a:endParaRPr lang="en-IN" sz="1700" kern="1200"/>
        </a:p>
      </dsp:txBody>
      <dsp:txXfrm>
        <a:off x="1594411" y="1155394"/>
        <a:ext cx="1626750" cy="813375"/>
      </dsp:txXfrm>
    </dsp:sp>
    <dsp:sp modelId="{2C2150D6-0D54-415F-9351-5133E617EC56}">
      <dsp:nvSpPr>
        <dsp:cNvPr id="0" name=""/>
        <dsp:cNvSpPr/>
      </dsp:nvSpPr>
      <dsp:spPr>
        <a:xfrm>
          <a:off x="2001098" y="2310387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Authorization</a:t>
          </a:r>
          <a:endParaRPr lang="en-IN" sz="1700" kern="1200"/>
        </a:p>
      </dsp:txBody>
      <dsp:txXfrm>
        <a:off x="2001098" y="2310387"/>
        <a:ext cx="1626750" cy="813375"/>
      </dsp:txXfrm>
    </dsp:sp>
    <dsp:sp modelId="{0C8D5619-2EC7-4D76-8BAB-47B595D3DF25}">
      <dsp:nvSpPr>
        <dsp:cNvPr id="0" name=""/>
        <dsp:cNvSpPr/>
      </dsp:nvSpPr>
      <dsp:spPr>
        <a:xfrm>
          <a:off x="2001098" y="3465380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Transaction Monitoring</a:t>
          </a:r>
          <a:endParaRPr lang="en-IN" sz="1700" kern="1200"/>
        </a:p>
      </dsp:txBody>
      <dsp:txXfrm>
        <a:off x="2001098" y="3465380"/>
        <a:ext cx="1626750" cy="813375"/>
      </dsp:txXfrm>
    </dsp:sp>
    <dsp:sp modelId="{6F030080-9B3A-4B21-B2F0-ED646AB1FEB6}">
      <dsp:nvSpPr>
        <dsp:cNvPr id="0" name=""/>
        <dsp:cNvSpPr/>
      </dsp:nvSpPr>
      <dsp:spPr>
        <a:xfrm>
          <a:off x="2001098" y="4620373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Oversight</a:t>
          </a:r>
          <a:endParaRPr lang="en-IN" sz="1700" kern="1200"/>
        </a:p>
      </dsp:txBody>
      <dsp:txXfrm>
        <a:off x="2001098" y="4620373"/>
        <a:ext cx="1626750" cy="813375"/>
      </dsp:txXfrm>
    </dsp:sp>
    <dsp:sp modelId="{60EBCB40-76F7-4BF1-BC64-3474249FF67C}">
      <dsp:nvSpPr>
        <dsp:cNvPr id="0" name=""/>
        <dsp:cNvSpPr/>
      </dsp:nvSpPr>
      <dsp:spPr>
        <a:xfrm>
          <a:off x="3562779" y="1155394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Occupants</a:t>
          </a:r>
          <a:endParaRPr lang="en-IN" sz="1700" kern="1200"/>
        </a:p>
      </dsp:txBody>
      <dsp:txXfrm>
        <a:off x="3562779" y="1155394"/>
        <a:ext cx="1626750" cy="813375"/>
      </dsp:txXfrm>
    </dsp:sp>
    <dsp:sp modelId="{3C96649C-9CA7-4366-8B72-8E89EF4099AC}">
      <dsp:nvSpPr>
        <dsp:cNvPr id="0" name=""/>
        <dsp:cNvSpPr/>
      </dsp:nvSpPr>
      <dsp:spPr>
        <a:xfrm>
          <a:off x="3969467" y="2310387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Registration</a:t>
          </a:r>
          <a:endParaRPr lang="en-IN" sz="1700" kern="1200"/>
        </a:p>
      </dsp:txBody>
      <dsp:txXfrm>
        <a:off x="3969467" y="2310387"/>
        <a:ext cx="1626750" cy="813375"/>
      </dsp:txXfrm>
    </dsp:sp>
    <dsp:sp modelId="{1F6BA519-1C74-405E-A03F-B6D65BF298D3}">
      <dsp:nvSpPr>
        <dsp:cNvPr id="0" name=""/>
        <dsp:cNvSpPr/>
      </dsp:nvSpPr>
      <dsp:spPr>
        <a:xfrm>
          <a:off x="3969467" y="3465380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Accommodation Search</a:t>
          </a:r>
          <a:endParaRPr lang="en-IN" sz="1700" kern="1200"/>
        </a:p>
      </dsp:txBody>
      <dsp:txXfrm>
        <a:off x="3969467" y="3465380"/>
        <a:ext cx="1626750" cy="813375"/>
      </dsp:txXfrm>
    </dsp:sp>
    <dsp:sp modelId="{E3B3BF84-7FFC-48B4-BDEA-CD7036FA08F8}">
      <dsp:nvSpPr>
        <dsp:cNvPr id="0" name=""/>
        <dsp:cNvSpPr/>
      </dsp:nvSpPr>
      <dsp:spPr>
        <a:xfrm>
          <a:off x="3969467" y="4620373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Booking</a:t>
          </a:r>
          <a:endParaRPr lang="en-IN" sz="1700" kern="1200"/>
        </a:p>
      </dsp:txBody>
      <dsp:txXfrm>
        <a:off x="3969467" y="4620373"/>
        <a:ext cx="1626750" cy="813375"/>
      </dsp:txXfrm>
    </dsp:sp>
    <dsp:sp modelId="{B7549A9B-DE82-4347-80C6-30ED52CE83E0}">
      <dsp:nvSpPr>
        <dsp:cNvPr id="0" name=""/>
        <dsp:cNvSpPr/>
      </dsp:nvSpPr>
      <dsp:spPr>
        <a:xfrm>
          <a:off x="5531147" y="1155394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Provider</a:t>
          </a:r>
          <a:endParaRPr lang="en-IN" sz="1700" kern="1200"/>
        </a:p>
      </dsp:txBody>
      <dsp:txXfrm>
        <a:off x="5531147" y="1155394"/>
        <a:ext cx="1626750" cy="813375"/>
      </dsp:txXfrm>
    </dsp:sp>
    <dsp:sp modelId="{FBFABDE8-E5E0-44D8-85D0-DDAF5E720DB3}">
      <dsp:nvSpPr>
        <dsp:cNvPr id="0" name=""/>
        <dsp:cNvSpPr/>
      </dsp:nvSpPr>
      <dsp:spPr>
        <a:xfrm>
          <a:off x="5937835" y="2310387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Registration</a:t>
          </a:r>
          <a:endParaRPr lang="en-IN" sz="1700" kern="1200"/>
        </a:p>
      </dsp:txBody>
      <dsp:txXfrm>
        <a:off x="5937835" y="2310387"/>
        <a:ext cx="1626750" cy="813375"/>
      </dsp:txXfrm>
    </dsp:sp>
    <dsp:sp modelId="{41F2A276-825A-4E09-BA1E-B8613998D954}">
      <dsp:nvSpPr>
        <dsp:cNvPr id="0" name=""/>
        <dsp:cNvSpPr/>
      </dsp:nvSpPr>
      <dsp:spPr>
        <a:xfrm>
          <a:off x="5937835" y="3465380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Profile Management</a:t>
          </a:r>
          <a:endParaRPr lang="en-IN" sz="1700" kern="1200"/>
        </a:p>
      </dsp:txBody>
      <dsp:txXfrm>
        <a:off x="5937835" y="3465380"/>
        <a:ext cx="1626750" cy="813375"/>
      </dsp:txXfrm>
    </dsp:sp>
    <dsp:sp modelId="{01E3FD60-AED3-45A8-A18E-106851647026}">
      <dsp:nvSpPr>
        <dsp:cNvPr id="0" name=""/>
        <dsp:cNvSpPr/>
      </dsp:nvSpPr>
      <dsp:spPr>
        <a:xfrm>
          <a:off x="5937835" y="4620373"/>
          <a:ext cx="1626750" cy="813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Occupancy Status</a:t>
          </a:r>
          <a:endParaRPr lang="en-IN" sz="1700" kern="1200"/>
        </a:p>
      </dsp:txBody>
      <dsp:txXfrm>
        <a:off x="5937835" y="4620373"/>
        <a:ext cx="1626750" cy="81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7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2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42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5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5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9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1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8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5C07-ABD0-4943-B07E-A85D2AA0B34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2EE92-8742-4605-A98C-6F1C267A9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HOSTEL HUNT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4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Expansion:</a:t>
            </a:r>
          </a:p>
          <a:p>
            <a:pPr lvl="2"/>
            <a:r>
              <a:rPr lang="en-US" sz="1600" dirty="0"/>
              <a:t>Initially targeting a specific city in phase 1, the platform can gradually expand its coverage to include additional cities and regions.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Educational Institute:</a:t>
            </a:r>
          </a:p>
          <a:p>
            <a:pPr lvl="2"/>
            <a:r>
              <a:rPr lang="en-US" dirty="0"/>
              <a:t>The system fetches property according to area and city in next phase we can fetch the hostels near to educational institutes.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Student Accommodation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D0D0D"/>
                </a:solidFill>
                <a:latin typeface="Söhne"/>
              </a:rPr>
              <a:t>Professional Accommodation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Accommodation Providers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D0D0D"/>
                </a:solidFill>
                <a:latin typeface="Söhne"/>
              </a:rPr>
              <a:t>Educational Institutes</a:t>
            </a:r>
            <a:endParaRPr lang="en-IN" sz="26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21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the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the system arises for  finding suitable accommodation for students and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Centralized Platform:-</a:t>
            </a:r>
            <a:r>
              <a:rPr lang="en-US" dirty="0"/>
              <a:t>Currently, individuals seeking PGs or hostels have to 					rely  on scattered information from various sources , leading to a lack  			of transparency and inconvenience in the selection process. 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Standardized Information:-</a:t>
            </a:r>
            <a:r>
              <a:rPr lang="en-US" dirty="0"/>
              <a:t>facilities, room availability, pricing, and amenities)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Market Visibility for Providers:- </a:t>
            </a:r>
            <a:r>
              <a:rPr lang="en-US" dirty="0"/>
              <a:t>Many local PGs and hostels may struggle 						with visibility and marketing.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Safety and Security</a:t>
            </a:r>
            <a:r>
              <a:rPr lang="en-US" dirty="0"/>
              <a:t>: Ensuring the safety and security of accommodations is a crucial concern for both occupants and providers.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5460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US" b="1" dirty="0"/>
              <a:t>User Registration:</a:t>
            </a:r>
            <a:endParaRPr lang="en-US" dirty="0"/>
          </a:p>
          <a:p>
            <a:pPr lvl="3"/>
            <a:r>
              <a:rPr lang="en-US" sz="1600" dirty="0">
                <a:latin typeface="+mj-lt"/>
              </a:rPr>
              <a:t>User: Potential occupants, Accommodation providers</a:t>
            </a:r>
          </a:p>
          <a:p>
            <a:pPr lvl="3"/>
            <a:r>
              <a:rPr lang="en-US" sz="1600" dirty="0">
                <a:latin typeface="+mj-lt"/>
              </a:rPr>
              <a:t> This use case involves the process of users registering on the PG-Hostel Explorer platform.</a:t>
            </a:r>
            <a:endParaRPr lang="en-US" sz="1600" b="1" dirty="0">
              <a:solidFill>
                <a:srgbClr val="0D0D0D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b="1" dirty="0"/>
              <a:t>Accommodation Search:</a:t>
            </a:r>
            <a:endParaRPr lang="en-US" dirty="0"/>
          </a:p>
          <a:p>
            <a:pPr lvl="3"/>
            <a:r>
              <a:rPr lang="en-US" sz="1600" dirty="0"/>
              <a:t>User : Potential occupants</a:t>
            </a:r>
          </a:p>
          <a:p>
            <a:pPr lvl="3"/>
            <a:r>
              <a:rPr lang="en-US" sz="1600" dirty="0"/>
              <a:t>This use case allows potential occupants to search for PGs and hostels based on their preferences, budget constraints, and safety considerations</a:t>
            </a:r>
            <a:r>
              <a:rPr lang="en-US" dirty="0"/>
              <a:t>.</a:t>
            </a:r>
          </a:p>
          <a:p>
            <a:r>
              <a:rPr lang="en-US" b="1" dirty="0"/>
              <a:t>Booking and Reservation:</a:t>
            </a:r>
            <a:endParaRPr lang="en-US" dirty="0"/>
          </a:p>
          <a:p>
            <a:pPr lvl="3"/>
            <a:r>
              <a:rPr lang="en-US" sz="1600" dirty="0"/>
              <a:t>User: Potential occupants</a:t>
            </a:r>
          </a:p>
          <a:p>
            <a:pPr lvl="3"/>
            <a:r>
              <a:rPr lang="en-US" sz="1600" dirty="0"/>
              <a:t>This use case involves the process of potential occupants booking and reserving accommodations through the platform.</a:t>
            </a:r>
          </a:p>
          <a:p>
            <a:r>
              <a:rPr lang="en-US" b="1" dirty="0"/>
              <a:t>Profile Management:</a:t>
            </a:r>
            <a:endParaRPr lang="en-US" dirty="0"/>
          </a:p>
          <a:p>
            <a:pPr lvl="3"/>
            <a:r>
              <a:rPr lang="en-US" sz="1700" dirty="0"/>
              <a:t>User: Accommodation providers</a:t>
            </a:r>
          </a:p>
          <a:p>
            <a:pPr lvl="3"/>
            <a:r>
              <a:rPr lang="en-US" sz="1700" dirty="0"/>
              <a:t>This use case allows accommodation providers to manage and update their profiles on the platform, showcasing details about facilities, room availability, pricing, and amenities.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9112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Use Cases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99101"/>
              </p:ext>
            </p:extLst>
          </p:nvPr>
        </p:nvGraphicFramePr>
        <p:xfrm>
          <a:off x="677333" y="1423851"/>
          <a:ext cx="9158997" cy="543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74" y="1441540"/>
            <a:ext cx="8225076" cy="53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41" y="1481245"/>
            <a:ext cx="5613039" cy="5376755"/>
          </a:xfrm>
        </p:spPr>
      </p:pic>
    </p:spTree>
    <p:extLst>
      <p:ext uri="{BB962C8B-B14F-4D97-AF65-F5344CB8AC3E}">
        <p14:creationId xmlns:p14="http://schemas.microsoft.com/office/powerpoint/2010/main" val="108135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51075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Details Of Phase 1</a:t>
            </a:r>
          </a:p>
          <a:p>
            <a:pPr lvl="4"/>
            <a:r>
              <a:rPr lang="en-US" dirty="0"/>
              <a:t>Entities are created.</a:t>
            </a:r>
          </a:p>
          <a:p>
            <a:pPr lvl="4"/>
            <a:r>
              <a:rPr lang="en-US" dirty="0"/>
              <a:t>Database Created.</a:t>
            </a:r>
          </a:p>
          <a:p>
            <a:pPr lvl="4"/>
            <a:r>
              <a:rPr lang="en-US" dirty="0"/>
              <a:t>Use Case Diagram.</a:t>
            </a:r>
          </a:p>
          <a:p>
            <a:pPr lvl="4"/>
            <a:r>
              <a:rPr lang="en-US" dirty="0"/>
              <a:t>Work Flow Diagram Created.</a:t>
            </a:r>
          </a:p>
          <a:p>
            <a:pPr lvl="4"/>
            <a:r>
              <a:rPr lang="en-US" dirty="0"/>
              <a:t>React Js Components Created.</a:t>
            </a:r>
          </a:p>
          <a:p>
            <a:pPr lvl="4"/>
            <a:r>
              <a:rPr lang="en-US" dirty="0"/>
              <a:t>Login and registration.</a:t>
            </a:r>
          </a:p>
          <a:p>
            <a:r>
              <a:rPr lang="en-US" dirty="0"/>
              <a:t>Details of Phase </a:t>
            </a:r>
            <a:r>
              <a:rPr lang="en-IN" dirty="0"/>
              <a:t>2</a:t>
            </a:r>
          </a:p>
          <a:p>
            <a:pPr lvl="4"/>
            <a:r>
              <a:rPr lang="en-US" dirty="0"/>
              <a:t>Functionalities Tested and Implemented.</a:t>
            </a:r>
          </a:p>
          <a:p>
            <a:pPr lvl="4"/>
            <a:r>
              <a:rPr lang="en-US" dirty="0"/>
              <a:t>Search Property.</a:t>
            </a:r>
          </a:p>
          <a:p>
            <a:pPr lvl="4"/>
            <a:r>
              <a:rPr lang="en-US" dirty="0"/>
              <a:t>Select area and city from database using React and accordingly fetch properties.</a:t>
            </a:r>
          </a:p>
          <a:p>
            <a:pPr lvl="4"/>
            <a:r>
              <a:rPr lang="en-US" dirty="0"/>
              <a:t>CRUD Operations.</a:t>
            </a:r>
          </a:p>
          <a:p>
            <a:r>
              <a:rPr lang="en-US" dirty="0"/>
              <a:t>Details Of Phase 3</a:t>
            </a:r>
          </a:p>
          <a:p>
            <a:pPr lvl="4"/>
            <a:r>
              <a:rPr lang="en-US" dirty="0"/>
              <a:t>Add Facility by owner for particular property.</a:t>
            </a:r>
          </a:p>
          <a:p>
            <a:pPr lvl="4"/>
            <a:r>
              <a:rPr lang="en-US" dirty="0"/>
              <a:t>Show facilities to occupant for a particular property.</a:t>
            </a:r>
          </a:p>
          <a:p>
            <a:pPr lvl="4"/>
            <a:r>
              <a:rPr lang="en-US" dirty="0"/>
              <a:t>Booking Request sent by occupant Tested.</a:t>
            </a:r>
          </a:p>
          <a:p>
            <a:pPr lvl="4"/>
            <a:r>
              <a:rPr lang="en-US" dirty="0"/>
              <a:t>Approval by owner tested.</a:t>
            </a:r>
          </a:p>
          <a:p>
            <a:pPr lvl="4"/>
            <a:r>
              <a:rPr lang="en-US" dirty="0"/>
              <a:t>Booking by occupant is done. </a:t>
            </a:r>
          </a:p>
          <a:p>
            <a:pPr lvl="4"/>
            <a:endParaRPr lang="en-US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99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Done at Different tiers</a:t>
            </a:r>
          </a:p>
          <a:p>
            <a:pPr lvl="3"/>
            <a:r>
              <a:rPr lang="en-US" dirty="0"/>
              <a:t>Database testing done using dumping values.</a:t>
            </a:r>
          </a:p>
          <a:p>
            <a:pPr lvl="3"/>
            <a:r>
              <a:rPr lang="en-US" dirty="0"/>
              <a:t>REST API using Postman.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3"/>
          <a:stretch/>
        </p:blipFill>
        <p:spPr>
          <a:xfrm>
            <a:off x="561975" y="3135085"/>
            <a:ext cx="7014481" cy="36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8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856</TotalTime>
  <Words>453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Söhne</vt:lpstr>
      <vt:lpstr>Trebuchet MS</vt:lpstr>
      <vt:lpstr>Wingdings</vt:lpstr>
      <vt:lpstr>Wingdings 3</vt:lpstr>
      <vt:lpstr>Facet</vt:lpstr>
      <vt:lpstr>TITLE   HOSTEL HUNT</vt:lpstr>
      <vt:lpstr>Area Of Application</vt:lpstr>
      <vt:lpstr>Need Of the System</vt:lpstr>
      <vt:lpstr>Business Use Cases</vt:lpstr>
      <vt:lpstr>Users And Use Cases</vt:lpstr>
      <vt:lpstr>Project Architecture</vt:lpstr>
      <vt:lpstr>Workflow Diagram</vt:lpstr>
      <vt:lpstr>Project Methodology</vt:lpstr>
      <vt:lpstr>Testing Approach</vt:lpstr>
      <vt:lpstr>Future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 HOSTEL HUNT</dc:title>
  <dc:creator>Akshay Tambe</dc:creator>
  <cp:lastModifiedBy>Ankur</cp:lastModifiedBy>
  <cp:revision>19</cp:revision>
  <dcterms:created xsi:type="dcterms:W3CDTF">2024-02-21T15:47:13Z</dcterms:created>
  <dcterms:modified xsi:type="dcterms:W3CDTF">2024-02-22T06:06:29Z</dcterms:modified>
</cp:coreProperties>
</file>