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9951D39-9B41-425D-99B2-F4BA82CBAE0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81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21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46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498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602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41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200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9951D39-9B41-425D-99B2-F4BA82CBAE0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500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9951D39-9B41-425D-99B2-F4BA82CBAE0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64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98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37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64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85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80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4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1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951D39-9B41-425D-99B2-F4BA82CBAE0D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05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7091" y="1153307"/>
            <a:ext cx="8825658" cy="2677648"/>
          </a:xfrm>
        </p:spPr>
        <p:txBody>
          <a:bodyPr/>
          <a:lstStyle/>
          <a:p>
            <a:pPr algn="ctr"/>
            <a:r>
              <a:rPr lang="en-US" dirty="0"/>
              <a:t>Campus administration</a:t>
            </a:r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 bwMode="gray">
          <a:xfrm>
            <a:off x="8549129" y="4818604"/>
            <a:ext cx="2932626" cy="12308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bg1"/>
                </a:solidFill>
              </a:rPr>
              <a:t>Navruza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Tulkunova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Aleksey </a:t>
            </a:r>
            <a:r>
              <a:rPr lang="en-US" sz="2800" dirty="0" err="1" smtClean="0">
                <a:solidFill>
                  <a:schemeClr val="bg1"/>
                </a:solidFill>
              </a:rPr>
              <a:t>Yakovlev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Roman </a:t>
            </a:r>
            <a:r>
              <a:rPr lang="en-US" sz="2800" dirty="0" err="1" smtClean="0">
                <a:solidFill>
                  <a:schemeClr val="bg1"/>
                </a:solidFill>
              </a:rPr>
              <a:t>Tokarev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Mo </a:t>
            </a:r>
            <a:r>
              <a:rPr lang="en-US" sz="2800" dirty="0" err="1" smtClean="0">
                <a:solidFill>
                  <a:schemeClr val="bg1"/>
                </a:solidFill>
              </a:rPr>
              <a:t>Haoran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9807686" cy="3949700"/>
          </a:xfrm>
        </p:spPr>
        <p:txBody>
          <a:bodyPr/>
          <a:lstStyle/>
          <a:p>
            <a:r>
              <a:rPr lang="en-US" sz="2800" dirty="0"/>
              <a:t>Personnel attendance control</a:t>
            </a:r>
          </a:p>
          <a:p>
            <a:r>
              <a:rPr lang="en-US" sz="2800" dirty="0"/>
              <a:t>Guest </a:t>
            </a:r>
            <a:r>
              <a:rPr lang="en-US" sz="2800" dirty="0" smtClean="0"/>
              <a:t>control </a:t>
            </a:r>
          </a:p>
          <a:p>
            <a:r>
              <a:rPr lang="en-US" sz="2800" dirty="0" smtClean="0"/>
              <a:t>Students </a:t>
            </a:r>
            <a:r>
              <a:rPr lang="en-US" sz="2800" dirty="0"/>
              <a:t>and personnel documents maintenance</a:t>
            </a:r>
          </a:p>
          <a:p>
            <a:r>
              <a:rPr lang="en-US" sz="2800" dirty="0"/>
              <a:t>Payment control</a:t>
            </a:r>
          </a:p>
          <a:p>
            <a:r>
              <a:rPr lang="en-US" sz="2800" dirty="0"/>
              <a:t>Access control</a:t>
            </a:r>
          </a:p>
          <a:p>
            <a:r>
              <a:rPr lang="en-US" sz="2800" dirty="0"/>
              <a:t>Apartments’ occupation control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0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MD Campus ER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5" y="0"/>
            <a:ext cx="11825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6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919" y="2344883"/>
            <a:ext cx="11169883" cy="351299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Apartments </a:t>
            </a:r>
            <a:r>
              <a:rPr lang="en-US" dirty="0" smtClean="0">
                <a:solidFill>
                  <a:schemeClr val="bg1"/>
                </a:solidFill>
              </a:rPr>
              <a:t>occupation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Apartments for male employees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104" y="2575063"/>
            <a:ext cx="11151496" cy="237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9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PostgreSQL</a:t>
            </a:r>
            <a:endParaRPr lang="en-US" sz="2400" dirty="0"/>
          </a:p>
          <a:p>
            <a:r>
              <a:rPr lang="en-US" sz="2400" dirty="0" err="1" smtClean="0"/>
              <a:t>JavaFX</a:t>
            </a:r>
            <a:endParaRPr lang="en-US" sz="2400" dirty="0"/>
          </a:p>
          <a:p>
            <a:r>
              <a:rPr lang="en-US" sz="2400" dirty="0" smtClean="0"/>
              <a:t>JDBC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806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388</TotalTime>
  <Words>40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Совет директоров</vt:lpstr>
      <vt:lpstr>Campus administration</vt:lpstr>
      <vt:lpstr>Main features</vt:lpstr>
      <vt:lpstr>Презентация PowerPoint</vt:lpstr>
      <vt:lpstr>Apartments occupation</vt:lpstr>
      <vt:lpstr>Apartments for male employees</vt:lpstr>
      <vt:lpstr>Technologies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</dc:title>
  <dc:creator>innopolis</dc:creator>
  <cp:lastModifiedBy>Roman Tokarev</cp:lastModifiedBy>
  <cp:revision>17</cp:revision>
  <dcterms:created xsi:type="dcterms:W3CDTF">2016-09-27T15:00:01Z</dcterms:created>
  <dcterms:modified xsi:type="dcterms:W3CDTF">2016-11-02T08:25:08Z</dcterms:modified>
</cp:coreProperties>
</file>