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  <p:sldId id="265" r:id="rId7"/>
    <p:sldId id="271" r:id="rId8"/>
    <p:sldId id="269" r:id="rId9"/>
    <p:sldId id="272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2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1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9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0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41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0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0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5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7091" y="1153307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Campus administration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 bwMode="gray">
          <a:xfrm>
            <a:off x="8549129" y="4818604"/>
            <a:ext cx="2932626" cy="123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</a:rPr>
              <a:t>Navruza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Tulkunova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Aleksey </a:t>
            </a:r>
            <a:r>
              <a:rPr lang="en-US" sz="2800" dirty="0" err="1">
                <a:solidFill>
                  <a:schemeClr val="bg1"/>
                </a:solidFill>
              </a:rPr>
              <a:t>Yakovlev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Roman </a:t>
            </a:r>
            <a:r>
              <a:rPr lang="en-US" sz="2800" dirty="0" err="1">
                <a:solidFill>
                  <a:schemeClr val="bg1"/>
                </a:solidFill>
              </a:rPr>
              <a:t>Tokarev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Mo </a:t>
            </a:r>
            <a:r>
              <a:rPr lang="en-US" sz="2800" dirty="0" err="1">
                <a:solidFill>
                  <a:schemeClr val="bg1"/>
                </a:solidFill>
              </a:rPr>
              <a:t>Haoran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2336" cy="5379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717" y="5662861"/>
            <a:ext cx="1012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* FROM </a:t>
            </a:r>
            <a:r>
              <a:rPr lang="en-US" sz="2400" dirty="0" err="1"/>
              <a:t>rental_fee_balance</a:t>
            </a:r>
            <a:r>
              <a:rPr lang="en-US" sz="2400" dirty="0"/>
              <a:t> ORDER BY </a:t>
            </a:r>
            <a:r>
              <a:rPr lang="en-US" sz="2400" dirty="0" err="1"/>
              <a:t>family_name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9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821" y="2919662"/>
            <a:ext cx="10555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Demonstration of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1492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the Project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844132"/>
            <a:ext cx="10299149" cy="34163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Developing an application for managing all tasks related with the allocation and monitoring of the students’ housing facilities. </a:t>
            </a:r>
          </a:p>
          <a:p>
            <a:pPr algn="just"/>
            <a:r>
              <a:rPr lang="en-US" sz="2800" dirty="0"/>
              <a:t>It will make the dormitory administrator work easier, more efficient, and make fewer mistakes </a:t>
            </a:r>
          </a:p>
        </p:txBody>
      </p:sp>
    </p:spTree>
    <p:extLst>
      <p:ext uri="{BB962C8B-B14F-4D97-AF65-F5344CB8AC3E}">
        <p14:creationId xmlns:p14="http://schemas.microsoft.com/office/powerpoint/2010/main" val="9337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7686" cy="3949700"/>
          </a:xfrm>
        </p:spPr>
        <p:txBody>
          <a:bodyPr/>
          <a:lstStyle/>
          <a:p>
            <a:r>
              <a:rPr lang="en-US" sz="2800" dirty="0"/>
              <a:t>Apartments’ occupation control</a:t>
            </a:r>
          </a:p>
          <a:p>
            <a:r>
              <a:rPr lang="en-US" sz="2800" dirty="0"/>
              <a:t>Guest control </a:t>
            </a:r>
          </a:p>
          <a:p>
            <a:r>
              <a:rPr lang="en-US" sz="2800" dirty="0"/>
              <a:t>Students and personnel documents maintenance</a:t>
            </a:r>
          </a:p>
          <a:p>
            <a:r>
              <a:rPr lang="en-US" sz="2800" dirty="0"/>
              <a:t>Payment control</a:t>
            </a:r>
          </a:p>
          <a:p>
            <a:r>
              <a:rPr lang="en-US" sz="2800" dirty="0"/>
              <a:t>Personnel attendance control</a:t>
            </a:r>
          </a:p>
          <a:p>
            <a:r>
              <a:rPr lang="en-US" sz="2800" dirty="0"/>
              <a:t>Access control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323347" y="2181725"/>
            <a:ext cx="2695074" cy="439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765073"/>
            <a:ext cx="2871537" cy="225610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92" y="2765073"/>
            <a:ext cx="2603049" cy="236840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6" y="2251726"/>
            <a:ext cx="3417255" cy="28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26906" cy="5175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5492644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* FROM </a:t>
            </a:r>
            <a:r>
              <a:rPr lang="en-US" sz="2400" dirty="0" err="1"/>
              <a:t>apartment_occupation</a:t>
            </a:r>
            <a:r>
              <a:rPr lang="en-US" sz="2400" dirty="0"/>
              <a:t> ORDER BY </a:t>
            </a:r>
            <a:r>
              <a:rPr lang="en-US" sz="2400" dirty="0" err="1"/>
              <a:t>beds_occupied</a:t>
            </a:r>
            <a:r>
              <a:rPr lang="en-US" sz="2400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4642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1766"/>
            <a:ext cx="5664200" cy="63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0354" cy="5473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28834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family_name</a:t>
            </a:r>
            <a:r>
              <a:rPr lang="en-US" sz="2400" dirty="0"/>
              <a:t>, </a:t>
            </a:r>
            <a:r>
              <a:rPr lang="en-US" sz="2400" dirty="0" err="1"/>
              <a:t>building_id</a:t>
            </a:r>
            <a:r>
              <a:rPr lang="en-US" sz="2400" dirty="0"/>
              <a:t>, </a:t>
            </a:r>
            <a:r>
              <a:rPr lang="en-US" sz="2400" dirty="0" err="1"/>
              <a:t>date_time</a:t>
            </a:r>
            <a:r>
              <a:rPr lang="en-US" sz="2400" dirty="0"/>
              <a:t> FROM </a:t>
            </a:r>
            <a:r>
              <a:rPr lang="en-US" sz="2400" dirty="0" err="1"/>
              <a:t>persons_inside_campus_now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84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398" y="674063"/>
            <a:ext cx="5923809" cy="59523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42857" cy="23142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3990"/>
            <a:ext cx="3961905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4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100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Campus administration</vt:lpstr>
      <vt:lpstr>Idea of the Project</vt:lpstr>
      <vt:lpstr>Main features</vt:lpstr>
      <vt:lpstr>Презентация PowerPoint</vt:lpstr>
      <vt:lpstr>Technologies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</dc:title>
  <dc:creator>innopolis</dc:creator>
  <cp:lastModifiedBy>Roman Tokarev</cp:lastModifiedBy>
  <cp:revision>25</cp:revision>
  <dcterms:created xsi:type="dcterms:W3CDTF">2016-09-27T15:00:01Z</dcterms:created>
  <dcterms:modified xsi:type="dcterms:W3CDTF">2016-11-29T22:54:38Z</dcterms:modified>
</cp:coreProperties>
</file>