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60" r:id="rId5"/>
    <p:sldId id="259" r:id="rId6"/>
    <p:sldId id="265" r:id="rId7"/>
    <p:sldId id="271" r:id="rId8"/>
    <p:sldId id="269" r:id="rId9"/>
    <p:sldId id="272" r:id="rId10"/>
    <p:sldId id="267" r:id="rId11"/>
    <p:sldId id="273" r:id="rId12"/>
    <p:sldId id="27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02" autoAdjust="0"/>
    <p:restoredTop sz="94660"/>
  </p:normalViewPr>
  <p:slideViewPr>
    <p:cSldViewPr snapToGrid="0">
      <p:cViewPr varScale="1">
        <p:scale>
          <a:sx n="76" d="100"/>
          <a:sy n="76" d="100"/>
        </p:scale>
        <p:origin x="108" y="3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9951D39-9B41-425D-99B2-F4BA82CBAE0D}" type="datetimeFigureOut">
              <a:rPr lang="ru-RU" smtClean="0"/>
              <a:t>23.11.2016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9342F081-CA28-4E3D-BB98-9251488A85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8819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51D39-9B41-425D-99B2-F4BA82CBAE0D}" type="datetimeFigureOut">
              <a:rPr lang="ru-RU" smtClean="0"/>
              <a:t>23.11.2016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2F081-CA28-4E3D-BB98-9251488A85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0213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51D39-9B41-425D-99B2-F4BA82CBAE0D}" type="datetimeFigureOut">
              <a:rPr lang="ru-RU" smtClean="0"/>
              <a:t>23.11.2016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2F081-CA28-4E3D-BB98-9251488A85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946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51D39-9B41-425D-99B2-F4BA82CBAE0D}" type="datetimeFigureOut">
              <a:rPr lang="ru-RU" smtClean="0"/>
              <a:t>23.11.2016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2F081-CA28-4E3D-BB98-9251488A85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44987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51D39-9B41-425D-99B2-F4BA82CBAE0D}" type="datetimeFigureOut">
              <a:rPr lang="ru-RU" smtClean="0"/>
              <a:t>23.11.2016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2F081-CA28-4E3D-BB98-9251488A85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96029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51D39-9B41-425D-99B2-F4BA82CBAE0D}" type="datetimeFigureOut">
              <a:rPr lang="ru-RU" smtClean="0"/>
              <a:t>23.11.2016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2F081-CA28-4E3D-BB98-9251488A85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87410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51D39-9B41-425D-99B2-F4BA82CBAE0D}" type="datetimeFigureOut">
              <a:rPr lang="ru-RU" smtClean="0"/>
              <a:t>23.11.2016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2F081-CA28-4E3D-BB98-9251488A85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52001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49951D39-9B41-425D-99B2-F4BA82CBAE0D}" type="datetimeFigureOut">
              <a:rPr lang="ru-RU" smtClean="0"/>
              <a:t>23.11.2016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2F081-CA28-4E3D-BB98-9251488A85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15005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49951D39-9B41-425D-99B2-F4BA82CBAE0D}" type="datetimeFigureOut">
              <a:rPr lang="ru-RU" smtClean="0"/>
              <a:t>23.11.2016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2F081-CA28-4E3D-BB98-9251488A85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1641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51D39-9B41-425D-99B2-F4BA82CBAE0D}" type="datetimeFigureOut">
              <a:rPr lang="ru-RU" smtClean="0"/>
              <a:t>23.11.2016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2F081-CA28-4E3D-BB98-9251488A85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998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51D39-9B41-425D-99B2-F4BA82CBAE0D}" type="datetimeFigureOut">
              <a:rPr lang="ru-RU" smtClean="0"/>
              <a:t>23.11.2016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2F081-CA28-4E3D-BB98-9251488A85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4372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51D39-9B41-425D-99B2-F4BA82CBAE0D}" type="datetimeFigureOut">
              <a:rPr lang="ru-RU" smtClean="0"/>
              <a:t>23.11.2016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2F081-CA28-4E3D-BB98-9251488A85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6646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51D39-9B41-425D-99B2-F4BA82CBAE0D}" type="datetimeFigureOut">
              <a:rPr lang="ru-RU" smtClean="0"/>
              <a:t>23.11.2016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2F081-CA28-4E3D-BB98-9251488A85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0856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51D39-9B41-425D-99B2-F4BA82CBAE0D}" type="datetimeFigureOut">
              <a:rPr lang="ru-RU" smtClean="0"/>
              <a:t>23.11.2016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2F081-CA28-4E3D-BB98-9251488A85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4806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51D39-9B41-425D-99B2-F4BA82CBAE0D}" type="datetimeFigureOut">
              <a:rPr lang="ru-RU" smtClean="0"/>
              <a:t>23.11.2016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2F081-CA28-4E3D-BB98-9251488A85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4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51D39-9B41-425D-99B2-F4BA82CBAE0D}" type="datetimeFigureOut">
              <a:rPr lang="ru-RU" smtClean="0"/>
              <a:t>23.11.2016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2F081-CA28-4E3D-BB98-9251488A85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0142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51D39-9B41-425D-99B2-F4BA82CBAE0D}" type="datetimeFigureOut">
              <a:rPr lang="ru-RU" smtClean="0"/>
              <a:t>23.11.2016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2F081-CA28-4E3D-BB98-9251488A85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4189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9951D39-9B41-425D-99B2-F4BA82CBAE0D}" type="datetimeFigureOut">
              <a:rPr lang="ru-RU" smtClean="0"/>
              <a:t>23.11.2016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9342F081-CA28-4E3D-BB98-9251488A85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7050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77091" y="1153307"/>
            <a:ext cx="8825658" cy="2677648"/>
          </a:xfrm>
        </p:spPr>
        <p:txBody>
          <a:bodyPr/>
          <a:lstStyle/>
          <a:p>
            <a:pPr algn="ctr"/>
            <a:r>
              <a:rPr lang="en-US" dirty="0"/>
              <a:t>Campus administration</a:t>
            </a:r>
            <a:endParaRPr lang="ru-RU" dirty="0"/>
          </a:p>
        </p:txBody>
      </p:sp>
      <p:sp>
        <p:nvSpPr>
          <p:cNvPr id="3" name="Объект 2"/>
          <p:cNvSpPr txBox="1">
            <a:spLocks/>
          </p:cNvSpPr>
          <p:nvPr/>
        </p:nvSpPr>
        <p:spPr bwMode="gray">
          <a:xfrm>
            <a:off x="8549129" y="4818604"/>
            <a:ext cx="2932626" cy="123083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55000" lnSpcReduction="2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>
                <a:solidFill>
                  <a:schemeClr val="bg1"/>
                </a:solidFill>
              </a:rPr>
              <a:t>Navruza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Tulkunova</a:t>
            </a:r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Aleksey </a:t>
            </a:r>
            <a:r>
              <a:rPr lang="en-US" sz="2800" dirty="0" err="1">
                <a:solidFill>
                  <a:schemeClr val="bg1"/>
                </a:solidFill>
              </a:rPr>
              <a:t>Yakovlev</a:t>
            </a:r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Roman </a:t>
            </a:r>
            <a:r>
              <a:rPr lang="en-US" sz="2800" dirty="0" err="1">
                <a:solidFill>
                  <a:schemeClr val="bg1"/>
                </a:solidFill>
              </a:rPr>
              <a:t>Tokarev</a:t>
            </a:r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Mo </a:t>
            </a:r>
            <a:r>
              <a:rPr lang="en-US" sz="2800" dirty="0" err="1">
                <a:solidFill>
                  <a:schemeClr val="bg1"/>
                </a:solidFill>
              </a:rPr>
              <a:t>Haoran</a:t>
            </a:r>
            <a:endParaRPr lang="en-US" sz="2800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157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272336" cy="53792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2717" y="5662861"/>
            <a:ext cx="10122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SELECT * FROM </a:t>
            </a:r>
            <a:r>
              <a:rPr lang="en-US" sz="2400" dirty="0" err="1"/>
              <a:t>rental_fee_balance</a:t>
            </a:r>
            <a:r>
              <a:rPr lang="en-US" sz="2400" dirty="0"/>
              <a:t> ORDER BY </a:t>
            </a:r>
            <a:r>
              <a:rPr lang="en-US" sz="2400" dirty="0" err="1"/>
              <a:t>family_name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87909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85" y="1219200"/>
            <a:ext cx="5612356" cy="404130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4976" y="5572166"/>
            <a:ext cx="4219048" cy="6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874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4821" y="2919662"/>
            <a:ext cx="105557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Demonstration of the application </a:t>
            </a:r>
          </a:p>
        </p:txBody>
      </p:sp>
    </p:spTree>
    <p:extLst>
      <p:ext uri="{BB962C8B-B14F-4D97-AF65-F5344CB8AC3E}">
        <p14:creationId xmlns:p14="http://schemas.microsoft.com/office/powerpoint/2010/main" val="3149251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 of the Project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22830" y="2844132"/>
            <a:ext cx="10299149" cy="3416300"/>
          </a:xfrm>
        </p:spPr>
        <p:txBody>
          <a:bodyPr>
            <a:normAutofit/>
          </a:bodyPr>
          <a:lstStyle/>
          <a:p>
            <a:pPr algn="just"/>
            <a:r>
              <a:rPr lang="en-US" sz="2800" dirty="0"/>
              <a:t>Developing an application for managing all tasks related with the allocation and monitoring of the students’ housing facilities. </a:t>
            </a:r>
          </a:p>
          <a:p>
            <a:pPr algn="just"/>
            <a:r>
              <a:rPr lang="en-US" sz="2800" dirty="0"/>
              <a:t>It will make the dormitory administrator work easier, more efficient, and make fewer mistakes </a:t>
            </a:r>
          </a:p>
        </p:txBody>
      </p:sp>
    </p:spTree>
    <p:extLst>
      <p:ext uri="{BB962C8B-B14F-4D97-AF65-F5344CB8AC3E}">
        <p14:creationId xmlns:p14="http://schemas.microsoft.com/office/powerpoint/2010/main" val="933731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features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54954" y="2603500"/>
            <a:ext cx="9807686" cy="3949700"/>
          </a:xfrm>
        </p:spPr>
        <p:txBody>
          <a:bodyPr/>
          <a:lstStyle/>
          <a:p>
            <a:r>
              <a:rPr lang="en-US" sz="2800" dirty="0"/>
              <a:t>Apartments’ occupation control</a:t>
            </a:r>
          </a:p>
          <a:p>
            <a:r>
              <a:rPr lang="en-US" sz="2800" dirty="0"/>
              <a:t>Guest control </a:t>
            </a:r>
          </a:p>
          <a:p>
            <a:r>
              <a:rPr lang="en-US" sz="2800" dirty="0"/>
              <a:t>Students and personnel documents maintenance</a:t>
            </a:r>
          </a:p>
          <a:p>
            <a:r>
              <a:rPr lang="en-US" sz="2800" dirty="0"/>
              <a:t>Payment control</a:t>
            </a:r>
          </a:p>
          <a:p>
            <a:r>
              <a:rPr lang="en-US" sz="2800" dirty="0"/>
              <a:t>Personnel attendance control</a:t>
            </a:r>
          </a:p>
          <a:p>
            <a:r>
              <a:rPr lang="en-US" sz="2800" dirty="0"/>
              <a:t>Access control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4076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47" y="0"/>
            <a:ext cx="114409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671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</a:t>
            </a:r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4323347" y="2181725"/>
            <a:ext cx="2695074" cy="43955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</p:txBody>
      </p:sp>
      <p:pic>
        <p:nvPicPr>
          <p:cNvPr id="6" name="Рисунок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67" y="2765073"/>
            <a:ext cx="2871537" cy="2256105"/>
          </a:xfrm>
          <a:prstGeom prst="rect">
            <a:avLst/>
          </a:prstGeom>
        </p:spPr>
      </p:pic>
      <p:pic>
        <p:nvPicPr>
          <p:cNvPr id="7" name="Рисунок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192" y="2765073"/>
            <a:ext cx="2603049" cy="2368401"/>
          </a:xfrm>
          <a:prstGeom prst="rect">
            <a:avLst/>
          </a:prstGeom>
        </p:spPr>
      </p:pic>
      <p:pic>
        <p:nvPicPr>
          <p:cNvPr id="8" name="Рисунок 7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5566" y="2251726"/>
            <a:ext cx="3417255" cy="2881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642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726906" cy="517514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1600" y="5492644"/>
            <a:ext cx="1158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SELECT * FROM </a:t>
            </a:r>
            <a:r>
              <a:rPr lang="en-US" sz="2400" dirty="0" err="1"/>
              <a:t>apartment_occupation</a:t>
            </a:r>
            <a:r>
              <a:rPr lang="en-US" sz="2400" dirty="0"/>
              <a:t> ORDER BY </a:t>
            </a:r>
            <a:r>
              <a:rPr lang="en-US" sz="2400" dirty="0" err="1"/>
              <a:t>beds_occupied</a:t>
            </a:r>
            <a:r>
              <a:rPr lang="en-US" sz="2400" dirty="0"/>
              <a:t> DESC</a:t>
            </a:r>
          </a:p>
        </p:txBody>
      </p:sp>
    </p:spTree>
    <p:extLst>
      <p:ext uri="{BB962C8B-B14F-4D97-AF65-F5344CB8AC3E}">
        <p14:creationId xmlns:p14="http://schemas.microsoft.com/office/powerpoint/2010/main" val="1464296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" y="171766"/>
            <a:ext cx="5664200" cy="6357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410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0354" cy="547375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5288340"/>
            <a:ext cx="9525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SELECT </a:t>
            </a:r>
            <a:r>
              <a:rPr lang="en-US" sz="2400" dirty="0" err="1"/>
              <a:t>first_name</a:t>
            </a:r>
            <a:r>
              <a:rPr lang="en-US" sz="2400" dirty="0"/>
              <a:t>, </a:t>
            </a:r>
            <a:r>
              <a:rPr lang="en-US" sz="2400" dirty="0" err="1"/>
              <a:t>family_name</a:t>
            </a:r>
            <a:r>
              <a:rPr lang="en-US" sz="2400" dirty="0"/>
              <a:t>, </a:t>
            </a:r>
            <a:r>
              <a:rPr lang="en-US" sz="2400" dirty="0" err="1"/>
              <a:t>building_id</a:t>
            </a:r>
            <a:r>
              <a:rPr lang="en-US" sz="2400" dirty="0"/>
              <a:t>, </a:t>
            </a:r>
            <a:r>
              <a:rPr lang="en-US" sz="2400" dirty="0" err="1"/>
              <a:t>date_time</a:t>
            </a:r>
            <a:r>
              <a:rPr lang="en-US" sz="2400" dirty="0"/>
              <a:t> FROM </a:t>
            </a:r>
            <a:r>
              <a:rPr lang="en-US" sz="2400" dirty="0" err="1"/>
              <a:t>persons_inside_campus_now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02846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5157" y="1157143"/>
            <a:ext cx="5923809" cy="595238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542857" cy="231428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533990"/>
            <a:ext cx="3961905" cy="14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8345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вет директоров">
  <a:themeElements>
    <a:clrScheme name="Совет директоров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Совет директоров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вет директоров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288</TotalTime>
  <Words>100</Words>
  <Application>Microsoft Office PowerPoint</Application>
  <PresentationFormat>Широкоэкранный</PresentationFormat>
  <Paragraphs>26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Совет директоров</vt:lpstr>
      <vt:lpstr>Campus administration</vt:lpstr>
      <vt:lpstr>Idea of the Project</vt:lpstr>
      <vt:lpstr>Main features</vt:lpstr>
      <vt:lpstr>Презентация PowerPoint</vt:lpstr>
      <vt:lpstr>Technologies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Campus</dc:title>
  <dc:creator>innopolis</dc:creator>
  <cp:lastModifiedBy>Roman Tokarev</cp:lastModifiedBy>
  <cp:revision>23</cp:revision>
  <dcterms:created xsi:type="dcterms:W3CDTF">2016-09-27T15:00:01Z</dcterms:created>
  <dcterms:modified xsi:type="dcterms:W3CDTF">2016-11-23T06:58:48Z</dcterms:modified>
</cp:coreProperties>
</file>