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AD371F9-4077-4696-9288-E6CC495D842D}" type="datetime1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E7C65D5F-CE77-44B2-849F-82EF3DEFAE8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0C4B944-DA61-4BB0-A337-2E21E31CCDDD}" type="datetime1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E7C65D5F-CE77-44B2-849F-82EF3DEFAE8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2B61FE0-F3AF-4925-AD67-BF8DDF13EBBB}" type="datetime1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E7C65D5F-CE77-44B2-849F-82EF3DEFAE8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3EF5C51C-600D-4757-B9A1-D84B34FA8E35}" type="datetime1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E7C65D5F-CE77-44B2-849F-82EF3DEFAE8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5DC64C2-06E0-4D74-AE05-AAE4B9A23609}" type="datetime1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E7C65D5F-CE77-44B2-849F-82EF3DEFAE8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79384D3-7EE0-41F3-A97A-000933A65FFC}" type="datetime1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E7C65D5F-CE77-44B2-849F-82EF3DEFAE8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432F820-9F5B-4DF3-905A-6DF1717423E1}" type="datetime1">
              <a:rPr lang="ru-RU"/>
              <a:t/>
            </a:fld>
            <a:endParaRPr lang="ru-RU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E7C65D5F-CE77-44B2-849F-82EF3DEFAE8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84E72EC-AF99-48BC-AB24-96A45102DA4D}" type="datetime1">
              <a:rPr lang="ru-RU"/>
              <a:t/>
            </a:fld>
            <a:endParaRPr lang="ru-RU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E7C65D5F-CE77-44B2-849F-82EF3DEFAE8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0BCA96B8-A89E-41C1-BDBF-B9B07509F058}" type="datetime1">
              <a:rPr lang="ru-RU"/>
              <a:t/>
            </a:fld>
            <a:endParaRPr lang="ru-RU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E7C65D5F-CE77-44B2-849F-82EF3DEFAE8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37BD2B37-0529-4874-9EE9-B736F22535E1}" type="datetime1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E7C65D5F-CE77-44B2-849F-82EF3DEFAE8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F6C96E1-120E-4CF7-9F46-33B371A65EC3}" type="datetime1">
              <a:rPr lang="ru-RU"/>
              <a:t/>
            </a:fld>
            <a:endParaRPr lang="ru-RU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E7C65D5F-CE77-44B2-849F-82EF3DEFAE8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7D42312-35CF-441C-ADC0-232C1E023256}" type="datetime1">
              <a:rPr lang="ru-RU"/>
              <a:t/>
            </a:fld>
            <a:endParaRPr lang="ru-RU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7C65D5F-CE77-44B2-849F-82EF3DEFAE82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8650" y="623095"/>
            <a:ext cx="7886700" cy="621503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2100">
                <a:latin typeface="Times New Roman"/>
                <a:cs typeface="Times New Roman"/>
              </a:rPr>
              <a:t>Казанский(Приволжский) федеральный университет</a:t>
            </a:r>
            <a:br>
              <a:rPr lang="ru-RU" sz="2100">
                <a:latin typeface="Times New Roman"/>
                <a:cs typeface="Times New Roman"/>
              </a:rPr>
            </a:br>
            <a:r>
              <a:rPr lang="ru-RU" sz="2100">
                <a:latin typeface="Times New Roman"/>
                <a:cs typeface="Times New Roman"/>
              </a:rPr>
              <a:t>Кафедра квантовой электроники и радиоспектроскопии</a:t>
            </a:r>
            <a:endParaRPr/>
          </a:p>
        </p:txBody>
      </p:sp>
      <p:sp>
        <p:nvSpPr>
          <p:cNvPr id="5" name="Объект 4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28650" y="1676400"/>
            <a:ext cx="7886700" cy="4248150"/>
          </a:xfrm>
        </p:spPr>
        <p:txBody>
          <a:bodyPr/>
          <a:lstStyle/>
          <a:p>
            <a:pPr marL="0" indent="0" algn="ctr">
              <a:lnSpc>
                <a:spcPct val="104999"/>
              </a:lnSpc>
              <a:buNone/>
              <a:defRPr/>
            </a:pPr>
            <a:r>
              <a:rPr lang="ru-RU" sz="2400" b="1">
                <a:latin typeface="Times New Roman"/>
                <a:cs typeface="Times New Roman"/>
              </a:rPr>
              <a:t>Курсовая работа </a:t>
            </a:r>
            <a:endParaRPr/>
          </a:p>
          <a:p>
            <a:pPr marL="0" indent="0" algn="ctr">
              <a:lnSpc>
                <a:spcPct val="104999"/>
              </a:lnSpc>
              <a:buNone/>
              <a:defRPr/>
            </a:pPr>
            <a:endParaRPr lang="ru-RU" sz="1800" b="1"/>
          </a:p>
          <a:p>
            <a:pPr marL="0" indent="0" algn="ctr">
              <a:lnSpc>
                <a:spcPct val="104999"/>
              </a:lnSpc>
              <a:buNone/>
              <a:defRPr/>
            </a:pPr>
            <a:r>
              <a:rPr lang="ru-RU" sz="2600"/>
              <a:t>ВЕБ-ПРИЛОЖЕНИЕ, ОТОБРАЖАЮЩЕЕ ТЕПЛОВУЮ КАРТУ ВРЕМЕНИ ВЗГЛЯДА ПОЛЬЗОВАТЕЛЯ НА ОБЛАСТИ ВЕБ-ДОКУМЕНТА, ПОСРЕДСВОМ ФРЕЙМВОРКА ANGULARJS</a:t>
            </a:r>
            <a:endParaRPr sz="2600"/>
          </a:p>
          <a:p>
            <a:pPr marL="0" indent="0" algn="ctr">
              <a:lnSpc>
                <a:spcPct val="104999"/>
              </a:lnSpc>
              <a:buNone/>
              <a:defRPr/>
            </a:pPr>
            <a:endParaRPr lang="ru-RU" sz="2400" b="1">
              <a:latin typeface="Times New Roman"/>
              <a:cs typeface="Times New Roman"/>
            </a:endParaRPr>
          </a:p>
          <a:p>
            <a:pPr marL="0" indent="0" algn="r">
              <a:lnSpc>
                <a:spcPct val="104999"/>
              </a:lnSpc>
              <a:buNone/>
              <a:defRPr/>
            </a:pPr>
            <a:r>
              <a:rPr lang="ru-RU" sz="1800">
                <a:latin typeface="Times New Roman"/>
                <a:cs typeface="Times New Roman"/>
              </a:rPr>
              <a:t>Работу выполнил:</a:t>
            </a:r>
            <a:endParaRPr/>
          </a:p>
          <a:p>
            <a:pPr marL="0" indent="0" algn="r">
              <a:lnSpc>
                <a:spcPct val="104999"/>
              </a:lnSpc>
              <a:buNone/>
              <a:defRPr/>
            </a:pPr>
            <a:r>
              <a:rPr lang="ru-RU" sz="1800">
                <a:latin typeface="Times New Roman"/>
                <a:cs typeface="Times New Roman"/>
              </a:rPr>
              <a:t>Студент 3 курса группы 06-722</a:t>
            </a:r>
            <a:endParaRPr/>
          </a:p>
          <a:p>
            <a:pPr marL="0" indent="0" algn="r">
              <a:lnSpc>
                <a:spcPct val="104999"/>
              </a:lnSpc>
              <a:buNone/>
              <a:defRPr/>
            </a:pPr>
            <a:r>
              <a:rPr lang="ru-RU" sz="1800">
                <a:latin typeface="Times New Roman"/>
                <a:cs typeface="Times New Roman"/>
              </a:rPr>
              <a:t>Ямолдин А.А.</a:t>
            </a:r>
            <a:endParaRPr/>
          </a:p>
          <a:p>
            <a:pPr marL="0" indent="0" algn="r">
              <a:lnSpc>
                <a:spcPct val="104999"/>
              </a:lnSpc>
              <a:buNone/>
              <a:defRPr/>
            </a:pPr>
            <a:r>
              <a:rPr lang="ru-RU" sz="1800">
                <a:latin typeface="Times New Roman"/>
                <a:cs typeface="Times New Roman"/>
              </a:rPr>
              <a:t>Научный руководитель:</a:t>
            </a:r>
            <a:endParaRPr/>
          </a:p>
          <a:p>
            <a:pPr marL="0" indent="0" algn="r">
              <a:lnSpc>
                <a:spcPct val="104999"/>
              </a:lnSpc>
              <a:buNone/>
              <a:defRPr/>
            </a:pPr>
            <a:r>
              <a:rPr lang="ru-RU" sz="1800">
                <a:latin typeface="Times New Roman"/>
                <a:cs typeface="Times New Roman"/>
              </a:rPr>
              <a:t>ассистент Скобельцин К.В.</a:t>
            </a:r>
            <a:endParaRPr/>
          </a:p>
          <a:p>
            <a:pPr marL="0" indent="0" algn="ctr">
              <a:lnSpc>
                <a:spcPct val="104999"/>
              </a:lnSpc>
              <a:buNone/>
              <a:defRPr/>
            </a:pPr>
            <a:endParaRPr lang="ru-RU" sz="1350">
              <a:latin typeface="Times New Roman"/>
              <a:cs typeface="Times New Roman"/>
            </a:endParaRPr>
          </a:p>
        </p:txBody>
      </p:sp>
      <p:sp>
        <p:nvSpPr>
          <p:cNvPr id="6" name="Нижний колонтитул 1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1400" b="1">
                <a:solidFill>
                  <a:schemeClr val="tx1"/>
                </a:solidFill>
                <a:latin typeface="Times New Roman"/>
                <a:cs typeface="Times New Roman"/>
              </a:rPr>
              <a:t>Казань </a:t>
            </a:r>
            <a:r>
              <a:rPr lang="ru-RU" sz="1400" b="1">
                <a:solidFill>
                  <a:schemeClr val="tx1"/>
                </a:solidFill>
                <a:latin typeface="Times New Roman"/>
                <a:cs typeface="Times New Roman"/>
              </a:rPr>
              <a:t>2020 </a:t>
            </a:r>
            <a:endParaRPr lang="en-US" sz="1400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ru-RU"/>
          </a:p>
        </p:txBody>
      </p:sp>
      <p:sp>
        <p:nvSpPr>
          <p:cNvPr id="7" name="Номер слайда 2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8649" y="365126"/>
            <a:ext cx="7886700" cy="688973"/>
          </a:xfrm>
        </p:spPr>
        <p:txBody>
          <a:bodyPr/>
          <a:lstStyle/>
          <a:p>
            <a:pPr algn="ctr">
              <a:defRPr/>
            </a:pPr>
            <a:r>
              <a:rPr lang="ru-RU" sz="3200" b="1">
                <a:latin typeface="Times New Roman"/>
                <a:cs typeface="Times New Roman"/>
              </a:rPr>
              <a:t>Тепловая карта</a:t>
            </a:r>
            <a:endParaRPr lang="ru-RU" sz="3200" b="1">
              <a:latin typeface="Times New Roman"/>
              <a:cs typeface="Times New Roman"/>
            </a:endParaRPr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28649" y="1054100"/>
            <a:ext cx="7886700" cy="491489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sz="2400"/>
              <a:t>	Построение тепловой карты</a:t>
            </a:r>
            <a:endParaRPr lang="ru-RU" sz="2400"/>
          </a:p>
          <a:p>
            <a:pPr marL="0" indent="0">
              <a:buNone/>
              <a:defRPr/>
            </a:pPr>
            <a:endParaRPr lang="ru-RU" sz="2400"/>
          </a:p>
          <a:p>
            <a:pPr marL="0" indent="0">
              <a:buNone/>
              <a:defRPr/>
            </a:pPr>
            <a:endParaRPr lang="ru-RU" sz="2400"/>
          </a:p>
          <a:p>
            <a:pPr marL="0" indent="0">
              <a:buNone/>
              <a:defRPr/>
            </a:pPr>
            <a:endParaRPr lang="ru-RU" sz="2400"/>
          </a:p>
          <a:p>
            <a:pPr marL="0" indent="0">
              <a:buNone/>
              <a:defRPr/>
            </a:pPr>
            <a:endParaRPr lang="ru-RU" sz="2400"/>
          </a:p>
        </p:txBody>
      </p:sp>
      <p:sp>
        <p:nvSpPr>
          <p:cNvPr id="6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1384299" y="6356350"/>
            <a:ext cx="5943600" cy="365124"/>
          </a:xfrm>
        </p:spPr>
        <p:txBody>
          <a:bodyPr/>
          <a:lstStyle/>
          <a:p>
            <a:pPr>
              <a:defRPr/>
            </a:pPr>
            <a:endParaRPr lang="ru-RU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Казань </a:t>
            </a: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2020 </a:t>
            </a:r>
            <a:endParaRPr/>
          </a:p>
          <a:p>
            <a:pPr>
              <a:defRPr/>
            </a:pP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 Ямолдин А.А.</a:t>
            </a:r>
            <a:endParaRPr/>
          </a:p>
          <a:p>
            <a:pPr>
              <a:defRPr/>
            </a:pPr>
            <a:r>
              <a:rPr lang="ru-RU" sz="1200" b="1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ВЕБ-ПРИЛОЖЕНИЕ, ОТОБРАЖАЮЩЕЕ ТЕПЛОВУЮ КАРТУ ВРЕМЕНИ ВЗГЛЯДА ПОЛЬЗОВАТЕЛЯ НА ОБЛАСТИ ВЕБ-ДОКУМЕНТА, ПОСРЕДСВОМ ФРЕЙМВОРКА ANGULARJS</a:t>
            </a:r>
            <a:endParaRPr b="1">
              <a:solidFill>
                <a:schemeClr val="tx1"/>
              </a:solidFill>
            </a:endParaRPr>
          </a:p>
          <a:p>
            <a:pPr>
              <a:defRPr/>
            </a:pP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ru-RU"/>
          </a:p>
        </p:txBody>
      </p:sp>
      <p:sp>
        <p:nvSpPr>
          <p:cNvPr id="7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E025533F-725B-03D1-98DE-BD3F2AE9E212}" type="slidenum">
              <a:rPr lang="ru-RU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83664" y="1622781"/>
            <a:ext cx="8376670" cy="4033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8649" y="365126"/>
            <a:ext cx="7886700" cy="688973"/>
          </a:xfrm>
        </p:spPr>
        <p:txBody>
          <a:bodyPr/>
          <a:lstStyle/>
          <a:p>
            <a:pPr algn="ctr">
              <a:defRPr/>
            </a:pPr>
            <a:r>
              <a:rPr lang="ru-RU" sz="3200" b="1">
                <a:latin typeface="Times New Roman"/>
                <a:cs typeface="Times New Roman"/>
              </a:rPr>
              <a:t>Тепловая карта</a:t>
            </a:r>
            <a:endParaRPr lang="ru-RU" sz="3200" b="1">
              <a:latin typeface="Times New Roman"/>
              <a:cs typeface="Times New Roman"/>
            </a:endParaRPr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28649" y="1054100"/>
            <a:ext cx="7886700" cy="491489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sz="2400"/>
              <a:t>	Построение тепловой карты</a:t>
            </a:r>
            <a:endParaRPr lang="ru-RU" sz="2400"/>
          </a:p>
          <a:p>
            <a:pPr marL="0" indent="0">
              <a:buNone/>
              <a:defRPr/>
            </a:pPr>
            <a:endParaRPr lang="ru-RU" sz="2400"/>
          </a:p>
          <a:p>
            <a:pPr marL="0" indent="0">
              <a:buNone/>
              <a:defRPr/>
            </a:pPr>
            <a:endParaRPr lang="ru-RU" sz="2400"/>
          </a:p>
          <a:p>
            <a:pPr marL="0" indent="0">
              <a:buNone/>
              <a:defRPr/>
            </a:pPr>
            <a:endParaRPr lang="ru-RU" sz="2400"/>
          </a:p>
          <a:p>
            <a:pPr marL="0" indent="0">
              <a:buNone/>
              <a:defRPr/>
            </a:pPr>
            <a:endParaRPr lang="ru-RU" sz="2400"/>
          </a:p>
        </p:txBody>
      </p:sp>
      <p:sp>
        <p:nvSpPr>
          <p:cNvPr id="6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1384299" y="6356350"/>
            <a:ext cx="5943600" cy="365124"/>
          </a:xfrm>
        </p:spPr>
        <p:txBody>
          <a:bodyPr/>
          <a:lstStyle/>
          <a:p>
            <a:pPr>
              <a:defRPr/>
            </a:pPr>
            <a:endParaRPr lang="ru-RU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Казань </a:t>
            </a: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2020 </a:t>
            </a:r>
            <a:endParaRPr/>
          </a:p>
          <a:p>
            <a:pPr>
              <a:defRPr/>
            </a:pP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 Ямолдин А.А.</a:t>
            </a:r>
            <a:endParaRPr/>
          </a:p>
          <a:p>
            <a:pPr>
              <a:defRPr/>
            </a:pPr>
            <a:r>
              <a:rPr lang="ru-RU" sz="1200" b="1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ВЕБ-ПРИЛОЖЕНИЕ, ОТОБРАЖАЮЩЕЕ ТЕПЛОВУЮ КАРТУ ВРЕМЕНИ ВЗГЛЯДА ПОЛЬЗОВАТЕЛЯ НА ОБЛАСТИ ВЕБ-ДОКУМЕНТА, ПОСРЕДСВОМ ФРЕЙМВОРКА ANGULARJS</a:t>
            </a:r>
            <a:endParaRPr b="1">
              <a:solidFill>
                <a:schemeClr val="tx1"/>
              </a:solidFill>
            </a:endParaRPr>
          </a:p>
          <a:p>
            <a:pPr>
              <a:defRPr/>
            </a:pP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ru-RU"/>
          </a:p>
        </p:txBody>
      </p:sp>
      <p:sp>
        <p:nvSpPr>
          <p:cNvPr id="7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0BCBF1F-B832-C697-2191-E3DA8AF693C3}" type="slidenum">
              <a:rPr lang="ru-RU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01739" y="1694947"/>
            <a:ext cx="8140048" cy="37932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8649" y="365126"/>
            <a:ext cx="7886700" cy="688973"/>
          </a:xfrm>
        </p:spPr>
        <p:txBody>
          <a:bodyPr/>
          <a:lstStyle/>
          <a:p>
            <a:pPr algn="ctr">
              <a:defRPr/>
            </a:pPr>
            <a:r>
              <a:rPr lang="ru-RU" sz="3200" b="1">
                <a:latin typeface="Times New Roman"/>
                <a:cs typeface="Times New Roman"/>
              </a:rPr>
              <a:t>Размещение на хостинге</a:t>
            </a:r>
            <a:endParaRPr lang="ru-RU" sz="3200" b="1">
              <a:latin typeface="Times New Roman"/>
              <a:cs typeface="Times New Roman"/>
            </a:endParaRPr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28649" y="1054100"/>
            <a:ext cx="7886700" cy="491489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sz="2400"/>
              <a:t>	Чтобы веб-приложение появилось в сети Интернет, нужно разместить его на веб-сервере, называемом хостингом. Нами был выбран хостинг GitHub Pages</a:t>
            </a:r>
            <a:endParaRPr lang="ru-RU" sz="2400"/>
          </a:p>
          <a:p>
            <a:pPr marL="0" indent="0">
              <a:buNone/>
              <a:defRPr/>
            </a:pPr>
            <a:endParaRPr lang="ru-RU" sz="2400"/>
          </a:p>
          <a:p>
            <a:pPr marL="0" indent="0">
              <a:buNone/>
              <a:defRPr/>
            </a:pPr>
            <a:endParaRPr lang="ru-RU" sz="2400"/>
          </a:p>
          <a:p>
            <a:pPr marL="0" indent="0">
              <a:buNone/>
              <a:defRPr/>
            </a:pPr>
            <a:endParaRPr lang="ru-RU" sz="2400"/>
          </a:p>
          <a:p>
            <a:pPr marL="0" indent="0">
              <a:buNone/>
              <a:defRPr/>
            </a:pPr>
            <a:endParaRPr lang="ru-RU" sz="2400"/>
          </a:p>
        </p:txBody>
      </p:sp>
      <p:sp>
        <p:nvSpPr>
          <p:cNvPr id="6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1384299" y="6356350"/>
            <a:ext cx="5943600" cy="365124"/>
          </a:xfrm>
        </p:spPr>
        <p:txBody>
          <a:bodyPr/>
          <a:lstStyle/>
          <a:p>
            <a:pPr>
              <a:defRPr/>
            </a:pPr>
            <a:endParaRPr lang="ru-RU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Казань </a:t>
            </a: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2020 </a:t>
            </a:r>
            <a:endParaRPr/>
          </a:p>
          <a:p>
            <a:pPr>
              <a:defRPr/>
            </a:pP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 Ямолдин А.А.</a:t>
            </a:r>
            <a:endParaRPr/>
          </a:p>
          <a:p>
            <a:pPr>
              <a:defRPr/>
            </a:pPr>
            <a:r>
              <a:rPr lang="ru-RU" sz="1200" b="1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ВЕБ-ПРИЛОЖЕНИЕ, ОТОБРАЖАЮЩЕЕ ТЕПЛОВУЮ КАРТУ ВРЕМЕНИ ВЗГЛЯДА ПОЛЬЗОВАТЕЛЯ НА ОБЛАСТИ ВЕБ-ДОКУМЕНТА, ПОСРЕДСВОМ ФРЕЙМВОРКА ANGULARJS</a:t>
            </a:r>
            <a:endParaRPr b="1">
              <a:solidFill>
                <a:schemeClr val="tx1"/>
              </a:solidFill>
            </a:endParaRPr>
          </a:p>
          <a:p>
            <a:pPr>
              <a:defRPr/>
            </a:pP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ru-RU"/>
          </a:p>
        </p:txBody>
      </p:sp>
      <p:sp>
        <p:nvSpPr>
          <p:cNvPr id="7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F69680E-3D57-F39E-9783-22868B7D066E}" type="slidenum">
              <a:rPr lang="ru-RU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037234" y="2064032"/>
            <a:ext cx="7301652" cy="36843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8649" y="365126"/>
            <a:ext cx="7886700" cy="688973"/>
          </a:xfrm>
        </p:spPr>
        <p:txBody>
          <a:bodyPr/>
          <a:lstStyle/>
          <a:p>
            <a:pPr algn="ctr">
              <a:defRPr/>
            </a:pPr>
            <a:r>
              <a:rPr lang="ru-RU" sz="3200" b="1">
                <a:latin typeface="Times New Roman"/>
                <a:cs typeface="Times New Roman"/>
              </a:rPr>
              <a:t>Размещение на хостинге</a:t>
            </a:r>
            <a:endParaRPr lang="ru-RU" sz="3200" b="1">
              <a:latin typeface="Times New Roman"/>
              <a:cs typeface="Times New Roman"/>
            </a:endParaRPr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28649" y="1054100"/>
            <a:ext cx="7886700" cy="491489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sz="2400"/>
              <a:t>	Переходя по ссылке попадаем на наше приложение в сети Интернет</a:t>
            </a:r>
            <a:endParaRPr lang="ru-RU" sz="2400"/>
          </a:p>
          <a:p>
            <a:pPr marL="0" indent="0">
              <a:buNone/>
              <a:defRPr/>
            </a:pPr>
            <a:endParaRPr lang="ru-RU" sz="2400"/>
          </a:p>
          <a:p>
            <a:pPr marL="0" indent="0">
              <a:buNone/>
              <a:defRPr/>
            </a:pPr>
            <a:endParaRPr lang="ru-RU" sz="2400"/>
          </a:p>
          <a:p>
            <a:pPr marL="0" indent="0">
              <a:buNone/>
              <a:defRPr/>
            </a:pPr>
            <a:endParaRPr lang="ru-RU" sz="2400"/>
          </a:p>
          <a:p>
            <a:pPr marL="0" indent="0">
              <a:buNone/>
              <a:defRPr/>
            </a:pPr>
            <a:endParaRPr lang="ru-RU" sz="2400"/>
          </a:p>
        </p:txBody>
      </p:sp>
      <p:sp>
        <p:nvSpPr>
          <p:cNvPr id="6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1384299" y="6356350"/>
            <a:ext cx="5943600" cy="365124"/>
          </a:xfrm>
        </p:spPr>
        <p:txBody>
          <a:bodyPr/>
          <a:lstStyle/>
          <a:p>
            <a:pPr>
              <a:defRPr/>
            </a:pPr>
            <a:endParaRPr lang="ru-RU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Казань </a:t>
            </a: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2020 </a:t>
            </a:r>
            <a:endParaRPr/>
          </a:p>
          <a:p>
            <a:pPr>
              <a:defRPr/>
            </a:pP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 Ямолдин А.А.</a:t>
            </a:r>
            <a:endParaRPr/>
          </a:p>
          <a:p>
            <a:pPr>
              <a:defRPr/>
            </a:pPr>
            <a:r>
              <a:rPr lang="ru-RU" sz="1200" b="1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ВЕБ-ПРИЛОЖЕНИЕ, ОТОБРАЖАЮЩЕЕ ТЕПЛОВУЮ КАРТУ ВРЕМЕНИ ВЗГЛЯДА ПОЛЬЗОВАТЕЛЯ НА ОБЛАСТИ ВЕБ-ДОКУМЕНТА, ПОСРЕДСВОМ ФРЕЙМВОРКА ANGULARJS</a:t>
            </a:r>
            <a:endParaRPr b="1">
              <a:solidFill>
                <a:schemeClr val="tx1"/>
              </a:solidFill>
            </a:endParaRPr>
          </a:p>
          <a:p>
            <a:pPr>
              <a:defRPr/>
            </a:pP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ru-RU"/>
          </a:p>
        </p:txBody>
      </p:sp>
      <p:sp>
        <p:nvSpPr>
          <p:cNvPr id="7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277D925-AD0D-0FBB-97DE-712C81A158A3}" type="slidenum">
              <a:rPr lang="ru-RU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995131" y="1812653"/>
            <a:ext cx="6822591" cy="4135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8649" y="365126"/>
            <a:ext cx="7886700" cy="688973"/>
          </a:xfrm>
        </p:spPr>
        <p:txBody>
          <a:bodyPr/>
          <a:lstStyle/>
          <a:p>
            <a:pPr algn="ctr">
              <a:defRPr/>
            </a:pPr>
            <a:r>
              <a:rPr lang="ru-RU" sz="3200" b="1">
                <a:latin typeface="Times New Roman"/>
                <a:cs typeface="Times New Roman"/>
              </a:rPr>
              <a:t>Заключение</a:t>
            </a:r>
            <a:endParaRPr lang="ru-RU" sz="3200" b="1">
              <a:latin typeface="Times New Roman"/>
              <a:cs typeface="Times New Roman"/>
            </a:endParaRPr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28649" y="1054100"/>
            <a:ext cx="7886700" cy="491489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Изучена свободная библиотека WebGazer.js и heatmap.js, что позволило реализовать идею визуализации времени, проведенного взглядом пользователя на экране. В итоге:</a:t>
            </a:r>
            <a:r>
              <a:rPr lang="ru-RU" sz="2400"/>
              <a:t>	</a:t>
            </a:r>
            <a:endParaRPr lang="ru-RU" sz="2400"/>
          </a:p>
          <a:p>
            <a:pPr marL="0" indent="0">
              <a:buNone/>
              <a:defRPr/>
            </a:pP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	Конечным результатом работы стало</a:t>
            </a: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появление</a:t>
            </a: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в сети Интернет</a:t>
            </a: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AngularJS</a:t>
            </a: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приложения, отслеживающего движение глаз пользователя по экрану с помощью веб-камеры и в режиме реального времени строящего тепловую карту времени пребывания взгляда на какой-либо области экрана. </a:t>
            </a: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Цель, поставленная в начале работы, достигнута, задачи выполнены.</a:t>
            </a: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>
              <a:buNone/>
              <a:defRPr/>
            </a:pPr>
            <a:endParaRPr lang="ru-RU" sz="2400"/>
          </a:p>
        </p:txBody>
      </p:sp>
      <p:sp>
        <p:nvSpPr>
          <p:cNvPr id="6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1384299" y="6356350"/>
            <a:ext cx="5943600" cy="365124"/>
          </a:xfrm>
        </p:spPr>
        <p:txBody>
          <a:bodyPr/>
          <a:lstStyle/>
          <a:p>
            <a:pPr>
              <a:defRPr/>
            </a:pPr>
            <a:endParaRPr lang="ru-RU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/>
          </a:p>
          <a:p>
            <a:pPr>
              <a:defRPr/>
            </a:pP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ru-RU"/>
          </a:p>
        </p:txBody>
      </p:sp>
      <p:sp>
        <p:nvSpPr>
          <p:cNvPr id="7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D645C5E-8A99-BA47-9E8B-6496F80A8870}" type="slidenum">
              <a:rPr lang="ru-RU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8650" y="365127"/>
            <a:ext cx="7886700" cy="688974"/>
          </a:xfrm>
        </p:spPr>
        <p:txBody>
          <a:bodyPr/>
          <a:lstStyle/>
          <a:p>
            <a:pPr algn="ctr">
              <a:defRPr/>
            </a:pPr>
            <a:r>
              <a:rPr lang="ru-RU" sz="3200" b="1">
                <a:latin typeface="Times New Roman"/>
                <a:cs typeface="Times New Roman"/>
              </a:rPr>
              <a:t>Введение</a:t>
            </a:r>
            <a:endParaRPr lang="ru-RU" sz="3200" b="1">
              <a:latin typeface="Times New Roman"/>
              <a:cs typeface="Times New Roman"/>
            </a:endParaRPr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28650" y="1054101"/>
            <a:ext cx="7886700" cy="491489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/>
              <a:t>	</a:t>
            </a:r>
            <a:r>
              <a:rPr lang="ru-RU" sz="2400"/>
              <a:t>Рост числа российских онлайн-покупателей в апреле в возрастной группе 16-55 лет составил 42%</a:t>
            </a:r>
            <a:endParaRPr lang="ru-RU" sz="2400"/>
          </a:p>
          <a:p>
            <a:pPr marL="0" indent="0">
              <a:buNone/>
              <a:defRPr/>
            </a:pPr>
            <a:r>
              <a:rPr lang="ru-RU" sz="2400"/>
              <a:t>(по данным Яндекса)</a:t>
            </a:r>
            <a:endParaRPr/>
          </a:p>
          <a:p>
            <a:pPr marL="0" indent="0">
              <a:buNone/>
              <a:defRPr/>
            </a:pPr>
            <a:r>
              <a:rPr lang="ru-RU" sz="2400"/>
              <a:t>	</a:t>
            </a:r>
            <a:endParaRPr/>
          </a:p>
        </p:txBody>
      </p:sp>
      <p:sp>
        <p:nvSpPr>
          <p:cNvPr id="6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1384299" y="6356350"/>
            <a:ext cx="5943600" cy="365125"/>
          </a:xfrm>
        </p:spPr>
        <p:txBody>
          <a:bodyPr/>
          <a:lstStyle/>
          <a:p>
            <a:pPr>
              <a:defRPr/>
            </a:pPr>
            <a:endParaRPr lang="ru-RU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Казань </a:t>
            </a: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2020 </a:t>
            </a:r>
            <a:endParaRPr/>
          </a:p>
          <a:p>
            <a:pPr>
              <a:defRPr/>
            </a:pP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 Ямолдин А.А.</a:t>
            </a:r>
            <a:endParaRPr/>
          </a:p>
          <a:p>
            <a:pPr>
              <a:defRPr/>
            </a:pPr>
            <a:r>
              <a:rPr lang="ru-RU" sz="1200" b="1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ВЕБ-ПРИЛОЖЕНИЕ, ОТОБРАЖАЮЩЕЕ ТЕПЛОВУЮ КАРТУ ВРЕМЕНИ ВЗГЛЯДА ПОЛЬЗОВАТЕЛЯ НА ОБЛАСТИ ВЕБ-ДОКУМЕНТА, ПОСРЕДСВОМ ФРЕЙМВОРКА ANGULARJS</a:t>
            </a:r>
            <a:endParaRPr b="1">
              <a:solidFill>
                <a:schemeClr val="tx1"/>
              </a:solidFill>
            </a:endParaRPr>
          </a:p>
          <a:p>
            <a:pPr>
              <a:defRPr/>
            </a:pP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ru-RU"/>
          </a:p>
        </p:txBody>
      </p:sp>
      <p:sp>
        <p:nvSpPr>
          <p:cNvPr id="7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E7C65D5F-CE77-44B2-849F-82EF3DEFAE82}" type="slidenum">
              <a:rPr lang="ru-RU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696679" y="2225976"/>
            <a:ext cx="7494964" cy="3447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8649" y="365126"/>
            <a:ext cx="7886700" cy="688973"/>
          </a:xfrm>
        </p:spPr>
        <p:txBody>
          <a:bodyPr/>
          <a:lstStyle/>
          <a:p>
            <a:pPr algn="ctr">
              <a:defRPr/>
            </a:pPr>
            <a:r>
              <a:rPr lang="ru-RU" sz="3200" b="1">
                <a:latin typeface="Times New Roman"/>
                <a:cs typeface="Times New Roman"/>
              </a:rPr>
              <a:t>Цель</a:t>
            </a:r>
            <a:endParaRPr lang="ru-RU" sz="3200" b="1">
              <a:latin typeface="Times New Roman"/>
              <a:cs typeface="Times New Roman"/>
            </a:endParaRPr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28649" y="1054100"/>
            <a:ext cx="7886700" cy="491489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sz="2400"/>
              <a:t>	</a:t>
            </a:r>
            <a:r>
              <a:rPr lang="ru-RU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Создать веб-приложение, которое используя веб-камеру в режиме реального времени строит тепловую карту времени нахождения взгляда в какой-либо области веб-документа.</a:t>
            </a:r>
            <a:endParaRPr lang="ru-RU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  <a:defRPr/>
            </a:pPr>
            <a:endParaRPr/>
          </a:p>
        </p:txBody>
      </p:sp>
      <p:sp>
        <p:nvSpPr>
          <p:cNvPr id="6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1384299" y="6356350"/>
            <a:ext cx="5943600" cy="365124"/>
          </a:xfrm>
        </p:spPr>
        <p:txBody>
          <a:bodyPr/>
          <a:lstStyle/>
          <a:p>
            <a:pPr>
              <a:defRPr/>
            </a:pPr>
            <a:endParaRPr lang="ru-RU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Казань </a:t>
            </a: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2020 </a:t>
            </a:r>
            <a:endParaRPr/>
          </a:p>
          <a:p>
            <a:pPr>
              <a:defRPr/>
            </a:pP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 Ямолдин А.А.</a:t>
            </a:r>
            <a:endParaRPr/>
          </a:p>
          <a:p>
            <a:pPr>
              <a:defRPr/>
            </a:pPr>
            <a:r>
              <a:rPr lang="ru-RU" sz="1200" b="1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ВЕБ-ПРИЛОЖЕНИЕ, ОТОБРАЖАЮЩЕЕ ТЕПЛОВУЮ КАРТУ ВРЕМЕНИ ВЗГЛЯДА ПОЛЬЗОВАТЕЛЯ НА ОБЛАСТИ ВЕБ-ДОКУМЕНТА, ПОСРЕДСВОМ ФРЕЙМВОРКА ANGULARJS</a:t>
            </a:r>
            <a:endParaRPr b="1">
              <a:solidFill>
                <a:schemeClr val="tx1"/>
              </a:solidFill>
            </a:endParaRPr>
          </a:p>
          <a:p>
            <a:pPr>
              <a:defRPr/>
            </a:pP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ru-RU"/>
          </a:p>
        </p:txBody>
      </p:sp>
      <p:sp>
        <p:nvSpPr>
          <p:cNvPr id="7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2BEFAE5-0889-EE17-7E18-C855FD74F19C}" type="slidenum">
              <a:rPr lang="ru-RU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8649" y="365126"/>
            <a:ext cx="7886700" cy="688973"/>
          </a:xfrm>
        </p:spPr>
        <p:txBody>
          <a:bodyPr/>
          <a:lstStyle/>
          <a:p>
            <a:pPr algn="ctr">
              <a:defRPr/>
            </a:pPr>
            <a:r>
              <a:rPr lang="ru-RU" sz="3200" b="1">
                <a:latin typeface="Times New Roman"/>
                <a:cs typeface="Times New Roman"/>
              </a:rPr>
              <a:t>Реализация</a:t>
            </a:r>
            <a:endParaRPr lang="ru-RU" sz="3200" b="1">
              <a:latin typeface="Times New Roman"/>
              <a:cs typeface="Times New Roman"/>
            </a:endParaRPr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28649" y="1054100"/>
            <a:ext cx="7886700" cy="491489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sz="2400"/>
              <a:t>	</a:t>
            </a:r>
            <a:r>
              <a:rPr/>
              <a:t>Решено было использовать свободную библиотеку WebGazer.js для сбора данных с веб-камеры, библиотеку heatmap.js для визуализации данных и фреймворк AngularJS для создания веб- приложения.</a:t>
            </a:r>
            <a:endParaRPr lang="ru-RU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  <a:defRPr/>
            </a:pPr>
            <a:endParaRPr/>
          </a:p>
        </p:txBody>
      </p:sp>
      <p:sp>
        <p:nvSpPr>
          <p:cNvPr id="6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1384299" y="6356350"/>
            <a:ext cx="5943600" cy="365124"/>
          </a:xfrm>
        </p:spPr>
        <p:txBody>
          <a:bodyPr/>
          <a:lstStyle/>
          <a:p>
            <a:pPr>
              <a:defRPr/>
            </a:pPr>
            <a:endParaRPr lang="ru-RU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Казань </a:t>
            </a: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2020 </a:t>
            </a:r>
            <a:endParaRPr/>
          </a:p>
          <a:p>
            <a:pPr>
              <a:defRPr/>
            </a:pP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 Ямолдин А.А.</a:t>
            </a:r>
            <a:endParaRPr/>
          </a:p>
          <a:p>
            <a:pPr>
              <a:defRPr/>
            </a:pPr>
            <a:r>
              <a:rPr lang="ru-RU" sz="1200" b="1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ВЕБ-ПРИЛОЖЕНИЕ, ОТОБРАЖАЮЩЕЕ ТЕПЛОВУЮ КАРТУ ВРЕМЕНИ ВЗГЛЯДА ПОЛЬЗОВАТЕЛЯ НА ОБЛАСТИ ВЕБ-ДОКУМЕНТА, ПОСРЕДСВОМ ФРЕЙМВОРКА ANGULARJS</a:t>
            </a:r>
            <a:endParaRPr b="1">
              <a:solidFill>
                <a:schemeClr val="tx1"/>
              </a:solidFill>
            </a:endParaRPr>
          </a:p>
          <a:p>
            <a:pPr>
              <a:defRPr/>
            </a:pP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ru-RU"/>
          </a:p>
        </p:txBody>
      </p:sp>
      <p:sp>
        <p:nvSpPr>
          <p:cNvPr id="7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8331506-7473-4B07-CADC-F155555B4AB9}" type="slidenum">
              <a:rPr lang="ru-RU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8649" y="365126"/>
            <a:ext cx="7886700" cy="688973"/>
          </a:xfrm>
        </p:spPr>
        <p:txBody>
          <a:bodyPr/>
          <a:lstStyle/>
          <a:p>
            <a:pPr algn="ctr">
              <a:defRPr/>
            </a:pPr>
            <a:r>
              <a:rPr lang="ru-RU" sz="3200" b="1">
                <a:latin typeface="Times New Roman"/>
                <a:cs typeface="Times New Roman"/>
              </a:rPr>
              <a:t>Реализация</a:t>
            </a:r>
            <a:endParaRPr lang="ru-RU" sz="3200" b="1">
              <a:latin typeface="Times New Roman"/>
              <a:cs typeface="Times New Roman"/>
            </a:endParaRPr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28649" y="1054100"/>
            <a:ext cx="7886700" cy="491489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sz="2400"/>
              <a:t>	Создание маршрутизации приложения посредством подключения модуля 'ngRoute'</a:t>
            </a:r>
            <a:endParaRPr lang="ru-RU" sz="2400"/>
          </a:p>
          <a:p>
            <a:pPr marL="0" indent="0">
              <a:buNone/>
              <a:defRPr/>
            </a:pPr>
            <a:endParaRPr lang="ru-RU" sz="2400"/>
          </a:p>
        </p:txBody>
      </p:sp>
      <p:sp>
        <p:nvSpPr>
          <p:cNvPr id="6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1384299" y="6356350"/>
            <a:ext cx="5943600" cy="365124"/>
          </a:xfrm>
        </p:spPr>
        <p:txBody>
          <a:bodyPr/>
          <a:lstStyle/>
          <a:p>
            <a:pPr>
              <a:defRPr/>
            </a:pPr>
            <a:endParaRPr lang="ru-RU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Казань </a:t>
            </a: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2020 </a:t>
            </a:r>
            <a:endParaRPr/>
          </a:p>
          <a:p>
            <a:pPr>
              <a:defRPr/>
            </a:pP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 Ямолдин А.А.</a:t>
            </a:r>
            <a:endParaRPr/>
          </a:p>
          <a:p>
            <a:pPr>
              <a:defRPr/>
            </a:pPr>
            <a:r>
              <a:rPr lang="ru-RU" sz="1200" b="1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ВЕБ-ПРИЛОЖЕНИЕ, ОТОБРАЖАЮЩЕЕ ТЕПЛОВУЮ КАРТУ ВРЕМЕНИ ВЗГЛЯДА ПОЛЬЗОВАТЕЛЯ НА ОБЛАСТИ ВЕБ-ДОКУМЕНТА, ПОСРЕДСВОМ ФРЕЙМВОРКА ANGULARJS</a:t>
            </a:r>
            <a:endParaRPr b="1">
              <a:solidFill>
                <a:schemeClr val="tx1"/>
              </a:solidFill>
            </a:endParaRPr>
          </a:p>
          <a:p>
            <a:pPr>
              <a:defRPr/>
            </a:pP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ru-RU"/>
          </a:p>
        </p:txBody>
      </p:sp>
      <p:sp>
        <p:nvSpPr>
          <p:cNvPr id="7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67103FD-7745-6D0D-6CF7-3393861F775D}" type="slidenum">
              <a:rPr lang="ru-RU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685924" y="1904832"/>
            <a:ext cx="5800725" cy="3867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8649" y="365126"/>
            <a:ext cx="7886700" cy="688973"/>
          </a:xfrm>
        </p:spPr>
        <p:txBody>
          <a:bodyPr/>
          <a:lstStyle/>
          <a:p>
            <a:pPr algn="ctr">
              <a:defRPr/>
            </a:pPr>
            <a:r>
              <a:rPr lang="ru-RU" sz="3200" b="1">
                <a:latin typeface="Times New Roman"/>
                <a:cs typeface="Times New Roman"/>
              </a:rPr>
              <a:t>Калибровка</a:t>
            </a:r>
            <a:endParaRPr lang="ru-RU" sz="3200" b="1">
              <a:latin typeface="Times New Roman"/>
              <a:cs typeface="Times New Roman"/>
            </a:endParaRPr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28649" y="1054100"/>
            <a:ext cx="7886700" cy="491489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sz="2400"/>
              <a:t>	Калибровка айтрекера WebGazer.js</a:t>
            </a:r>
            <a:endParaRPr lang="ru-RU" sz="2400"/>
          </a:p>
          <a:p>
            <a:pPr marL="0" indent="0">
              <a:buNone/>
              <a:defRPr/>
            </a:pPr>
            <a:endParaRPr lang="ru-RU" sz="2400"/>
          </a:p>
          <a:p>
            <a:pPr marL="0" indent="0">
              <a:buNone/>
              <a:defRPr/>
            </a:pPr>
            <a:endParaRPr lang="ru-RU" sz="2400"/>
          </a:p>
        </p:txBody>
      </p:sp>
      <p:sp>
        <p:nvSpPr>
          <p:cNvPr id="6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1384299" y="6356350"/>
            <a:ext cx="5943600" cy="365124"/>
          </a:xfrm>
        </p:spPr>
        <p:txBody>
          <a:bodyPr/>
          <a:lstStyle/>
          <a:p>
            <a:pPr>
              <a:defRPr/>
            </a:pPr>
            <a:endParaRPr lang="ru-RU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Казань </a:t>
            </a: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2020 </a:t>
            </a:r>
            <a:endParaRPr/>
          </a:p>
          <a:p>
            <a:pPr>
              <a:defRPr/>
            </a:pP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 Ямолдин А.А.</a:t>
            </a:r>
            <a:endParaRPr/>
          </a:p>
          <a:p>
            <a:pPr>
              <a:defRPr/>
            </a:pPr>
            <a:r>
              <a:rPr lang="ru-RU" sz="1200" b="1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ВЕБ-ПРИЛОЖЕНИЕ, ОТОБРАЖАЮЩЕЕ ТЕПЛОВУЮ КАРТУ ВРЕМЕНИ ВЗГЛЯДА ПОЛЬЗОВАТЕЛЯ НА ОБЛАСТИ ВЕБ-ДОКУМЕНТА, ПОСРЕДСВОМ ФРЕЙМВОРКА ANGULARJS</a:t>
            </a:r>
            <a:endParaRPr b="1">
              <a:solidFill>
                <a:schemeClr val="tx1"/>
              </a:solidFill>
            </a:endParaRPr>
          </a:p>
          <a:p>
            <a:pPr>
              <a:defRPr/>
            </a:pP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ru-RU"/>
          </a:p>
        </p:txBody>
      </p:sp>
      <p:sp>
        <p:nvSpPr>
          <p:cNvPr id="7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3C2761E0-3C95-1DB1-49E0-301C0FE0402F}" type="slidenum">
              <a:rPr lang="ru-RU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502170" y="1387300"/>
            <a:ext cx="7532789" cy="47545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8649" y="365126"/>
            <a:ext cx="7886700" cy="688973"/>
          </a:xfrm>
        </p:spPr>
        <p:txBody>
          <a:bodyPr/>
          <a:lstStyle/>
          <a:p>
            <a:pPr algn="ctr">
              <a:defRPr/>
            </a:pPr>
            <a:r>
              <a:rPr lang="ru-RU" sz="3200" b="1">
                <a:latin typeface="Times New Roman"/>
                <a:cs typeface="Times New Roman"/>
              </a:rPr>
              <a:t>Калибровка</a:t>
            </a:r>
            <a:endParaRPr lang="ru-RU" sz="3200" b="1">
              <a:latin typeface="Times New Roman"/>
              <a:cs typeface="Times New Roman"/>
            </a:endParaRPr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28649" y="1054100"/>
            <a:ext cx="7886700" cy="491489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sz="2400"/>
              <a:t>	Калибровка айтрекера WebGazer.js</a:t>
            </a:r>
            <a:endParaRPr lang="ru-RU" sz="2400"/>
          </a:p>
          <a:p>
            <a:pPr marL="0" indent="0">
              <a:buNone/>
              <a:defRPr/>
            </a:pPr>
            <a:endParaRPr lang="ru-RU" sz="2400"/>
          </a:p>
          <a:p>
            <a:pPr marL="0" indent="0">
              <a:buNone/>
              <a:defRPr/>
            </a:pPr>
            <a:endParaRPr lang="ru-RU" sz="2400"/>
          </a:p>
        </p:txBody>
      </p:sp>
      <p:sp>
        <p:nvSpPr>
          <p:cNvPr id="6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1384299" y="6356350"/>
            <a:ext cx="5943600" cy="365124"/>
          </a:xfrm>
        </p:spPr>
        <p:txBody>
          <a:bodyPr/>
          <a:lstStyle/>
          <a:p>
            <a:pPr>
              <a:defRPr/>
            </a:pPr>
            <a:endParaRPr lang="ru-RU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Казань </a:t>
            </a: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2020 </a:t>
            </a:r>
            <a:endParaRPr/>
          </a:p>
          <a:p>
            <a:pPr>
              <a:defRPr/>
            </a:pP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 Ямолдин А.А.</a:t>
            </a:r>
            <a:endParaRPr/>
          </a:p>
          <a:p>
            <a:pPr>
              <a:defRPr/>
            </a:pPr>
            <a:r>
              <a:rPr lang="ru-RU" sz="1200" b="1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ВЕБ-ПРИЛОЖЕНИЕ, ОТОБРАЖАЮЩЕЕ ТЕПЛОВУЮ КАРТУ ВРЕМЕНИ ВЗГЛЯДА ПОЛЬЗОВАТЕЛЯ НА ОБЛАСТИ ВЕБ-ДОКУМЕНТА, ПОСРЕДСВОМ ФРЕЙМВОРКА ANGULARJS</a:t>
            </a:r>
            <a:endParaRPr b="1">
              <a:solidFill>
                <a:schemeClr val="tx1"/>
              </a:solidFill>
            </a:endParaRPr>
          </a:p>
          <a:p>
            <a:pPr>
              <a:defRPr/>
            </a:pP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ru-RU"/>
          </a:p>
        </p:txBody>
      </p:sp>
      <p:sp>
        <p:nvSpPr>
          <p:cNvPr id="7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438CF71-D3D0-ED3E-1554-1D83F852F57B}" type="slidenum">
              <a:rPr lang="ru-RU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022145" y="1728958"/>
            <a:ext cx="7547551" cy="43202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8649" y="365126"/>
            <a:ext cx="7886700" cy="688973"/>
          </a:xfrm>
        </p:spPr>
        <p:txBody>
          <a:bodyPr/>
          <a:lstStyle/>
          <a:p>
            <a:pPr algn="ctr">
              <a:defRPr/>
            </a:pPr>
            <a:r>
              <a:rPr lang="ru-RU" sz="3200" b="1">
                <a:latin typeface="Times New Roman"/>
                <a:cs typeface="Times New Roman"/>
              </a:rPr>
              <a:t>Калибровка</a:t>
            </a:r>
            <a:endParaRPr lang="ru-RU" sz="3200" b="1">
              <a:latin typeface="Times New Roman"/>
              <a:cs typeface="Times New Roman"/>
            </a:endParaRPr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28649" y="1054100"/>
            <a:ext cx="7886700" cy="491489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sz="2400"/>
              <a:t>	Калибровка айтрекера WebGazer.js</a:t>
            </a:r>
            <a:endParaRPr lang="ru-RU" sz="2400"/>
          </a:p>
          <a:p>
            <a:pPr marL="0" indent="0">
              <a:buNone/>
              <a:defRPr/>
            </a:pPr>
            <a:endParaRPr lang="ru-RU" sz="2400"/>
          </a:p>
          <a:p>
            <a:pPr marL="0" indent="0">
              <a:buNone/>
              <a:defRPr/>
            </a:pPr>
            <a:endParaRPr lang="ru-RU" sz="2400"/>
          </a:p>
        </p:txBody>
      </p:sp>
      <p:sp>
        <p:nvSpPr>
          <p:cNvPr id="6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1384299" y="6356350"/>
            <a:ext cx="5943600" cy="365124"/>
          </a:xfrm>
        </p:spPr>
        <p:txBody>
          <a:bodyPr/>
          <a:lstStyle/>
          <a:p>
            <a:pPr>
              <a:defRPr/>
            </a:pPr>
            <a:endParaRPr lang="ru-RU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Казань </a:t>
            </a: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2020 </a:t>
            </a:r>
            <a:endParaRPr/>
          </a:p>
          <a:p>
            <a:pPr>
              <a:defRPr/>
            </a:pP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 Ямолдин А.А.</a:t>
            </a:r>
            <a:endParaRPr/>
          </a:p>
          <a:p>
            <a:pPr>
              <a:defRPr/>
            </a:pPr>
            <a:r>
              <a:rPr lang="ru-RU" sz="1200" b="1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ВЕБ-ПРИЛОЖЕНИЕ, ОТОБРАЖАЮЩЕЕ ТЕПЛОВУЮ КАРТУ ВРЕМЕНИ ВЗГЛЯДА ПОЛЬЗОВАТЕЛЯ НА ОБЛАСТИ ВЕБ-ДОКУМЕНТА, ПОСРЕДСВОМ ФРЕЙМВОРКА ANGULARJS</a:t>
            </a:r>
            <a:endParaRPr b="1">
              <a:solidFill>
                <a:schemeClr val="tx1"/>
              </a:solidFill>
            </a:endParaRPr>
          </a:p>
          <a:p>
            <a:pPr>
              <a:defRPr/>
            </a:pP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ru-RU"/>
          </a:p>
        </p:txBody>
      </p:sp>
      <p:sp>
        <p:nvSpPr>
          <p:cNvPr id="7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E3BFBD57-8413-8D98-89EC-E0CF1A39E187}" type="slidenum">
              <a:rPr lang="ru-RU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75091" y="1939217"/>
            <a:ext cx="7552565" cy="35334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8649" y="365126"/>
            <a:ext cx="7886700" cy="688973"/>
          </a:xfrm>
        </p:spPr>
        <p:txBody>
          <a:bodyPr/>
          <a:lstStyle/>
          <a:p>
            <a:pPr algn="ctr">
              <a:defRPr/>
            </a:pPr>
            <a:r>
              <a:rPr lang="ru-RU" sz="3200" b="1">
                <a:latin typeface="Times New Roman"/>
                <a:cs typeface="Times New Roman"/>
              </a:rPr>
              <a:t>Калибровка</a:t>
            </a:r>
            <a:endParaRPr lang="ru-RU" sz="3200" b="1">
              <a:latin typeface="Times New Roman"/>
              <a:cs typeface="Times New Roman"/>
            </a:endParaRPr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28649" y="1054100"/>
            <a:ext cx="7886700" cy="491489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 sz="2400"/>
              <a:t>	Калибровка айтрекера WebGazer.js</a:t>
            </a:r>
            <a:endParaRPr lang="ru-RU" sz="2400"/>
          </a:p>
          <a:p>
            <a:pPr marL="0" indent="0">
              <a:buNone/>
              <a:defRPr/>
            </a:pPr>
            <a:endParaRPr lang="ru-RU" sz="2400"/>
          </a:p>
          <a:p>
            <a:pPr marL="0" indent="0">
              <a:buNone/>
              <a:defRPr/>
            </a:pPr>
            <a:endParaRPr lang="ru-RU" sz="2400"/>
          </a:p>
        </p:txBody>
      </p:sp>
      <p:sp>
        <p:nvSpPr>
          <p:cNvPr id="6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1384299" y="6356350"/>
            <a:ext cx="5943600" cy="365124"/>
          </a:xfrm>
        </p:spPr>
        <p:txBody>
          <a:bodyPr/>
          <a:lstStyle/>
          <a:p>
            <a:pPr>
              <a:defRPr/>
            </a:pPr>
            <a:endParaRPr lang="ru-RU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Казань </a:t>
            </a: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2020 </a:t>
            </a:r>
            <a:endParaRPr/>
          </a:p>
          <a:p>
            <a:pPr>
              <a:defRPr/>
            </a:pPr>
            <a:r>
              <a:rPr lang="ru-RU" b="1">
                <a:solidFill>
                  <a:schemeClr val="tx1"/>
                </a:solidFill>
                <a:latin typeface="Times New Roman"/>
                <a:cs typeface="Times New Roman"/>
              </a:rPr>
              <a:t> Ямолдин А.А.</a:t>
            </a:r>
            <a:endParaRPr/>
          </a:p>
          <a:p>
            <a:pPr>
              <a:defRPr/>
            </a:pPr>
            <a:r>
              <a:rPr lang="ru-RU" sz="1200" b="1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ВЕБ-ПРИЛОЖЕНИЕ, ОТОБРАЖАЮЩЕЕ ТЕПЛОВУЮ КАРТУ ВРЕМЕНИ ВЗГЛЯДА ПОЛЬЗОВАТЕЛЯ НА ОБЛАСТИ ВЕБ-ДОКУМЕНТА, ПОСРЕДСВОМ ФРЕЙМВОРКА ANGULARJS</a:t>
            </a:r>
            <a:endParaRPr b="1">
              <a:solidFill>
                <a:schemeClr val="tx1"/>
              </a:solidFill>
            </a:endParaRPr>
          </a:p>
          <a:p>
            <a:pPr>
              <a:defRPr/>
            </a:pP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ru-RU"/>
          </a:p>
        </p:txBody>
      </p:sp>
      <p:sp>
        <p:nvSpPr>
          <p:cNvPr id="7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28037FF-2649-EF71-883D-1EE5D5F38698}" type="slidenum">
              <a:rPr lang="ru-RU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972559" y="1960536"/>
            <a:ext cx="7542790" cy="37293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Тема 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ONLYOFFICE/5.4.2.30</Application>
  <DocSecurity>0</DocSecurity>
  <PresentationFormat>Экран (4:3)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Казанский(Приволжский) федеральный университет Кафедра квантовой электроники и радиоспектроскопии</dc:title>
  <dc:subject/>
  <dc:creator>Кирилл Дуничев</dc:creator>
  <cp:keywords/>
  <dc:description/>
  <dc:identifier/>
  <dc:language/>
  <cp:lastModifiedBy/>
  <cp:revision>23</cp:revision>
  <dcterms:created xsi:type="dcterms:W3CDTF">2019-12-10T18:21:48Z</dcterms:created>
  <dcterms:modified xsi:type="dcterms:W3CDTF">2020-05-21T15:35:43Z</dcterms:modified>
  <cp:category/>
  <cp:contentStatus/>
  <cp:version/>
</cp:coreProperties>
</file>