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36" r:id="rId2"/>
    <p:sldId id="337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/>
    <p:restoredTop sz="94630" autoAdjust="0"/>
  </p:normalViewPr>
  <p:slideViewPr>
    <p:cSldViewPr snapToGrid="0">
      <p:cViewPr varScale="1">
        <p:scale>
          <a:sx n="100" d="100"/>
          <a:sy n="100" d="100"/>
        </p:scale>
        <p:origin x="-104" y="-264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62"/>
          <p:cNvCxnSpPr/>
          <p:nvPr/>
        </p:nvCxnSpPr>
        <p:spPr>
          <a:xfrm>
            <a:off x="2988754" y="4029426"/>
            <a:ext cx="5184964" cy="310323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1515657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210" name="Shape 64"/>
          <p:cNvSpPr/>
          <p:nvPr/>
        </p:nvSpPr>
        <p:spPr>
          <a:xfrm>
            <a:off x="1979114" y="1581191"/>
            <a:ext cx="2074887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3547212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4256933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34" y="2787325"/>
            <a:ext cx="819405" cy="786629"/>
          </a:xfrm>
          <a:prstGeom prst="rect">
            <a:avLst/>
          </a:prstGeom>
        </p:spPr>
      </p:pic>
      <p:cxnSp>
        <p:nvCxnSpPr>
          <p:cNvPr id="223" name="Straight Arrow Connector 62"/>
          <p:cNvCxnSpPr/>
          <p:nvPr/>
        </p:nvCxnSpPr>
        <p:spPr>
          <a:xfrm flipV="1">
            <a:off x="4745722" y="2664016"/>
            <a:ext cx="1184043" cy="52516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62"/>
          <p:cNvCxnSpPr/>
          <p:nvPr/>
        </p:nvCxnSpPr>
        <p:spPr>
          <a:xfrm flipV="1">
            <a:off x="1376340" y="3928682"/>
            <a:ext cx="660501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64"/>
          <p:cNvSpPr/>
          <p:nvPr/>
        </p:nvSpPr>
        <p:spPr>
          <a:xfrm>
            <a:off x="194764" y="1600241"/>
            <a:ext cx="8210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1502205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487" y="3457020"/>
            <a:ext cx="697633" cy="6976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210968" y="414618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61" name="Shape 64"/>
          <p:cNvSpPr/>
          <p:nvPr/>
        </p:nvSpPr>
        <p:spPr>
          <a:xfrm>
            <a:off x="7884542" y="1619012"/>
            <a:ext cx="1790554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Managed Services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369" y="2462611"/>
            <a:ext cx="831816" cy="524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49282" y="3493766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208255" y="3574193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944801" y="430392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1971" y="2315887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40" y="1912819"/>
            <a:ext cx="831816" cy="524254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4653" y="3081794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Service</a:t>
            </a:r>
          </a:p>
        </p:txBody>
      </p:sp>
      <p:cxnSp>
        <p:nvCxnSpPr>
          <p:cNvPr id="92" name="Straight Arrow Connector 62"/>
          <p:cNvCxnSpPr>
            <a:endCxn id="216" idx="1"/>
          </p:cNvCxnSpPr>
          <p:nvPr/>
        </p:nvCxnSpPr>
        <p:spPr>
          <a:xfrm flipV="1">
            <a:off x="3017401" y="3180640"/>
            <a:ext cx="860833" cy="74376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4" y="4187485"/>
            <a:ext cx="819405" cy="78662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545742" y="490347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106539" y="4842446"/>
            <a:ext cx="707233" cy="707233"/>
            <a:chOff x="394759" y="4656919"/>
            <a:chExt cx="707233" cy="707233"/>
          </a:xfrm>
        </p:grpSpPr>
        <p:sp>
          <p:nvSpPr>
            <p:cNvPr id="101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2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" name="TextBox 105"/>
          <p:cNvSpPr txBox="1"/>
          <p:nvPr/>
        </p:nvSpPr>
        <p:spPr>
          <a:xfrm>
            <a:off x="5699221" y="5608353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Authors Service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95" y="4522498"/>
            <a:ext cx="779457" cy="476768"/>
          </a:xfrm>
          <a:prstGeom prst="rect">
            <a:avLst/>
          </a:prstGeom>
        </p:spPr>
      </p:pic>
      <p:cxnSp>
        <p:nvCxnSpPr>
          <p:cNvPr id="108" name="Straight Arrow Connector 62"/>
          <p:cNvCxnSpPr/>
          <p:nvPr/>
        </p:nvCxnSpPr>
        <p:spPr>
          <a:xfrm>
            <a:off x="3017401" y="3981695"/>
            <a:ext cx="849837" cy="46786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577670" y="7068808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 Hosting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/>
          <p:nvPr/>
        </p:nvCxnSpPr>
        <p:spPr>
          <a:xfrm>
            <a:off x="2960108" y="4105813"/>
            <a:ext cx="742150" cy="26953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>
            <a:stCxn id="96" idx="3"/>
          </p:cNvCxnSpPr>
          <p:nvPr/>
        </p:nvCxnSpPr>
        <p:spPr>
          <a:xfrm>
            <a:off x="4694099" y="4580800"/>
            <a:ext cx="1369348" cy="68993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407" y="612290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28982" y="636083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330" y="3872651"/>
            <a:ext cx="831816" cy="524254"/>
          </a:xfrm>
          <a:prstGeom prst="rect">
            <a:avLst/>
          </a:prstGeom>
        </p:spPr>
      </p:pic>
      <p:cxnSp>
        <p:nvCxnSpPr>
          <p:cNvPr id="62" name="Straight Arrow Connector 62"/>
          <p:cNvCxnSpPr/>
          <p:nvPr/>
        </p:nvCxnSpPr>
        <p:spPr>
          <a:xfrm flipV="1">
            <a:off x="4716696" y="2740403"/>
            <a:ext cx="1184423" cy="174698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/>
          <p:cNvCxnSpPr/>
          <p:nvPr/>
        </p:nvCxnSpPr>
        <p:spPr>
          <a:xfrm>
            <a:off x="4721985" y="3291017"/>
            <a:ext cx="1293719" cy="196061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62"/>
          <p:cNvCxnSpPr/>
          <p:nvPr/>
        </p:nvCxnSpPr>
        <p:spPr>
          <a:xfrm flipV="1">
            <a:off x="7028812" y="3848006"/>
            <a:ext cx="1326332" cy="134069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/>
          <p:cNvSpPr txBox="1"/>
          <p:nvPr/>
        </p:nvSpPr>
        <p:spPr>
          <a:xfrm>
            <a:off x="8258332" y="297130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75" name="Straight Arrow Connector 62"/>
          <p:cNvCxnSpPr/>
          <p:nvPr/>
        </p:nvCxnSpPr>
        <p:spPr>
          <a:xfrm flipV="1">
            <a:off x="6866483" y="2644908"/>
            <a:ext cx="1469564" cy="391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781" y="6490511"/>
            <a:ext cx="635000" cy="63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75609" y="7191001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061" y="6468451"/>
            <a:ext cx="705394" cy="7053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8332" y="5037466"/>
            <a:ext cx="611121" cy="6892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44199" y="5854974"/>
            <a:ext cx="91143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LogDNA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9312" y="5032005"/>
            <a:ext cx="732887" cy="73288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964209" y="5845050"/>
            <a:ext cx="99512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Sysdig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52201" y="7209725"/>
            <a:ext cx="86254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Registry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8836" y="2232741"/>
            <a:ext cx="911471" cy="7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736699" y="1417347"/>
            <a:ext cx="8585002" cy="6000716"/>
          </a:xfrm>
          <a:prstGeom prst="rect">
            <a:avLst/>
          </a:prstGeom>
        </p:spPr>
        <p:txBody>
          <a:bodyPr/>
          <a:lstStyle>
            <a:lvl1pPr marL="345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790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234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679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2123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  <a:lvl6pPr marL="2568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6pPr>
            <a:lvl7pPr marL="3012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7pPr>
            <a:lvl8pPr marL="34572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8pPr>
            <a:lvl9pPr marL="3901722" indent="-345722" defTabSz="584200">
              <a:spcBef>
                <a:spcPts val="4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Chained invocations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Traffic management (A/B, canary)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Polyglot Java and JavaScript microservices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Circuit breaker and fallbacks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Distributed logging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Metrics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Authentication and authorization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APIs incl. documentation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Configuration</a:t>
            </a:r>
          </a:p>
          <a:p>
            <a:pPr marL="0" indent="-420624" algn="l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Deployments</a:t>
            </a:r>
            <a:endParaRPr lang="en-US" dirty="0"/>
          </a:p>
          <a:p>
            <a:pPr marL="0" indent="0" algn="l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62424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Custom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2019-03-06T07:55:22Z</dcterms:modified>
  <cp:category/>
</cp:coreProperties>
</file>