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365" r:id="rId2"/>
    <p:sldId id="366" r:id="rId3"/>
    <p:sldId id="367" r:id="rId4"/>
    <p:sldId id="368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/>
    <p:restoredTop sz="94630" autoAdjust="0"/>
  </p:normalViewPr>
  <p:slideViewPr>
    <p:cSldViewPr snapToGrid="0">
      <p:cViewPr varScale="1">
        <p:scale>
          <a:sx n="112" d="100"/>
          <a:sy n="112" d="100"/>
        </p:scale>
        <p:origin x="680" y="192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603369" y="335061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>
              <a:extLst/>
            </a:blip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1159" y="13954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93584" y="404440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778" y="305717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601" y="139155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>
            <a:off x="4150946" y="2116539"/>
            <a:ext cx="1281738" cy="1901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281737" cy="146256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426398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>
              <a:extLst/>
            </a:blip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Macintosh PowerPoint</Application>
  <PresentationFormat>Custom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2019-04-18T14:31:51Z</dcterms:modified>
  <cp:category/>
</cp:coreProperties>
</file>