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365" r:id="rId2"/>
    <p:sldId id="363" r:id="rId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30" autoAdjust="0"/>
  </p:normalViewPr>
  <p:slideViewPr>
    <p:cSldViewPr snapToGrid="0">
      <p:cViewPr varScale="1">
        <p:scale>
          <a:sx n="112" d="100"/>
          <a:sy n="112" d="100"/>
        </p:scale>
        <p:origin x="1880" y="192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163407" y="79322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1367073" y="887011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3" y="386679"/>
            <a:ext cx="1181100" cy="127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07" y="492334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74" y="1277663"/>
            <a:ext cx="452515" cy="4525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3676589" y="1370613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1640481" y="1039411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1782646" y="109710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163407" y="79322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1367073" y="887011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3" y="386679"/>
            <a:ext cx="1181100" cy="127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07" y="49233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 rot="1745130">
            <a:off x="6343931" y="3235782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6295304" y="100975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1BF7BC13-2F41-D940-904D-3C64895C2A5E}"/>
              </a:ext>
            </a:extLst>
          </p:cNvPr>
          <p:cNvSpPr/>
          <p:nvPr/>
        </p:nvSpPr>
        <p:spPr>
          <a:xfrm rot="16200000">
            <a:off x="5376156" y="1566590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FE0FB1-27E1-D54E-8660-0B5F3DAC76D8}"/>
              </a:ext>
            </a:extLst>
          </p:cNvPr>
          <p:cNvSpPr txBox="1"/>
          <p:nvPr/>
        </p:nvSpPr>
        <p:spPr>
          <a:xfrm>
            <a:off x="5198675" y="1497674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9425B14-DC01-F24E-8EED-925BF548D7C4}"/>
              </a:ext>
            </a:extLst>
          </p:cNvPr>
          <p:cNvSpPr/>
          <p:nvPr/>
        </p:nvSpPr>
        <p:spPr>
          <a:xfrm>
            <a:off x="1754782" y="174153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E4827F9-DFEB-3A4B-9BAC-CADACEFC3E83}"/>
              </a:ext>
            </a:extLst>
          </p:cNvPr>
          <p:cNvSpPr/>
          <p:nvPr/>
        </p:nvSpPr>
        <p:spPr>
          <a:xfrm>
            <a:off x="2767841" y="1754200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B198BA-1A5C-EC4A-857B-A4256F76FF41}"/>
              </a:ext>
            </a:extLst>
          </p:cNvPr>
          <p:cNvSpPr/>
          <p:nvPr/>
        </p:nvSpPr>
        <p:spPr>
          <a:xfrm>
            <a:off x="3802892" y="1768964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4E922C-FD47-0542-ABAB-62371BB1CC6C}"/>
              </a:ext>
            </a:extLst>
          </p:cNvPr>
          <p:cNvSpPr txBox="1"/>
          <p:nvPr/>
        </p:nvSpPr>
        <p:spPr>
          <a:xfrm>
            <a:off x="1687873" y="1714320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F7CEEA-DA75-BF4E-B158-CAEFEE3BB219}"/>
              </a:ext>
            </a:extLst>
          </p:cNvPr>
          <p:cNvSpPr txBox="1"/>
          <p:nvPr/>
        </p:nvSpPr>
        <p:spPr>
          <a:xfrm>
            <a:off x="2682231" y="1724955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64DDB-EDCF-1C48-BE47-03897A532160}"/>
              </a:ext>
            </a:extLst>
          </p:cNvPr>
          <p:cNvSpPr txBox="1"/>
          <p:nvPr/>
        </p:nvSpPr>
        <p:spPr>
          <a:xfrm>
            <a:off x="3731551" y="172495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0B7E5B-D973-E740-90D5-370406B062F2}"/>
              </a:ext>
            </a:extLst>
          </p:cNvPr>
          <p:cNvSpPr txBox="1"/>
          <p:nvPr/>
        </p:nvSpPr>
        <p:spPr>
          <a:xfrm>
            <a:off x="1694985" y="2043167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F2287-BA19-6343-A602-BA7F337A93AF}"/>
              </a:ext>
            </a:extLst>
          </p:cNvPr>
          <p:cNvSpPr txBox="1"/>
          <p:nvPr/>
        </p:nvSpPr>
        <p:spPr>
          <a:xfrm>
            <a:off x="2788925" y="2057346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96AED-1950-A945-9911-AE6461342ED4}"/>
              </a:ext>
            </a:extLst>
          </p:cNvPr>
          <p:cNvSpPr txBox="1"/>
          <p:nvPr/>
        </p:nvSpPr>
        <p:spPr>
          <a:xfrm>
            <a:off x="3823610" y="2073079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3520342" y="4103079"/>
            <a:ext cx="3728915" cy="296593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2942492" y="4572000"/>
            <a:ext cx="3728915" cy="296593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74" y="3724910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44" y="5738675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43" y="6160483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34" y="6365590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342" y="6788993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3143437" y="4884297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3711089" y="4186613"/>
            <a:ext cx="3450202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74" y="1277663"/>
            <a:ext cx="452515" cy="4525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3676589" y="1370613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7045599" y="218568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738822" y="230092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1640481" y="1039411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1782646" y="109710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6227302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2019-04-18T07:24:14Z</dcterms:modified>
  <cp:category/>
</cp:coreProperties>
</file>