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365" r:id="rId2"/>
    <p:sldId id="363" r:id="rId3"/>
    <p:sldId id="366" r:id="rId4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4630" autoAdjust="0"/>
  </p:normalViewPr>
  <p:slideViewPr>
    <p:cSldViewPr snapToGrid="0">
      <p:cViewPr varScale="1">
        <p:scale>
          <a:sx n="112" d="100"/>
          <a:sy n="112" d="100"/>
        </p:scale>
        <p:origin x="680" y="192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4152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932230" y="801641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897558" y="89528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8" y="394948"/>
            <a:ext cx="1181100" cy="127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230" y="500748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7766359" y="3291267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7064127" y="1018165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33" name="Up Arrow 32">
            <a:extLst>
              <a:ext uri="{FF2B5EF4-FFF2-40B4-BE49-F238E27FC236}">
                <a16:creationId xmlns:a16="http://schemas.microsoft.com/office/drawing/2014/main" id="{1BF7BC13-2F41-D940-904D-3C64895C2A5E}"/>
              </a:ext>
            </a:extLst>
          </p:cNvPr>
          <p:cNvSpPr/>
          <p:nvPr/>
        </p:nvSpPr>
        <p:spPr>
          <a:xfrm rot="16200000">
            <a:off x="5484493" y="903129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FE0FB1-27E1-D54E-8660-0B5F3DAC76D8}"/>
              </a:ext>
            </a:extLst>
          </p:cNvPr>
          <p:cNvSpPr txBox="1"/>
          <p:nvPr/>
        </p:nvSpPr>
        <p:spPr>
          <a:xfrm>
            <a:off x="5353917" y="2172407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9425B14-DC01-F24E-8EED-925BF548D7C4}"/>
              </a:ext>
            </a:extLst>
          </p:cNvPr>
          <p:cNvSpPr/>
          <p:nvPr/>
        </p:nvSpPr>
        <p:spPr>
          <a:xfrm>
            <a:off x="1285267" y="174980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E4827F9-DFEB-3A4B-9BAC-CADACEFC3E83}"/>
              </a:ext>
            </a:extLst>
          </p:cNvPr>
          <p:cNvSpPr/>
          <p:nvPr/>
        </p:nvSpPr>
        <p:spPr>
          <a:xfrm>
            <a:off x="2298326" y="176246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B198BA-1A5C-EC4A-857B-A4256F76FF41}"/>
              </a:ext>
            </a:extLst>
          </p:cNvPr>
          <p:cNvSpPr/>
          <p:nvPr/>
        </p:nvSpPr>
        <p:spPr>
          <a:xfrm>
            <a:off x="3333377" y="177723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4E922C-FD47-0542-ABAB-62371BB1CC6C}"/>
              </a:ext>
            </a:extLst>
          </p:cNvPr>
          <p:cNvSpPr txBox="1"/>
          <p:nvPr/>
        </p:nvSpPr>
        <p:spPr>
          <a:xfrm>
            <a:off x="1218358" y="172258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F7CEEA-DA75-BF4E-B158-CAEFEE3BB219}"/>
              </a:ext>
            </a:extLst>
          </p:cNvPr>
          <p:cNvSpPr txBox="1"/>
          <p:nvPr/>
        </p:nvSpPr>
        <p:spPr>
          <a:xfrm>
            <a:off x="2212716" y="173322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164DDB-EDCF-1C48-BE47-03897A532160}"/>
              </a:ext>
            </a:extLst>
          </p:cNvPr>
          <p:cNvSpPr txBox="1"/>
          <p:nvPr/>
        </p:nvSpPr>
        <p:spPr>
          <a:xfrm>
            <a:off x="3262036" y="173322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0B7E5B-D973-E740-90D5-370406B062F2}"/>
              </a:ext>
            </a:extLst>
          </p:cNvPr>
          <p:cNvSpPr txBox="1"/>
          <p:nvPr/>
        </p:nvSpPr>
        <p:spPr>
          <a:xfrm>
            <a:off x="1225470" y="205143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F2287-BA19-6343-A602-BA7F337A93AF}"/>
              </a:ext>
            </a:extLst>
          </p:cNvPr>
          <p:cNvSpPr txBox="1"/>
          <p:nvPr/>
        </p:nvSpPr>
        <p:spPr>
          <a:xfrm>
            <a:off x="2319410" y="206561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F96AED-1950-A945-9911-AE6461342ED4}"/>
              </a:ext>
            </a:extLst>
          </p:cNvPr>
          <p:cNvSpPr txBox="1"/>
          <p:nvPr/>
        </p:nvSpPr>
        <p:spPr>
          <a:xfrm>
            <a:off x="3354095" y="208134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6295304" y="4261873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6161984" y="4836598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36" y="3883704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16" y="5928855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615" y="6350663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06" y="6555770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314" y="6979173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6230906" y="4938366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6382863" y="4387364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59" y="1285932"/>
            <a:ext cx="452515" cy="4525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3207074" y="137888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7814422" y="2194095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7507645" y="2309335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1170966" y="104768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1313131" y="110537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8198320" y="3623164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8847008" y="3495649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8939136" y="992948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831D37F-2AB3-E149-97AF-6C7F79E69982}"/>
              </a:ext>
            </a:extLst>
          </p:cNvPr>
          <p:cNvGrpSpPr/>
          <p:nvPr/>
        </p:nvGrpSpPr>
        <p:grpSpPr>
          <a:xfrm>
            <a:off x="5468209" y="1169935"/>
            <a:ext cx="593382" cy="585967"/>
            <a:chOff x="2338280" y="5620523"/>
            <a:chExt cx="914400" cy="9144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B603527-5F39-D148-B563-FEFA9AEA5DD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7E4A10-37E8-784C-AA5B-88BD604FDA8C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2273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Custom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2019-04-18T08:54:26Z</dcterms:modified>
  <cp:category/>
</cp:coreProperties>
</file>