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365" r:id="rId2"/>
    <p:sldId id="363" r:id="rId3"/>
  </p:sldIdLst>
  <p:sldSz cx="10058400" cy="7772400"/>
  <p:notesSz cx="6858000" cy="9144000"/>
  <p:defaultTextStyle>
    <a:lvl1pPr algn="ctr" defTabSz="584200">
      <a:defRPr sz="2800">
        <a:latin typeface="+mn-lt"/>
        <a:ea typeface="+mn-ea"/>
        <a:cs typeface="+mn-cs"/>
        <a:sym typeface="Helvetica Light"/>
      </a:defRPr>
    </a:lvl1pPr>
    <a:lvl2pPr indent="228600" algn="ctr" defTabSz="584200">
      <a:defRPr sz="2800">
        <a:latin typeface="+mn-lt"/>
        <a:ea typeface="+mn-ea"/>
        <a:cs typeface="+mn-cs"/>
        <a:sym typeface="Helvetica Light"/>
      </a:defRPr>
    </a:lvl2pPr>
    <a:lvl3pPr indent="457200" algn="ctr" defTabSz="584200">
      <a:defRPr sz="2800">
        <a:latin typeface="+mn-lt"/>
        <a:ea typeface="+mn-ea"/>
        <a:cs typeface="+mn-cs"/>
        <a:sym typeface="Helvetica Light"/>
      </a:defRPr>
    </a:lvl3pPr>
    <a:lvl4pPr indent="685800" algn="ctr" defTabSz="584200">
      <a:defRPr sz="2800">
        <a:latin typeface="+mn-lt"/>
        <a:ea typeface="+mn-ea"/>
        <a:cs typeface="+mn-cs"/>
        <a:sym typeface="Helvetica Light"/>
      </a:defRPr>
    </a:lvl4pPr>
    <a:lvl5pPr indent="914400" algn="ctr" defTabSz="584200">
      <a:defRPr sz="2800">
        <a:latin typeface="+mn-lt"/>
        <a:ea typeface="+mn-ea"/>
        <a:cs typeface="+mn-cs"/>
        <a:sym typeface="Helvetica Light"/>
      </a:defRPr>
    </a:lvl5pPr>
    <a:lvl6pPr indent="1143000" algn="ctr" defTabSz="584200">
      <a:defRPr sz="2800">
        <a:latin typeface="+mn-lt"/>
        <a:ea typeface="+mn-ea"/>
        <a:cs typeface="+mn-cs"/>
        <a:sym typeface="Helvetica Light"/>
      </a:defRPr>
    </a:lvl6pPr>
    <a:lvl7pPr indent="1371600" algn="ctr" defTabSz="584200">
      <a:defRPr sz="2800">
        <a:latin typeface="+mn-lt"/>
        <a:ea typeface="+mn-ea"/>
        <a:cs typeface="+mn-cs"/>
        <a:sym typeface="Helvetica Light"/>
      </a:defRPr>
    </a:lvl7pPr>
    <a:lvl8pPr indent="1600200" algn="ctr" defTabSz="584200">
      <a:defRPr sz="2800">
        <a:latin typeface="+mn-lt"/>
        <a:ea typeface="+mn-ea"/>
        <a:cs typeface="+mn-cs"/>
        <a:sym typeface="Helvetica Light"/>
      </a:defRPr>
    </a:lvl8pPr>
    <a:lvl9pPr indent="1828800" algn="ctr" defTabSz="584200">
      <a:defRPr sz="28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4560" userDrawn="1">
          <p15:clr>
            <a:srgbClr val="A4A3A4"/>
          </p15:clr>
        </p15:guide>
        <p15:guide id="3" pos="1176" userDrawn="1">
          <p15:clr>
            <a:srgbClr val="A4A3A4"/>
          </p15:clr>
        </p15:guide>
        <p15:guide id="4" pos="1704" userDrawn="1">
          <p15:clr>
            <a:srgbClr val="A4A3A4"/>
          </p15:clr>
        </p15:guide>
        <p15:guide id="5" orient="horz" pos="4872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4896" userDrawn="1">
          <p15:clr>
            <a:srgbClr val="A4A3A4"/>
          </p15:clr>
        </p15:guide>
        <p15:guide id="8" orient="horz" pos="3000" userDrawn="1">
          <p15:clr>
            <a:srgbClr val="A4A3A4"/>
          </p15:clr>
        </p15:guide>
        <p15:guide id="9" orient="horz" userDrawn="1">
          <p15:clr>
            <a:srgbClr val="A4A3A4"/>
          </p15:clr>
        </p15:guide>
        <p15:guide id="10" orient="horz" pos="1320" userDrawn="1">
          <p15:clr>
            <a:srgbClr val="A4A3A4"/>
          </p15:clr>
        </p15:guide>
        <p15:guide id="11" pos="1368" userDrawn="1">
          <p15:clr>
            <a:srgbClr val="A4A3A4"/>
          </p15:clr>
        </p15:guide>
        <p15:guide id="12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7BB"/>
    <a:srgbClr val="4E77B6"/>
    <a:srgbClr val="725097"/>
    <a:srgbClr val="196970"/>
    <a:srgbClr val="DDDDDD"/>
    <a:srgbClr val="8BC831"/>
    <a:srgbClr val="ECC01B"/>
    <a:srgbClr val="C6982C"/>
    <a:srgbClr val="A9226E"/>
    <a:srgbClr val="1A7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04"/>
    <p:restoredTop sz="94630" autoAdjust="0"/>
  </p:normalViewPr>
  <p:slideViewPr>
    <p:cSldViewPr snapToGrid="0">
      <p:cViewPr varScale="1">
        <p:scale>
          <a:sx n="141" d="100"/>
          <a:sy n="141" d="100"/>
        </p:scale>
        <p:origin x="1680" y="200"/>
      </p:cViewPr>
      <p:guideLst>
        <p:guide orient="horz" pos="2112"/>
        <p:guide pos="4560"/>
        <p:guide pos="1176"/>
        <p:guide pos="1704"/>
        <p:guide orient="horz" pos="4872"/>
        <p:guide orient="horz" pos="3864"/>
        <p:guide orient="horz" pos="4896"/>
        <p:guide orient="horz" pos="3000"/>
        <p:guide orient="horz"/>
        <p:guide orient="horz" pos="1320"/>
        <p:guide pos="136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7586533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16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bm.com/legal/copytrad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982265" y="1381422"/>
            <a:ext cx="8093870" cy="2553892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982265" y="4004071"/>
            <a:ext cx="8093870" cy="87421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4" name="Shape 34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5" name="Shape 35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36" name="Shape 36"/>
          <p:cNvSpPr/>
          <p:nvPr/>
        </p:nvSpPr>
        <p:spPr>
          <a:xfrm>
            <a:off x="5029200" y="2065265"/>
            <a:ext cx="5029200" cy="5102987"/>
          </a:xfrm>
          <a:prstGeom prst="rect">
            <a:avLst/>
          </a:prstGeom>
          <a:solidFill>
            <a:srgbClr val="FF7D8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FFA573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40" name="Shape 4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41" name="Shape 4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2" name="Shape 42"/>
          <p:cNvSpPr/>
          <p:nvPr/>
        </p:nvSpPr>
        <p:spPr>
          <a:xfrm>
            <a:off x="5029200" y="2065265"/>
            <a:ext cx="5029201" cy="5102987"/>
          </a:xfrm>
          <a:prstGeom prst="rect">
            <a:avLst/>
          </a:prstGeom>
          <a:solidFill>
            <a:srgbClr val="FF71D4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-1" y="2065265"/>
            <a:ext cx="5029202" cy="5102987"/>
          </a:xfrm>
          <a:prstGeom prst="rect">
            <a:avLst/>
          </a:prstGeom>
          <a:solidFill>
            <a:srgbClr val="BA8FF7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  <p:sp>
        <p:nvSpPr>
          <p:cNvPr id="47" name="Shape 4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C8F08F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4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FDE87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50" name="Shape 5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982265" y="5310485"/>
            <a:ext cx="8093870" cy="1100138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982265" y="6449913"/>
            <a:ext cx="8093870" cy="874217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982265" y="2609254"/>
            <a:ext cx="8093870" cy="255389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736699" y="605432"/>
            <a:ext cx="4125516" cy="3084315"/>
          </a:xfrm>
          <a:prstGeom prst="rect">
            <a:avLst/>
          </a:prstGeom>
        </p:spPr>
        <p:txBody>
          <a:bodyPr anchor="b"/>
          <a:lstStyle>
            <a:lvl1pPr>
              <a:defRPr sz="4600"/>
            </a:lvl1pPr>
          </a:lstStyle>
          <a:p>
            <a:pPr lvl="0">
              <a:defRPr sz="1800"/>
            </a:pPr>
            <a:r>
              <a:rPr sz="4600"/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736699" y="3797796"/>
            <a:ext cx="4125516" cy="317271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  <a:lvl2pPr marL="0" indent="228600" algn="ctr">
              <a:spcBef>
                <a:spcPts val="0"/>
              </a:spcBef>
              <a:buSzTx/>
              <a:buNone/>
              <a:defRPr sz="2400"/>
            </a:lvl2pPr>
            <a:lvl3pPr marL="0" indent="457200" algn="ctr">
              <a:spcBef>
                <a:spcPts val="0"/>
              </a:spcBef>
              <a:buSzTx/>
              <a:buNone/>
              <a:defRPr sz="2400"/>
            </a:lvl3pPr>
            <a:lvl4pPr marL="0" indent="685800" algn="ctr">
              <a:spcBef>
                <a:spcPts val="0"/>
              </a:spcBef>
              <a:buSzTx/>
              <a:buNone/>
              <a:defRPr sz="2400"/>
            </a:lvl4pPr>
            <a:lvl5pPr marL="0" indent="914400" algn="ctr">
              <a:spcBef>
                <a:spcPts val="0"/>
              </a:spcBef>
              <a:buSz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4125516" cy="4862216"/>
          </a:xfrm>
          <a:prstGeom prst="rect">
            <a:avLst/>
          </a:prstGeom>
        </p:spPr>
        <p:txBody>
          <a:bodyPr/>
          <a:lstStyle>
            <a:lvl1pPr marL="269421" indent="-269421">
              <a:spcBef>
                <a:spcPts val="3200"/>
              </a:spcBef>
              <a:defRPr sz="2200"/>
            </a:lvl1pPr>
            <a:lvl2pPr marL="612321" indent="-269421">
              <a:spcBef>
                <a:spcPts val="3200"/>
              </a:spcBef>
              <a:defRPr sz="2200"/>
            </a:lvl2pPr>
            <a:lvl3pPr marL="955221" indent="-269421">
              <a:spcBef>
                <a:spcPts val="3200"/>
              </a:spcBef>
              <a:defRPr sz="2200"/>
            </a:lvl3pPr>
            <a:lvl4pPr marL="1298121" indent="-269421">
              <a:spcBef>
                <a:spcPts val="3200"/>
              </a:spcBef>
              <a:defRPr sz="2200"/>
            </a:lvl4pPr>
            <a:lvl5pPr marL="1641021" indent="-269421">
              <a:spcBef>
                <a:spcPts val="3200"/>
              </a:spcBef>
              <a:defRPr sz="2200"/>
            </a:lvl5pPr>
          </a:lstStyle>
          <a:p>
            <a:pPr lvl="0">
              <a:defRPr sz="1800"/>
            </a:pPr>
            <a:r>
              <a:rPr sz="2200"/>
              <a:t>Body Level One</a:t>
            </a:r>
          </a:p>
          <a:p>
            <a:pPr lvl="1">
              <a:defRPr sz="1800"/>
            </a:pPr>
            <a:r>
              <a:rPr sz="2200"/>
              <a:t>Body Level Two</a:t>
            </a:r>
          </a:p>
          <a:p>
            <a:pPr lvl="2">
              <a:defRPr sz="1800"/>
            </a:pPr>
            <a:r>
              <a:rPr sz="2200"/>
              <a:t>Body Level Three</a:t>
            </a:r>
          </a:p>
          <a:p>
            <a:pPr lvl="3">
              <a:defRPr sz="1800"/>
            </a:pPr>
            <a:r>
              <a:rPr sz="2200"/>
              <a:t>Body Level Four</a:t>
            </a:r>
          </a:p>
          <a:p>
            <a:pPr lvl="4">
              <a:defRPr sz="1800"/>
            </a:pPr>
            <a:r>
              <a:rPr sz="220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5029200" y="2065265"/>
            <a:ext cx="5098841" cy="5102987"/>
          </a:xfrm>
          <a:prstGeom prst="rect">
            <a:avLst/>
          </a:prstGeom>
          <a:solidFill>
            <a:srgbClr val="6EEDD8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-1" y="2065265"/>
            <a:ext cx="5029215" cy="5102987"/>
          </a:xfrm>
          <a:prstGeom prst="rect">
            <a:avLst/>
          </a:prstGeom>
          <a:solidFill>
            <a:srgbClr val="5596E6">
              <a:alpha val="50000"/>
            </a:srgbClr>
          </a:solidFill>
          <a:ln w="3175"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233386" y="338499"/>
            <a:ext cx="1905125" cy="2309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/>
          <a:p>
            <a:pPr lvl="0" algn="l">
              <a:defRPr sz="1800"/>
            </a:pPr>
            <a:r>
              <a:rPr sz="1000">
                <a:latin typeface="Helvetica"/>
                <a:ea typeface="Helvetica"/>
                <a:cs typeface="Helvetica"/>
                <a:sym typeface="Helvetica"/>
              </a:rPr>
              <a:t>IBM Cloud </a:t>
            </a:r>
            <a:r>
              <a:rPr sz="1000" b="1">
                <a:latin typeface="Helvetica"/>
                <a:ea typeface="Helvetica"/>
                <a:cs typeface="Helvetica"/>
                <a:sym typeface="Helvetica"/>
              </a:rPr>
              <a:t>Architecture Center</a:t>
            </a:r>
          </a:p>
        </p:txBody>
      </p:sp>
      <p:sp>
        <p:nvSpPr>
          <p:cNvPr id="30" name="Shape 30"/>
          <p:cNvSpPr/>
          <p:nvPr/>
        </p:nvSpPr>
        <p:spPr>
          <a:xfrm>
            <a:off x="233386" y="592784"/>
            <a:ext cx="1029710" cy="276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9290" tIns="39290" rIns="39290" bIns="39290" anchor="ctr">
            <a:spAutoFit/>
          </a:bodyPr>
          <a:lstStyle>
            <a:lvl1pPr algn="l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1400"/>
              <a:t>Icon Library</a:t>
            </a:r>
          </a:p>
        </p:txBody>
      </p:sp>
      <p:sp>
        <p:nvSpPr>
          <p:cNvPr id="31" name="Shape 31"/>
          <p:cNvSpPr/>
          <p:nvPr/>
        </p:nvSpPr>
        <p:spPr>
          <a:xfrm>
            <a:off x="8131212" y="7357870"/>
            <a:ext cx="1668925" cy="13443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0388" tIns="30388" rIns="30388" bIns="30388" anchor="ctr">
            <a:spAutoFit/>
          </a:bodyPr>
          <a:lstStyle/>
          <a:p>
            <a:pPr lvl="0" algn="r">
              <a:defRPr sz="1800"/>
            </a:pPr>
            <a:r>
              <a:rPr sz="600">
                <a:latin typeface="HelvNeue Roman for IBM"/>
                <a:ea typeface="HelvNeue Roman for IBM"/>
                <a:cs typeface="HelvNeue Roman for IBM"/>
                <a:sym typeface="HelvNeue Roman for IBM"/>
              </a:rPr>
              <a:t>© </a:t>
            </a:r>
            <a:r>
              <a:rPr sz="6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HelvNeue Roman for IBM"/>
                <a:ea typeface="HelvNeue Roman for IBM"/>
                <a:cs typeface="HelvNeue Roman for IBM"/>
                <a:sym typeface="HelvNeue Roman for IBM"/>
                <a:hlinkClick r:id="rId2"/>
              </a:rPr>
              <a:t>Copyright IBM Corporation 2016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36699" y="458092"/>
            <a:ext cx="8585002" cy="166985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2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36699" y="2127944"/>
            <a:ext cx="8585002" cy="486221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algn="ctr" defTabSz="584200">
        <a:defRPr sz="62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62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62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62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62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62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62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62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6200">
          <a:latin typeface="+mn-lt"/>
          <a:ea typeface="+mn-ea"/>
          <a:cs typeface="+mn-cs"/>
          <a:sym typeface="Helvetica Light"/>
        </a:defRPr>
      </a:lvl9pPr>
    </p:titleStyle>
    <p:bodyStyle>
      <a:lvl1pPr marL="345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1pPr>
      <a:lvl2pPr marL="790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2pPr>
      <a:lvl3pPr marL="1234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3pPr>
      <a:lvl4pPr marL="1679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4pPr>
      <a:lvl5pPr marL="2123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5pPr>
      <a:lvl6pPr marL="2568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6pPr>
      <a:lvl7pPr marL="3012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7pPr>
      <a:lvl8pPr marL="34572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8pPr>
      <a:lvl9pPr marL="3901722" indent="-345722" defTabSz="584200">
        <a:spcBef>
          <a:spcPts val="4200"/>
        </a:spcBef>
        <a:buSzPct val="75000"/>
        <a:buChar char="•"/>
        <a:defRPr sz="28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1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163407" y="79322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1367073" y="887011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3" y="386679"/>
            <a:ext cx="11811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07" y="492334"/>
            <a:ext cx="1016000" cy="127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74" y="1277663"/>
            <a:ext cx="452515" cy="4525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3676589" y="1370613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1640481" y="1039411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1782646" y="109710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867510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D294E8-60CB-5543-A71F-DDBB27E90BE7}"/>
              </a:ext>
            </a:extLst>
          </p:cNvPr>
          <p:cNvCxnSpPr/>
          <p:nvPr/>
        </p:nvCxnSpPr>
        <p:spPr>
          <a:xfrm flipV="1">
            <a:off x="360076" y="3429647"/>
            <a:ext cx="9288856" cy="96674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DDECBDE-463B-D642-8BCB-66C7D546A3FA}"/>
              </a:ext>
            </a:extLst>
          </p:cNvPr>
          <p:cNvSpPr/>
          <p:nvPr/>
        </p:nvSpPr>
        <p:spPr>
          <a:xfrm>
            <a:off x="6163407" y="793227"/>
            <a:ext cx="2171700" cy="2426676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3617C-1FEB-AC47-ABF4-AC5259B6DB5E}"/>
              </a:ext>
            </a:extLst>
          </p:cNvPr>
          <p:cNvSpPr/>
          <p:nvPr/>
        </p:nvSpPr>
        <p:spPr>
          <a:xfrm>
            <a:off x="1367073" y="887011"/>
            <a:ext cx="3697784" cy="2332892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B6032-CC8D-BD46-8B3D-E93B7E98F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23" y="386679"/>
            <a:ext cx="1181100" cy="127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0E9969-4B67-3240-85AD-1302C3550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407" y="492334"/>
            <a:ext cx="1016000" cy="1270000"/>
          </a:xfrm>
          <a:prstGeom prst="rect">
            <a:avLst/>
          </a:prstGeom>
        </p:spPr>
      </p:pic>
      <p:sp>
        <p:nvSpPr>
          <p:cNvPr id="26" name="Up Arrow 25">
            <a:extLst>
              <a:ext uri="{FF2B5EF4-FFF2-40B4-BE49-F238E27FC236}">
                <a16:creationId xmlns:a16="http://schemas.microsoft.com/office/drawing/2014/main" id="{87EC2559-41E4-A34A-8EEB-D0B41C75B0A5}"/>
              </a:ext>
            </a:extLst>
          </p:cNvPr>
          <p:cNvSpPr/>
          <p:nvPr/>
        </p:nvSpPr>
        <p:spPr>
          <a:xfrm rot="1745130">
            <a:off x="6343931" y="3235782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9F5A8-7BA0-CD46-85F6-161EBCEC3F57}"/>
              </a:ext>
            </a:extLst>
          </p:cNvPr>
          <p:cNvSpPr txBox="1"/>
          <p:nvPr/>
        </p:nvSpPr>
        <p:spPr>
          <a:xfrm>
            <a:off x="100797" y="3730374"/>
            <a:ext cx="1539684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Local PC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FD3D45-3F06-9A4A-8497-DA1173D6B480}"/>
              </a:ext>
            </a:extLst>
          </p:cNvPr>
          <p:cNvSpPr txBox="1"/>
          <p:nvPr/>
        </p:nvSpPr>
        <p:spPr>
          <a:xfrm>
            <a:off x="100797" y="59377"/>
            <a:ext cx="1776928" cy="51023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IBM Cloud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CE1792-0DF1-8342-A759-6D9ACC95A75B}"/>
              </a:ext>
            </a:extLst>
          </p:cNvPr>
          <p:cNvSpPr txBox="1"/>
          <p:nvPr/>
        </p:nvSpPr>
        <p:spPr>
          <a:xfrm>
            <a:off x="6652002" y="899944"/>
            <a:ext cx="1276791" cy="1310454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Build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and 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host the 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containers</a:t>
            </a:r>
          </a:p>
        </p:txBody>
      </p:sp>
      <p:sp>
        <p:nvSpPr>
          <p:cNvPr id="33" name="Up Arrow 32">
            <a:extLst>
              <a:ext uri="{FF2B5EF4-FFF2-40B4-BE49-F238E27FC236}">
                <a16:creationId xmlns:a16="http://schemas.microsoft.com/office/drawing/2014/main" id="{1BF7BC13-2F41-D940-904D-3C64895C2A5E}"/>
              </a:ext>
            </a:extLst>
          </p:cNvPr>
          <p:cNvSpPr/>
          <p:nvPr/>
        </p:nvSpPr>
        <p:spPr>
          <a:xfrm rot="16200000">
            <a:off x="5376156" y="1566590"/>
            <a:ext cx="393402" cy="844780"/>
          </a:xfrm>
          <a:prstGeom prst="upArrow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FE0FB1-27E1-D54E-8660-0B5F3DAC76D8}"/>
              </a:ext>
            </a:extLst>
          </p:cNvPr>
          <p:cNvSpPr txBox="1"/>
          <p:nvPr/>
        </p:nvSpPr>
        <p:spPr>
          <a:xfrm>
            <a:off x="5198675" y="1497674"/>
            <a:ext cx="784669" cy="356346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deploy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9425B14-DC01-F24E-8EED-925BF548D7C4}"/>
              </a:ext>
            </a:extLst>
          </p:cNvPr>
          <p:cNvSpPr/>
          <p:nvPr/>
        </p:nvSpPr>
        <p:spPr>
          <a:xfrm>
            <a:off x="1754782" y="1741533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E4827F9-DFEB-3A4B-9BAC-CADACEFC3E83}"/>
              </a:ext>
            </a:extLst>
          </p:cNvPr>
          <p:cNvSpPr/>
          <p:nvPr/>
        </p:nvSpPr>
        <p:spPr>
          <a:xfrm>
            <a:off x="2767841" y="1754200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3B198BA-1A5C-EC4A-857B-A4256F76FF41}"/>
              </a:ext>
            </a:extLst>
          </p:cNvPr>
          <p:cNvSpPr/>
          <p:nvPr/>
        </p:nvSpPr>
        <p:spPr>
          <a:xfrm>
            <a:off x="3802892" y="1768964"/>
            <a:ext cx="946150" cy="1202094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4E922C-FD47-0542-ABAB-62371BB1CC6C}"/>
              </a:ext>
            </a:extLst>
          </p:cNvPr>
          <p:cNvSpPr txBox="1"/>
          <p:nvPr/>
        </p:nvSpPr>
        <p:spPr>
          <a:xfrm>
            <a:off x="1687873" y="1714320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F7CEEA-DA75-BF4E-B158-CAEFEE3BB219}"/>
              </a:ext>
            </a:extLst>
          </p:cNvPr>
          <p:cNvSpPr txBox="1"/>
          <p:nvPr/>
        </p:nvSpPr>
        <p:spPr>
          <a:xfrm>
            <a:off x="2682231" y="1724955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164DDB-EDCF-1C48-BE47-03897A532160}"/>
              </a:ext>
            </a:extLst>
          </p:cNvPr>
          <p:cNvSpPr txBox="1"/>
          <p:nvPr/>
        </p:nvSpPr>
        <p:spPr>
          <a:xfrm>
            <a:off x="3731551" y="1724954"/>
            <a:ext cx="718946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pod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0B7E5B-D973-E740-90D5-370406B062F2}"/>
              </a:ext>
            </a:extLst>
          </p:cNvPr>
          <p:cNvSpPr txBox="1"/>
          <p:nvPr/>
        </p:nvSpPr>
        <p:spPr>
          <a:xfrm>
            <a:off x="1694985" y="2043167"/>
            <a:ext cx="11128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  <a:b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05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micro-service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3F2287-BA19-6343-A602-BA7F337A93AF}"/>
              </a:ext>
            </a:extLst>
          </p:cNvPr>
          <p:cNvSpPr txBox="1"/>
          <p:nvPr/>
        </p:nvSpPr>
        <p:spPr>
          <a:xfrm>
            <a:off x="2788925" y="2057346"/>
            <a:ext cx="91721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rtl="0" latinLnBrk="1" hangingPunct="0"/>
            <a:r>
              <a:rPr lang="en-US" sz="1600" b="1" dirty="0">
                <a:solidFill>
                  <a:srgbClr val="000000"/>
                </a:solidFill>
              </a:rPr>
              <a:t>authors </a:t>
            </a:r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F96AED-1950-A945-9911-AE6461342ED4}"/>
              </a:ext>
            </a:extLst>
          </p:cNvPr>
          <p:cNvSpPr txBox="1"/>
          <p:nvPr/>
        </p:nvSpPr>
        <p:spPr>
          <a:xfrm>
            <a:off x="3823610" y="2073079"/>
            <a:ext cx="946150" cy="487151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w</a:t>
            </a: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eb-app</a:t>
            </a:r>
          </a:p>
          <a:p>
            <a:pPr rtl="0" latinLnBrk="1" hangingPunct="0"/>
            <a:r>
              <a:rPr lang="en-US" sz="1050" b="1" dirty="0">
                <a:solidFill>
                  <a:srgbClr val="000000"/>
                </a:solidFill>
              </a:rPr>
              <a:t>micro-service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8EEB177B-1F31-2343-B9C9-9F9B41421EDE}"/>
              </a:ext>
            </a:extLst>
          </p:cNvPr>
          <p:cNvSpPr/>
          <p:nvPr/>
        </p:nvSpPr>
        <p:spPr>
          <a:xfrm>
            <a:off x="3520342" y="4103079"/>
            <a:ext cx="3728915" cy="296593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87E884-F3FC-6348-84F8-02FFD5222877}"/>
              </a:ext>
            </a:extLst>
          </p:cNvPr>
          <p:cNvSpPr/>
          <p:nvPr/>
        </p:nvSpPr>
        <p:spPr>
          <a:xfrm>
            <a:off x="2942492" y="4572000"/>
            <a:ext cx="3728915" cy="2965938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5DCF9D9-1C29-5A49-8F96-5B8B10F39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74" y="3724910"/>
            <a:ext cx="1068266" cy="91247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C93D825-C27B-AF4B-A16D-E175E69A8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644" y="5738675"/>
            <a:ext cx="991842" cy="37469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2AF9D1A-A61F-F140-AF53-F0953DD0A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43" y="6160483"/>
            <a:ext cx="1612860" cy="2837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B9263C-7BD7-9047-91DE-F9300D178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634" y="6365590"/>
            <a:ext cx="1131863" cy="6036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0E9A2E1-2FC5-1949-818C-D85F268C55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0342" y="6788993"/>
            <a:ext cx="2425746" cy="46204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51D1E4A-15B6-5948-AD9C-FF32924EF828}"/>
              </a:ext>
            </a:extLst>
          </p:cNvPr>
          <p:cNvSpPr txBox="1"/>
          <p:nvPr/>
        </p:nvSpPr>
        <p:spPr>
          <a:xfrm>
            <a:off x="3143437" y="4884297"/>
            <a:ext cx="3179556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Java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articles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606D2-6135-6C49-BA1C-F172EAB593BB}"/>
              </a:ext>
            </a:extLst>
          </p:cNvPr>
          <p:cNvSpPr txBox="1"/>
          <p:nvPr/>
        </p:nvSpPr>
        <p:spPr>
          <a:xfrm>
            <a:off x="3711089" y="4186613"/>
            <a:ext cx="3450202" cy="633345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Node.JS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microservice container</a:t>
            </a:r>
            <a:b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</a:b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E47C61F-0351-404F-B2E1-2A7AD9CA13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74" y="1277663"/>
            <a:ext cx="452515" cy="4525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69FB7F9-AF33-CC47-A8AD-8EFD0265C6D4}"/>
              </a:ext>
            </a:extLst>
          </p:cNvPr>
          <p:cNvSpPr txBox="1"/>
          <p:nvPr/>
        </p:nvSpPr>
        <p:spPr>
          <a:xfrm>
            <a:off x="3676589" y="1370613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ISTIO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02F021C-4194-CC48-A129-DBFE731202BF}"/>
              </a:ext>
            </a:extLst>
          </p:cNvPr>
          <p:cNvSpPr/>
          <p:nvPr/>
        </p:nvSpPr>
        <p:spPr>
          <a:xfrm>
            <a:off x="7045599" y="2185681"/>
            <a:ext cx="844937" cy="856685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74AC6CAB-6CF0-064E-82A7-C042A402770F}"/>
              </a:ext>
            </a:extLst>
          </p:cNvPr>
          <p:cNvSpPr/>
          <p:nvPr/>
        </p:nvSpPr>
        <p:spPr>
          <a:xfrm>
            <a:off x="6738822" y="2300921"/>
            <a:ext cx="844937" cy="856685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E1E42E6-2EB0-054E-B000-336EAAA31D6B}"/>
              </a:ext>
            </a:extLst>
          </p:cNvPr>
          <p:cNvSpPr/>
          <p:nvPr/>
        </p:nvSpPr>
        <p:spPr>
          <a:xfrm>
            <a:off x="1640481" y="1039411"/>
            <a:ext cx="3251417" cy="2042658"/>
          </a:xfrm>
          <a:prstGeom prst="round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rtlCol="0" anchor="ctr"/>
          <a:lstStyle/>
          <a:p>
            <a:pPr algn="ctr"/>
            <a:endParaRPr lang="en-US" sz="1800">
              <a:solidFill>
                <a:srgbClr val="4277BB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E1C3A-A9B2-FC43-9E86-2F00BC1738C5}"/>
              </a:ext>
            </a:extLst>
          </p:cNvPr>
          <p:cNvSpPr txBox="1"/>
          <p:nvPr/>
        </p:nvSpPr>
        <p:spPr>
          <a:xfrm>
            <a:off x="1782646" y="1097105"/>
            <a:ext cx="740965" cy="325569"/>
          </a:xfrm>
          <a:prstGeom prst="rect">
            <a:avLst/>
          </a:prstGeom>
          <a:noFill/>
          <a:ln w="3175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</a:rPr>
              <a:t>Cluster</a:t>
            </a:r>
            <a:endParaRPr kumimoji="0" lang="en-US" sz="105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6227302"/>
      </p:ext>
    </p:extLst>
  </p:cSld>
  <p:clrMapOvr>
    <a:masterClrMapping/>
  </p:clrMapOvr>
  <p:transition spd="med"/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5400">
          <a:solidFill>
            <a:srgbClr val="4277BB"/>
          </a:solidFill>
          <a:miter lim="400000"/>
        </a:ln>
      </a:spPr>
      <a:bodyPr lIns="0" tIns="0" rIns="0" bIns="0" anchor="ctr"/>
      <a:lstStyle>
        <a:defPPr>
          <a:defRPr sz="1800">
            <a:solidFill>
              <a:srgbClr val="4277BB"/>
            </a:solidFill>
          </a:defRPr>
        </a:defPPr>
      </a:lst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25400" dist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</a:spPr>
      <a:bodyPr rot="0" spcFirstLastPara="1" vertOverflow="overflow" horzOverflow="overflow" vert="horz" wrap="square" lIns="39290" tIns="39290" rIns="39290" bIns="3929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HelvNeue Roman for IBM</vt:lpstr>
      <vt:lpstr>White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 Template 17 May 2016</dc:title>
  <dc:subject/>
  <dc:creator/>
  <cp:keywords/>
  <dc:description/>
  <cp:lastModifiedBy/>
  <cp:revision>1</cp:revision>
  <dcterms:modified xsi:type="dcterms:W3CDTF">2019-04-17T15:11:56Z</dcterms:modified>
  <cp:category/>
</cp:coreProperties>
</file>