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365" r:id="rId2"/>
    <p:sldId id="366" r:id="rId3"/>
    <p:sldId id="336" r:id="rId4"/>
    <p:sldId id="367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4630" autoAdjust="0"/>
  </p:normalViewPr>
  <p:slideViewPr>
    <p:cSldViewPr snapToGrid="0">
      <p:cViewPr varScale="1">
        <p:scale>
          <a:sx n="112" d="100"/>
          <a:sy n="112" d="100"/>
        </p:scale>
        <p:origin x="680" y="192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03369" y="335061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159" y="13954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01464" y="2135550"/>
            <a:ext cx="1153543" cy="160912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TextBox 97"/>
          <p:cNvSpPr txBox="1"/>
          <p:nvPr/>
        </p:nvSpPr>
        <p:spPr>
          <a:xfrm>
            <a:off x="2969551" y="4009790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93584" y="404440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778" y="3057170"/>
            <a:ext cx="695118" cy="425181"/>
          </a:xfrm>
          <a:prstGeom prst="rect">
            <a:avLst/>
          </a:prstGeom>
        </p:spPr>
      </p:pic>
      <p:cxnSp>
        <p:nvCxnSpPr>
          <p:cNvPr id="108" name="Straight Arrow Connector 62"/>
          <p:cNvCxnSpPr>
            <a:cxnSpLocks/>
            <a:endCxn id="142" idx="1"/>
          </p:cNvCxnSpPr>
          <p:nvPr/>
        </p:nvCxnSpPr>
        <p:spPr>
          <a:xfrm flipV="1">
            <a:off x="2230488" y="3628424"/>
            <a:ext cx="1024051" cy="25777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TextBox 116"/>
          <p:cNvSpPr txBox="1"/>
          <p:nvPr/>
        </p:nvSpPr>
        <p:spPr>
          <a:xfrm>
            <a:off x="3001479" y="5693005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42836" y="4123687"/>
            <a:ext cx="1020349" cy="120293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Arrow Connector 62"/>
          <p:cNvCxnSpPr/>
          <p:nvPr/>
        </p:nvCxnSpPr>
        <p:spPr>
          <a:xfrm flipV="1">
            <a:off x="4245018" y="2187090"/>
            <a:ext cx="1199424" cy="137575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457" y="4723584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52792" y="4973272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601" y="139155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142" name="Pictur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539" y="3198373"/>
            <a:ext cx="895939" cy="860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937" y="2897636"/>
            <a:ext cx="831816" cy="524254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227502" y="429216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176" name="Straight Arrow Connector 62"/>
          <p:cNvCxnSpPr/>
          <p:nvPr/>
        </p:nvCxnSpPr>
        <p:spPr>
          <a:xfrm flipH="1">
            <a:off x="4303813" y="2116539"/>
            <a:ext cx="1128870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9" name="Straight Arrow Connector 62"/>
          <p:cNvCxnSpPr/>
          <p:nvPr/>
        </p:nvCxnSpPr>
        <p:spPr>
          <a:xfrm flipH="1">
            <a:off x="4279827" y="3703482"/>
            <a:ext cx="1128870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/>
          <p:nvPr/>
        </p:nvCxnSpPr>
        <p:spPr>
          <a:xfrm>
            <a:off x="4292054" y="2245883"/>
            <a:ext cx="1140629" cy="135223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0BCE6642-C565-2044-887F-184E23E55FFC}"/>
              </a:ext>
            </a:extLst>
          </p:cNvPr>
          <p:cNvSpPr/>
          <p:nvPr/>
        </p:nvSpPr>
        <p:spPr>
          <a:xfrm>
            <a:off x="1421373" y="1243070"/>
            <a:ext cx="5279089" cy="48238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C89296-77C0-D046-BA89-74EE943C942D}"/>
              </a:ext>
            </a:extLst>
          </p:cNvPr>
          <p:cNvSpPr txBox="1"/>
          <p:nvPr/>
        </p:nvSpPr>
        <p:spPr>
          <a:xfrm>
            <a:off x="1386433" y="1339314"/>
            <a:ext cx="164472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075309-F504-174D-A5F2-421341A64805}"/>
              </a:ext>
            </a:extLst>
          </p:cNvPr>
          <p:cNvSpPr txBox="1"/>
          <p:nvPr/>
        </p:nvSpPr>
        <p:spPr>
          <a:xfrm>
            <a:off x="8067255" y="1275599"/>
            <a:ext cx="164472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Deployment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9CD8668-4600-8F4C-9297-55C9CE776F24}"/>
              </a:ext>
            </a:extLst>
          </p:cNvPr>
          <p:cNvSpPr txBox="1"/>
          <p:nvPr/>
        </p:nvSpPr>
        <p:spPr>
          <a:xfrm>
            <a:off x="7080414" y="2039255"/>
            <a:ext cx="164472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63728E0-3327-D14C-88EA-DF05DAA2AC3E}"/>
              </a:ext>
            </a:extLst>
          </p:cNvPr>
          <p:cNvSpPr/>
          <p:nvPr/>
        </p:nvSpPr>
        <p:spPr>
          <a:xfrm>
            <a:off x="8455056" y="1710447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5698692-92EF-EC4C-8EE3-E845A3D94C56}"/>
              </a:ext>
            </a:extLst>
          </p:cNvPr>
          <p:cNvSpPr txBox="1"/>
          <p:nvPr/>
        </p:nvSpPr>
        <p:spPr>
          <a:xfrm>
            <a:off x="8395259" y="2012081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8FA24BD-9D55-D643-9414-0E28DD68DBB0}"/>
              </a:ext>
            </a:extLst>
          </p:cNvPr>
          <p:cNvSpPr txBox="1"/>
          <p:nvPr/>
        </p:nvSpPr>
        <p:spPr>
          <a:xfrm>
            <a:off x="8348193" y="1737621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330A89-B99F-DF42-9F84-BE48071F9FD5}"/>
              </a:ext>
            </a:extLst>
          </p:cNvPr>
          <p:cNvSpPr txBox="1"/>
          <p:nvPr/>
        </p:nvSpPr>
        <p:spPr>
          <a:xfrm>
            <a:off x="6376673" y="2854790"/>
            <a:ext cx="164472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Ingress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4C0AE75E-B556-8046-8ECF-C68F98855E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021" y="3248411"/>
            <a:ext cx="463464" cy="56414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4C899C6-6F50-BA40-8A0A-952711A02094}"/>
              </a:ext>
            </a:extLst>
          </p:cNvPr>
          <p:cNvSpPr txBox="1"/>
          <p:nvPr/>
        </p:nvSpPr>
        <p:spPr>
          <a:xfrm>
            <a:off x="6743632" y="3421890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1078738" y="363117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002812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03369" y="335061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159" y="13954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93584" y="404440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778" y="305717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601" y="139155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>
            <a:off x="4150946" y="2116539"/>
            <a:ext cx="1281738" cy="1901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281737" cy="146256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42639802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Custom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2019-04-18T13:43:44Z</dcterms:modified>
  <cp:category/>
</cp:coreProperties>
</file>