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78" r:id="rId2"/>
    <p:sldId id="313" r:id="rId3"/>
    <p:sldId id="267" r:id="rId4"/>
    <p:sldId id="269" r:id="rId5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232" userDrawn="1">
          <p15:clr>
            <a:srgbClr val="A4A3A4"/>
          </p15:clr>
        </p15:guide>
        <p15:guide id="3" pos="1848" userDrawn="1">
          <p15:clr>
            <a:srgbClr val="A4A3A4"/>
          </p15:clr>
        </p15:guide>
        <p15:guide id="5" pos="3000" userDrawn="1">
          <p15:clr>
            <a:srgbClr val="A4A3A4"/>
          </p15:clr>
        </p15:guide>
        <p15:guide id="6" pos="3312" userDrawn="1">
          <p15:clr>
            <a:srgbClr val="A4A3A4"/>
          </p15:clr>
        </p15:guide>
        <p15:guide id="7" pos="3648" userDrawn="1">
          <p15:clr>
            <a:srgbClr val="A4A3A4"/>
          </p15:clr>
        </p15:guide>
        <p15:guide id="8" pos="4032" userDrawn="1">
          <p15:clr>
            <a:srgbClr val="A4A3A4"/>
          </p15:clr>
        </p15:guide>
        <p15:guide id="9" pos="4296" userDrawn="1">
          <p15:clr>
            <a:srgbClr val="A4A3A4"/>
          </p15:clr>
        </p15:guide>
        <p15:guide id="10" pos="4944" userDrawn="1">
          <p15:clr>
            <a:srgbClr val="A4A3A4"/>
          </p15:clr>
        </p15:guide>
        <p15:guide id="11" pos="5592" userDrawn="1">
          <p15:clr>
            <a:srgbClr val="A4A3A4"/>
          </p15:clr>
        </p15:guide>
        <p15:guide id="12" orient="horz" pos="1992" userDrawn="1">
          <p15:clr>
            <a:srgbClr val="A4A3A4"/>
          </p15:clr>
        </p15:guide>
        <p15:guide id="13" orient="horz" pos="2424" userDrawn="1">
          <p15:clr>
            <a:srgbClr val="A4A3A4"/>
          </p15:clr>
        </p15:guide>
        <p15:guide id="14" orient="horz" pos="3072" userDrawn="1">
          <p15:clr>
            <a:srgbClr val="A4A3A4"/>
          </p15:clr>
        </p15:guide>
        <p15:guide id="15" orient="horz" pos="2856" userDrawn="1">
          <p15:clr>
            <a:srgbClr val="A4A3A4"/>
          </p15:clr>
        </p15:guide>
        <p15:guide id="16" orient="horz" pos="3288" userDrawn="1">
          <p15:clr>
            <a:srgbClr val="A4A3A4"/>
          </p15:clr>
        </p15:guide>
        <p15:guide id="17" orient="horz" pos="336" userDrawn="1">
          <p15:clr>
            <a:srgbClr val="A4A3A4"/>
          </p15:clr>
        </p15:guide>
        <p15:guide id="18" pos="480" userDrawn="1">
          <p15:clr>
            <a:srgbClr val="A4A3A4"/>
          </p15:clr>
        </p15:guide>
        <p15:guide id="19" pos="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9191"/>
    <a:srgbClr val="E6F0E2"/>
    <a:srgbClr val="E6F9E2"/>
    <a:srgbClr val="E0E0E0"/>
    <a:srgbClr val="4378BB"/>
    <a:srgbClr val="A8226E"/>
    <a:srgbClr val="C6982C"/>
    <a:srgbClr val="196970"/>
    <a:srgbClr val="C0632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4"/>
    <p:restoredTop sz="89542"/>
  </p:normalViewPr>
  <p:slideViewPr>
    <p:cSldViewPr snapToGrid="0">
      <p:cViewPr varScale="1">
        <p:scale>
          <a:sx n="79" d="100"/>
          <a:sy n="79" d="100"/>
        </p:scale>
        <p:origin x="656" y="192"/>
      </p:cViewPr>
      <p:guideLst>
        <p:guide orient="horz" pos="2208"/>
        <p:guide pos="2232"/>
        <p:guide pos="1848"/>
        <p:guide pos="3000"/>
        <p:guide pos="3312"/>
        <p:guide pos="3648"/>
        <p:guide pos="4032"/>
        <p:guide pos="4296"/>
        <p:guide pos="4944"/>
        <p:guide pos="5592"/>
        <p:guide orient="horz" pos="1992"/>
        <p:guide orient="horz" pos="2424"/>
        <p:guide orient="horz" pos="3072"/>
        <p:guide orient="horz" pos="2856"/>
        <p:guide orient="horz" pos="3288"/>
        <p:guide orient="horz" pos="336"/>
        <p:guide pos="480"/>
        <p:guide pos="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2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Shows primary interface for VSIs in subnet and security group shown, and VPC enabled for Classic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VSI has one or more interfaces in same or other subnet and each interface can be in multiple security groups.</a:t>
            </a:r>
          </a:p>
        </p:txBody>
      </p:sp>
    </p:spTree>
    <p:extLst>
      <p:ext uri="{BB962C8B-B14F-4D97-AF65-F5344CB8AC3E}">
        <p14:creationId xmlns:p14="http://schemas.microsoft.com/office/powerpoint/2010/main" val="262181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emf"/><Relationship Id="rId12" Type="http://schemas.openxmlformats.org/officeDocument/2006/relationships/image" Target="../media/image11.svg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emf"/><Relationship Id="rId20" Type="http://schemas.openxmlformats.org/officeDocument/2006/relationships/image" Target="../media/image19.svg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emf"/><Relationship Id="rId5" Type="http://schemas.openxmlformats.org/officeDocument/2006/relationships/image" Target="../media/image4.png"/><Relationship Id="rId15" Type="http://schemas.openxmlformats.org/officeDocument/2006/relationships/image" Target="../media/image14.tif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svg"/><Relationship Id="rId27" Type="http://schemas.openxmlformats.org/officeDocument/2006/relationships/image" Target="../media/image2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6558814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dirty="0"/>
              <a:t>Virtual Private Cloud Diagram Template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887" y="2261811"/>
            <a:ext cx="8496300" cy="24184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marL="285750" indent="-285750" algn="l" rtl="0" hangingPunct="0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of </a:t>
            </a:r>
            <a:r>
              <a:rPr lang="en-US" sz="1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Virtual Private Cloud</a:t>
            </a: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3) to the diagram to correspond to the runtime flow steps in your architecture.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See instructions on how to gray out icons and lines on Page 4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0747" y="0"/>
            <a:ext cx="173589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October 2</a:t>
            </a:r>
            <a:r>
              <a:rPr lang="en-US" sz="1200" b="1" baseline="30000" dirty="0">
                <a:solidFill>
                  <a:srgbClr val="000000"/>
                </a:solidFill>
              </a:rPr>
              <a:t>nd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160941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3352AB5-344E-0F42-B2EB-C4BA91ECB60E}"/>
              </a:ext>
            </a:extLst>
          </p:cNvPr>
          <p:cNvGrpSpPr/>
          <p:nvPr/>
        </p:nvGrpSpPr>
        <p:grpSpPr>
          <a:xfrm>
            <a:off x="91440" y="177142"/>
            <a:ext cx="9913576" cy="7418116"/>
            <a:chOff x="72412" y="587959"/>
            <a:chExt cx="9913576" cy="741811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FC07603-79CC-474C-844A-C92477897AE2}"/>
                </a:ext>
              </a:extLst>
            </p:cNvPr>
            <p:cNvGrpSpPr/>
            <p:nvPr/>
          </p:nvGrpSpPr>
          <p:grpSpPr>
            <a:xfrm>
              <a:off x="72412" y="587959"/>
              <a:ext cx="9913576" cy="7418116"/>
              <a:chOff x="0" y="177142"/>
              <a:chExt cx="9913576" cy="7418116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D097F651-AA6A-D644-A3BB-085D8B537312}"/>
                  </a:ext>
                </a:extLst>
              </p:cNvPr>
              <p:cNvGrpSpPr/>
              <p:nvPr/>
            </p:nvGrpSpPr>
            <p:grpSpPr>
              <a:xfrm>
                <a:off x="0" y="177142"/>
                <a:ext cx="9913576" cy="7418116"/>
                <a:chOff x="104797" y="155522"/>
                <a:chExt cx="9913576" cy="7418116"/>
              </a:xfrm>
            </p:grpSpPr>
            <p:cxnSp>
              <p:nvCxnSpPr>
                <p:cNvPr id="306" name="Straight Arrow Connector 305">
                  <a:extLst>
                    <a:ext uri="{FF2B5EF4-FFF2-40B4-BE49-F238E27FC236}">
                      <a16:creationId xmlns:a16="http://schemas.microsoft.com/office/drawing/2014/main" id="{975A56B5-DB26-F44F-9826-4FB8ED5531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3162" y="2152106"/>
                  <a:ext cx="0" cy="439238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400000"/>
                  <a:headEnd type="triangle" w="lg" len="med"/>
                  <a:tailEnd type="triangle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1486D08C-5E88-E74F-8404-ED2F23D37DDC}"/>
                    </a:ext>
                  </a:extLst>
                </p:cNvPr>
                <p:cNvGrpSpPr/>
                <p:nvPr/>
              </p:nvGrpSpPr>
              <p:grpSpPr>
                <a:xfrm>
                  <a:off x="500231" y="1484997"/>
                  <a:ext cx="510208" cy="677721"/>
                  <a:chOff x="145247" y="1276593"/>
                  <a:chExt cx="510208" cy="677721"/>
                </a:xfrm>
              </p:grpSpPr>
              <p:grpSp>
                <p:nvGrpSpPr>
                  <p:cNvPr id="232" name="Group 191">
                    <a:extLst>
                      <a:ext uri="{FF2B5EF4-FFF2-40B4-BE49-F238E27FC236}">
                        <a16:creationId xmlns:a16="http://schemas.microsoft.com/office/drawing/2014/main" id="{4A651B74-CC6B-714B-BB8D-D8077E84B27B}"/>
                      </a:ext>
                    </a:extLst>
                  </p:cNvPr>
                  <p:cNvGrpSpPr/>
                  <p:nvPr/>
                </p:nvGrpSpPr>
                <p:grpSpPr>
                  <a:xfrm>
                    <a:off x="145247" y="1276593"/>
                    <a:ext cx="457200" cy="457200"/>
                    <a:chOff x="8825" y="0"/>
                    <a:chExt cx="631368" cy="694506"/>
                  </a:xfrm>
                </p:grpSpPr>
                <p:sp>
                  <p:nvSpPr>
                    <p:cNvPr id="233" name="Shape 189">
                      <a:extLst>
                        <a:ext uri="{FF2B5EF4-FFF2-40B4-BE49-F238E27FC236}">
                          <a16:creationId xmlns:a16="http://schemas.microsoft.com/office/drawing/2014/main" id="{215874FD-4E16-2F42-864A-6A4C07FD88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25" y="0"/>
                      <a:ext cx="631368" cy="694506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C2952D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 dirty="0"/>
                    </a:p>
                  </p:txBody>
                </p:sp>
                <p:pic>
                  <p:nvPicPr>
                    <p:cNvPr id="234" name="_-02.png">
                      <a:extLst>
                        <a:ext uri="{FF2B5EF4-FFF2-40B4-BE49-F238E27FC236}">
                          <a16:creationId xmlns:a16="http://schemas.microsoft.com/office/drawing/2014/main" id="{B4246D92-9D4F-424E-86E5-D1F7102F0CC0}"/>
                        </a:ext>
                      </a:extLst>
                    </p:cNvPr>
                    <p:cNvPicPr/>
                    <p:nvPr/>
                  </p:nvPicPr>
                  <p:blipFill>
                    <a:blip r:embed="rId3"/>
                    <a:srcRect l="24323" t="21763" r="24323" b="21763"/>
                    <a:stretch>
                      <a:fillRect/>
                    </a:stretch>
                  </p:blipFill>
                  <p:spPr>
                    <a:xfrm>
                      <a:off x="149670" y="129333"/>
                      <a:ext cx="363191" cy="399394"/>
                    </a:xfrm>
                    <a:prstGeom prst="rect">
                      <a:avLst/>
                    </a:prstGeom>
                    <a:ln w="3175" cap="flat">
                      <a:noFill/>
                      <a:miter lim="400000"/>
                    </a:ln>
                    <a:effectLst/>
                  </p:spPr>
                </p:pic>
              </p:grpSp>
              <p:sp>
                <p:nvSpPr>
                  <p:cNvPr id="207" name="Shape 535">
                    <a:extLst>
                      <a:ext uri="{FF2B5EF4-FFF2-40B4-BE49-F238E27FC236}">
                        <a16:creationId xmlns:a16="http://schemas.microsoft.com/office/drawing/2014/main" id="{FE093D17-8E9B-FE4B-869E-6555D9319B31}"/>
                      </a:ext>
                    </a:extLst>
                  </p:cNvPr>
                  <p:cNvSpPr/>
                  <p:nvPr/>
                </p:nvSpPr>
                <p:spPr>
                  <a:xfrm>
                    <a:off x="178126" y="1682445"/>
                    <a:ext cx="477329" cy="271869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User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A253B55-384B-4D43-8421-9BD325C1A3D2}"/>
                    </a:ext>
                  </a:extLst>
                </p:cNvPr>
                <p:cNvGrpSpPr/>
                <p:nvPr/>
              </p:nvGrpSpPr>
              <p:grpSpPr>
                <a:xfrm>
                  <a:off x="8678791" y="5179515"/>
                  <a:ext cx="1339582" cy="851513"/>
                  <a:chOff x="9084546" y="4752634"/>
                  <a:chExt cx="1339582" cy="851513"/>
                </a:xfrm>
              </p:grpSpPr>
              <p:grpSp>
                <p:nvGrpSpPr>
                  <p:cNvPr id="235" name="Group 199">
                    <a:extLst>
                      <a:ext uri="{FF2B5EF4-FFF2-40B4-BE49-F238E27FC236}">
                        <a16:creationId xmlns:a16="http://schemas.microsoft.com/office/drawing/2014/main" id="{73540C94-F7EE-D049-A93D-4E8876DEF65D}"/>
                      </a:ext>
                    </a:extLst>
                  </p:cNvPr>
                  <p:cNvGrpSpPr/>
                  <p:nvPr/>
                </p:nvGrpSpPr>
                <p:grpSpPr>
                  <a:xfrm>
                    <a:off x="9536903" y="4752634"/>
                    <a:ext cx="457200" cy="457200"/>
                    <a:chOff x="75417" y="0"/>
                    <a:chExt cx="707232" cy="707232"/>
                  </a:xfrm>
                </p:grpSpPr>
                <p:sp>
                  <p:nvSpPr>
                    <p:cNvPr id="236" name="Shape 195">
                      <a:extLst>
                        <a:ext uri="{FF2B5EF4-FFF2-40B4-BE49-F238E27FC236}">
                          <a16:creationId xmlns:a16="http://schemas.microsoft.com/office/drawing/2014/main" id="{A6D36E5D-6DF8-3548-AF04-198920F101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17" y="0"/>
                      <a:ext cx="707232" cy="70723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ECC01B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238" name="_-03.png">
                      <a:extLst>
                        <a:ext uri="{FF2B5EF4-FFF2-40B4-BE49-F238E27FC236}">
                          <a16:creationId xmlns:a16="http://schemas.microsoft.com/office/drawing/2014/main" id="{40ED85CD-7283-CF42-AADF-77A0D2644D49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rcRect l="22990" t="22678" r="12110" b="12057"/>
                    <a:stretch>
                      <a:fillRect/>
                    </a:stretch>
                  </p:blipFill>
                  <p:spPr>
                    <a:xfrm>
                      <a:off x="236994" y="160392"/>
                      <a:ext cx="460831" cy="461567"/>
                    </a:xfrm>
                    <a:prstGeom prst="rect">
                      <a:avLst/>
                    </a:prstGeom>
                    <a:ln w="3175" cap="flat">
                      <a:noFill/>
                      <a:miter lim="400000"/>
                    </a:ln>
                    <a:effectLst/>
                  </p:spPr>
                </p:pic>
              </p:grpSp>
              <p:sp>
                <p:nvSpPr>
                  <p:cNvPr id="343" name="Shape 535">
                    <a:extLst>
                      <a:ext uri="{FF2B5EF4-FFF2-40B4-BE49-F238E27FC236}">
                        <a16:creationId xmlns:a16="http://schemas.microsoft.com/office/drawing/2014/main" id="{24C0460A-F314-D244-A0F7-CB335F9AE5CD}"/>
                      </a:ext>
                    </a:extLst>
                  </p:cNvPr>
                  <p:cNvSpPr/>
                  <p:nvPr/>
                </p:nvSpPr>
                <p:spPr>
                  <a:xfrm>
                    <a:off x="9084546" y="5163001"/>
                    <a:ext cx="1339582" cy="441146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Enterprise Applications</a:t>
                    </a:r>
                  </a:p>
                </p:txBody>
              </p:sp>
            </p:grpSp>
            <p:cxnSp>
              <p:nvCxnSpPr>
                <p:cNvPr id="344" name="Straight Arrow Connector 343">
                  <a:extLst>
                    <a:ext uri="{FF2B5EF4-FFF2-40B4-BE49-F238E27FC236}">
                      <a16:creationId xmlns:a16="http://schemas.microsoft.com/office/drawing/2014/main" id="{DD226C01-C7C6-5348-9AAF-30FCA103FE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48582" y="3247138"/>
                  <a:ext cx="0" cy="568831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400000"/>
                  <a:headEnd type="none" w="lg" len="med"/>
                  <a:tailEnd type="triangle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A86948EB-77E7-BD48-AD83-4E603128F482}"/>
                    </a:ext>
                  </a:extLst>
                </p:cNvPr>
                <p:cNvGrpSpPr/>
                <p:nvPr/>
              </p:nvGrpSpPr>
              <p:grpSpPr>
                <a:xfrm>
                  <a:off x="8893243" y="6422739"/>
                  <a:ext cx="895598" cy="856624"/>
                  <a:chOff x="9064162" y="6114969"/>
                  <a:chExt cx="895598" cy="856624"/>
                </a:xfrm>
              </p:grpSpPr>
              <p:sp>
                <p:nvSpPr>
                  <p:cNvPr id="241" name="Shape 319">
                    <a:extLst>
                      <a:ext uri="{FF2B5EF4-FFF2-40B4-BE49-F238E27FC236}">
                        <a16:creationId xmlns:a16="http://schemas.microsoft.com/office/drawing/2014/main" id="{AF5BC7A2-8FB0-C046-B2CB-9D6CC3590FD3}"/>
                      </a:ext>
                    </a:extLst>
                  </p:cNvPr>
                  <p:cNvSpPr/>
                  <p:nvPr/>
                </p:nvSpPr>
                <p:spPr>
                  <a:xfrm>
                    <a:off x="9306409" y="6114969"/>
                    <a:ext cx="457200" cy="4572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325C80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1800">
                        <a:solidFill>
                          <a:srgbClr val="FFFFFF"/>
                        </a:solidFill>
                      </a:defRPr>
                    </a:pPr>
                    <a:endParaRPr/>
                  </a:p>
                </p:txBody>
              </p:sp>
              <p:pic>
                <p:nvPicPr>
                  <p:cNvPr id="243" name="_-36.png">
                    <a:extLst>
                      <a:ext uri="{FF2B5EF4-FFF2-40B4-BE49-F238E27FC236}">
                        <a16:creationId xmlns:a16="http://schemas.microsoft.com/office/drawing/2014/main" id="{0C0CB5FA-B854-BF4C-A48B-9D5456A9FE08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rcRect l="15445" t="21517" r="15445" b="21517"/>
                  <a:stretch>
                    <a:fillRect/>
                  </a:stretch>
                </p:blipFill>
                <p:spPr>
                  <a:xfrm>
                    <a:off x="9377025" y="6217496"/>
                    <a:ext cx="315970" cy="260449"/>
                  </a:xfrm>
                  <a:prstGeom prst="rect">
                    <a:avLst/>
                  </a:prstGeom>
                  <a:ln w="3175" cap="flat">
                    <a:noFill/>
                    <a:miter lim="400000"/>
                  </a:ln>
                  <a:effectLst/>
                </p:spPr>
              </p:pic>
              <p:sp>
                <p:nvSpPr>
                  <p:cNvPr id="345" name="Shape 535">
                    <a:extLst>
                      <a:ext uri="{FF2B5EF4-FFF2-40B4-BE49-F238E27FC236}">
                        <a16:creationId xmlns:a16="http://schemas.microsoft.com/office/drawing/2014/main" id="{93E480CE-E118-434A-8BD8-6A545B218E6D}"/>
                      </a:ext>
                    </a:extLst>
                  </p:cNvPr>
                  <p:cNvSpPr/>
                  <p:nvPr/>
                </p:nvSpPr>
                <p:spPr>
                  <a:xfrm>
                    <a:off x="9064162" y="6530447"/>
                    <a:ext cx="895598" cy="441146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Enterprise Data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5BEDA099-FF87-DF4B-A7AD-0489BEF1B766}"/>
                    </a:ext>
                  </a:extLst>
                </p:cNvPr>
                <p:cNvGrpSpPr/>
                <p:nvPr/>
              </p:nvGrpSpPr>
              <p:grpSpPr>
                <a:xfrm>
                  <a:off x="8900783" y="3832955"/>
                  <a:ext cx="895598" cy="827278"/>
                  <a:chOff x="9070939" y="2935632"/>
                  <a:chExt cx="895598" cy="827278"/>
                </a:xfrm>
              </p:grpSpPr>
              <p:grpSp>
                <p:nvGrpSpPr>
                  <p:cNvPr id="228" name="Group 191">
                    <a:extLst>
                      <a:ext uri="{FF2B5EF4-FFF2-40B4-BE49-F238E27FC236}">
                        <a16:creationId xmlns:a16="http://schemas.microsoft.com/office/drawing/2014/main" id="{4C5AE0F4-720F-594E-B45D-AAE9C4BDA295}"/>
                      </a:ext>
                    </a:extLst>
                  </p:cNvPr>
                  <p:cNvGrpSpPr/>
                  <p:nvPr/>
                </p:nvGrpSpPr>
                <p:grpSpPr>
                  <a:xfrm>
                    <a:off x="9291020" y="2935632"/>
                    <a:ext cx="457200" cy="457200"/>
                    <a:chOff x="30677" y="-501297"/>
                    <a:chExt cx="631368" cy="694504"/>
                  </a:xfrm>
                </p:grpSpPr>
                <p:sp>
                  <p:nvSpPr>
                    <p:cNvPr id="230" name="Shape 189">
                      <a:extLst>
                        <a:ext uri="{FF2B5EF4-FFF2-40B4-BE49-F238E27FC236}">
                          <a16:creationId xmlns:a16="http://schemas.microsoft.com/office/drawing/2014/main" id="{3BD488D2-CA12-104C-B319-9AD45A3F08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77" y="-501297"/>
                      <a:ext cx="631368" cy="69450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C2952D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 dirty="0"/>
                    </a:p>
                  </p:txBody>
                </p:sp>
                <p:pic>
                  <p:nvPicPr>
                    <p:cNvPr id="231" name="_-02.png">
                      <a:extLst>
                        <a:ext uri="{FF2B5EF4-FFF2-40B4-BE49-F238E27FC236}">
                          <a16:creationId xmlns:a16="http://schemas.microsoft.com/office/drawing/2014/main" id="{F3BD0AA3-FC0B-0E41-B3E1-AA649D54DAA5}"/>
                        </a:ext>
                      </a:extLst>
                    </p:cNvPr>
                    <p:cNvPicPr/>
                    <p:nvPr/>
                  </p:nvPicPr>
                  <p:blipFill>
                    <a:blip r:embed="rId3"/>
                    <a:srcRect l="24323" t="21763" r="24323" b="21763"/>
                    <a:stretch>
                      <a:fillRect/>
                    </a:stretch>
                  </p:blipFill>
                  <p:spPr>
                    <a:xfrm>
                      <a:off x="164764" y="-363913"/>
                      <a:ext cx="363191" cy="399394"/>
                    </a:xfrm>
                    <a:prstGeom prst="rect">
                      <a:avLst/>
                    </a:prstGeom>
                    <a:ln w="3175" cap="flat">
                      <a:noFill/>
                      <a:miter lim="400000"/>
                    </a:ln>
                    <a:effectLst/>
                  </p:spPr>
                </p:pic>
              </p:grpSp>
              <p:sp>
                <p:nvSpPr>
                  <p:cNvPr id="346" name="Shape 535">
                    <a:extLst>
                      <a:ext uri="{FF2B5EF4-FFF2-40B4-BE49-F238E27FC236}">
                        <a16:creationId xmlns:a16="http://schemas.microsoft.com/office/drawing/2014/main" id="{6E2A572B-9A72-864B-852A-E8A577EADCF6}"/>
                      </a:ext>
                    </a:extLst>
                  </p:cNvPr>
                  <p:cNvSpPr/>
                  <p:nvPr/>
                </p:nvSpPr>
                <p:spPr>
                  <a:xfrm>
                    <a:off x="9070939" y="3321764"/>
                    <a:ext cx="895598" cy="441146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Enterprise User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4D8D83E9-18E8-3242-98AC-5FB246E3AF8D}"/>
                    </a:ext>
                  </a:extLst>
                </p:cNvPr>
                <p:cNvGrpSpPr/>
                <p:nvPr/>
              </p:nvGrpSpPr>
              <p:grpSpPr>
                <a:xfrm>
                  <a:off x="8807927" y="2416267"/>
                  <a:ext cx="1044719" cy="873171"/>
                  <a:chOff x="8974747" y="1571766"/>
                  <a:chExt cx="1044719" cy="873171"/>
                </a:xfrm>
              </p:grpSpPr>
              <p:grpSp>
                <p:nvGrpSpPr>
                  <p:cNvPr id="245" name="Group 338">
                    <a:extLst>
                      <a:ext uri="{FF2B5EF4-FFF2-40B4-BE49-F238E27FC236}">
                        <a16:creationId xmlns:a16="http://schemas.microsoft.com/office/drawing/2014/main" id="{C914455A-3289-1742-8718-E07DB959D835}"/>
                      </a:ext>
                    </a:extLst>
                  </p:cNvPr>
                  <p:cNvGrpSpPr/>
                  <p:nvPr/>
                </p:nvGrpSpPr>
                <p:grpSpPr>
                  <a:xfrm>
                    <a:off x="9278344" y="1571766"/>
                    <a:ext cx="457200" cy="457200"/>
                    <a:chOff x="192988" y="-63231"/>
                    <a:chExt cx="631371" cy="694505"/>
                  </a:xfrm>
                </p:grpSpPr>
                <p:sp>
                  <p:nvSpPr>
                    <p:cNvPr id="246" name="Shape 334">
                      <a:extLst>
                        <a:ext uri="{FF2B5EF4-FFF2-40B4-BE49-F238E27FC236}">
                          <a16:creationId xmlns:a16="http://schemas.microsoft.com/office/drawing/2014/main" id="{73658A04-3BB7-D749-BE33-AB33249A26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988" y="-63231"/>
                      <a:ext cx="631371" cy="694505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325C80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 dirty="0"/>
                    </a:p>
                  </p:txBody>
                </p:sp>
                <p:pic>
                  <p:nvPicPr>
                    <p:cNvPr id="248" name="_-35.png">
                      <a:extLst>
                        <a:ext uri="{FF2B5EF4-FFF2-40B4-BE49-F238E27FC236}">
                          <a16:creationId xmlns:a16="http://schemas.microsoft.com/office/drawing/2014/main" id="{3BDD327D-552B-C542-9AC3-621BB9B1E7C0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rcRect l="16797" t="24739" r="16797" b="24739"/>
                    <a:stretch>
                      <a:fillRect/>
                    </a:stretch>
                  </p:blipFill>
                  <p:spPr>
                    <a:xfrm>
                      <a:off x="273854" y="106956"/>
                      <a:ext cx="469638" cy="349545"/>
                    </a:xfrm>
                    <a:prstGeom prst="rect">
                      <a:avLst/>
                    </a:prstGeom>
                    <a:ln w="3175" cap="flat">
                      <a:noFill/>
                      <a:miter lim="400000"/>
                    </a:ln>
                    <a:effectLst/>
                  </p:spPr>
                </p:pic>
              </p:grpSp>
              <p:sp>
                <p:nvSpPr>
                  <p:cNvPr id="347" name="Shape 535">
                    <a:extLst>
                      <a:ext uri="{FF2B5EF4-FFF2-40B4-BE49-F238E27FC236}">
                        <a16:creationId xmlns:a16="http://schemas.microsoft.com/office/drawing/2014/main" id="{2EFA01C3-7D13-4C4D-8C2D-E34DF45ED188}"/>
                      </a:ext>
                    </a:extLst>
                  </p:cNvPr>
                  <p:cNvSpPr/>
                  <p:nvPr/>
                </p:nvSpPr>
                <p:spPr>
                  <a:xfrm>
                    <a:off x="8974747" y="2003791"/>
                    <a:ext cx="1044719" cy="441146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Enterprise </a:t>
                    </a:r>
                  </a:p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User Directory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p:sp>
              <p:nvSpPr>
                <p:cNvPr id="331" name="Shape 535">
                  <a:extLst>
                    <a:ext uri="{FF2B5EF4-FFF2-40B4-BE49-F238E27FC236}">
                      <a16:creationId xmlns:a16="http://schemas.microsoft.com/office/drawing/2014/main" id="{B5E8538D-E92B-554B-BFC6-BC9AD870C206}"/>
                    </a:ext>
                  </a:extLst>
                </p:cNvPr>
                <p:cNvSpPr/>
                <p:nvPr/>
              </p:nvSpPr>
              <p:spPr>
                <a:xfrm>
                  <a:off x="220270" y="4402381"/>
                  <a:ext cx="903394" cy="425758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>
                  <a:spAutoFit/>
                </a:bodyPr>
                <a:lstStyle>
                  <a:lvl1pPr algn="l" defTabSz="457200">
                    <a:defRPr sz="1000">
                      <a:latin typeface="Helvetica Neue"/>
                      <a:ea typeface="Helvetica Neue"/>
                      <a:cs typeface="Helvetica Neue"/>
                      <a:sym typeface="Helvetica Neue"/>
                    </a:defRPr>
                  </a:lvl1pPr>
                </a:lstStyle>
                <a:p>
                  <a:pPr lvl="0" algn="ctr">
                    <a:defRPr sz="1800"/>
                  </a:pPr>
                  <a:r>
                    <a:rPr lang="en-US" sz="105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VPN Connection</a:t>
                  </a:r>
                  <a:endParaRPr sz="105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C037B370-7EAA-A545-9319-F364338CC6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5536" y="3437475"/>
                  <a:ext cx="0" cy="474997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400000"/>
                  <a:headEnd type="triangle" w="lg" len="med"/>
                  <a:tailEnd type="triangle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382" name="Straight Arrow Connector 381">
                  <a:extLst>
                    <a:ext uri="{FF2B5EF4-FFF2-40B4-BE49-F238E27FC236}">
                      <a16:creationId xmlns:a16="http://schemas.microsoft.com/office/drawing/2014/main" id="{B0B6F7BE-7881-6643-A6E1-66504B70F3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40124" y="4587234"/>
                  <a:ext cx="0" cy="568831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400000"/>
                  <a:headEnd type="triangle" w="lg" len="med"/>
                  <a:tailEnd type="triangle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383" name="Straight Arrow Connector 382">
                  <a:extLst>
                    <a:ext uri="{FF2B5EF4-FFF2-40B4-BE49-F238E27FC236}">
                      <a16:creationId xmlns:a16="http://schemas.microsoft.com/office/drawing/2014/main" id="{470F8364-AE58-ED43-AAAB-7E4C27A20F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58121" y="5972886"/>
                  <a:ext cx="0" cy="434127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400000"/>
                  <a:headEnd type="triangle" w="lg" len="med"/>
                  <a:tailEnd type="triangle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DECBA856-7D40-964E-B7B5-5C0F64B9B26D}"/>
                    </a:ext>
                  </a:extLst>
                </p:cNvPr>
                <p:cNvGrpSpPr/>
                <p:nvPr/>
              </p:nvGrpSpPr>
              <p:grpSpPr>
                <a:xfrm>
                  <a:off x="1461684" y="682417"/>
                  <a:ext cx="7144721" cy="6767805"/>
                  <a:chOff x="246534" y="4843879"/>
                  <a:chExt cx="1615242" cy="1716469"/>
                </a:xfrm>
              </p:grpSpPr>
              <p:sp>
                <p:nvSpPr>
                  <p:cNvPr id="175" name="Rounded Rectangle 174">
                    <a:extLst>
                      <a:ext uri="{FF2B5EF4-FFF2-40B4-BE49-F238E27FC236}">
                        <a16:creationId xmlns:a16="http://schemas.microsoft.com/office/drawing/2014/main" id="{A2088F34-77BF-B548-8181-F384685BA483}"/>
                      </a:ext>
                    </a:extLst>
                  </p:cNvPr>
                  <p:cNvSpPr/>
                  <p:nvPr/>
                </p:nvSpPr>
                <p:spPr>
                  <a:xfrm>
                    <a:off x="246534" y="4847047"/>
                    <a:ext cx="1615242" cy="1713301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25400">
                    <a:solidFill>
                      <a:srgbClr val="919191"/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sp>
                <p:nvSpPr>
                  <p:cNvPr id="172" name="Shape 535">
                    <a:extLst>
                      <a:ext uri="{FF2B5EF4-FFF2-40B4-BE49-F238E27FC236}">
                        <a16:creationId xmlns:a16="http://schemas.microsoft.com/office/drawing/2014/main" id="{E73E58BA-DE24-9C41-87EF-1BC8B7A9F6FD}"/>
                      </a:ext>
                    </a:extLst>
                  </p:cNvPr>
                  <p:cNvSpPr/>
                  <p:nvPr/>
                </p:nvSpPr>
                <p:spPr>
                  <a:xfrm>
                    <a:off x="357474" y="4843879"/>
                    <a:ext cx="310974" cy="74190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Region A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951B0313-8D5F-1649-88D9-AEE7565D6971}"/>
                    </a:ext>
                  </a:extLst>
                </p:cNvPr>
                <p:cNvGrpSpPr/>
                <p:nvPr/>
              </p:nvGrpSpPr>
              <p:grpSpPr>
                <a:xfrm>
                  <a:off x="144607" y="155522"/>
                  <a:ext cx="9819178" cy="7418116"/>
                  <a:chOff x="-64434" y="-13543"/>
                  <a:chExt cx="10014173" cy="7714986"/>
                </a:xfrm>
              </p:grpSpPr>
              <p:sp>
                <p:nvSpPr>
                  <p:cNvPr id="164" name="Shape 63">
                    <a:extLst>
                      <a:ext uri="{FF2B5EF4-FFF2-40B4-BE49-F238E27FC236}">
                        <a16:creationId xmlns:a16="http://schemas.microsoft.com/office/drawing/2014/main" id="{EE3FDD52-7240-2847-9694-D432C6974B63}"/>
                      </a:ext>
                    </a:extLst>
                  </p:cNvPr>
                  <p:cNvSpPr/>
                  <p:nvPr/>
                </p:nvSpPr>
                <p:spPr>
                  <a:xfrm>
                    <a:off x="9192810" y="52681"/>
                    <a:ext cx="756929" cy="382344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algn="l">
                      <a:defRPr sz="1000" b="1">
                        <a:solidFill>
                          <a:srgbClr val="4277BB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defRPr>
                    </a:lvl1pPr>
                  </a:lstStyle>
                  <a:p>
                    <a:pPr lvl="0" algn="ctr">
                      <a:defRPr sz="1800" b="0">
                        <a:solidFill>
                          <a:srgbClr val="000000"/>
                        </a:solidFill>
                      </a:defRPr>
                    </a:pPr>
                    <a:r>
                      <a:rPr lang="en-US" sz="1200" b="0" dirty="0">
                        <a:solidFill>
                          <a:schemeClr val="tx1"/>
                        </a:solidFill>
                      </a:rPr>
                      <a:t>Enterprise </a:t>
                    </a:r>
                  </a:p>
                  <a:p>
                    <a:pPr lvl="0" algn="ctr">
                      <a:defRPr sz="1800" b="0">
                        <a:solidFill>
                          <a:srgbClr val="000000"/>
                        </a:solidFill>
                      </a:defRPr>
                    </a:pPr>
                    <a:r>
                      <a:rPr lang="en-US" sz="1200" b="0" dirty="0">
                        <a:solidFill>
                          <a:schemeClr val="tx1"/>
                        </a:solidFill>
                      </a:rPr>
                      <a:t>Network</a:t>
                    </a:r>
                    <a:endParaRPr sz="1200" b="1" dirty="0">
                      <a:solidFill>
                        <a:srgbClr val="4277BB"/>
                      </a:solidFill>
                    </a:endParaRPr>
                  </a:p>
                </p:txBody>
              </p:sp>
              <p:sp>
                <p:nvSpPr>
                  <p:cNvPr id="165" name="Shape 63">
                    <a:extLst>
                      <a:ext uri="{FF2B5EF4-FFF2-40B4-BE49-F238E27FC236}">
                        <a16:creationId xmlns:a16="http://schemas.microsoft.com/office/drawing/2014/main" id="{6F683397-3C94-5949-8CB0-865B5A12211B}"/>
                      </a:ext>
                    </a:extLst>
                  </p:cNvPr>
                  <p:cNvSpPr/>
                  <p:nvPr/>
                </p:nvSpPr>
                <p:spPr>
                  <a:xfrm>
                    <a:off x="430182" y="58926"/>
                    <a:ext cx="572965" cy="376100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algn="l">
                      <a:defRPr sz="1000" b="1">
                        <a:solidFill>
                          <a:srgbClr val="4277BB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defRPr>
                    </a:lvl1pPr>
                  </a:lstStyle>
                  <a:p>
                    <a:pPr lvl="0" algn="ctr">
                      <a:defRPr sz="1800" b="0">
                        <a:solidFill>
                          <a:srgbClr val="000000"/>
                        </a:solidFill>
                      </a:defRPr>
                    </a:pPr>
                    <a:r>
                      <a:rPr lang="en-US" sz="1200" b="0" dirty="0">
                        <a:solidFill>
                          <a:schemeClr val="tx1"/>
                        </a:solidFill>
                      </a:rPr>
                      <a:t>Public </a:t>
                    </a:r>
                  </a:p>
                  <a:p>
                    <a:pPr lvl="0" algn="ctr">
                      <a:defRPr sz="1800" b="0">
                        <a:solidFill>
                          <a:srgbClr val="000000"/>
                        </a:solidFill>
                      </a:defRPr>
                    </a:pPr>
                    <a:r>
                      <a:rPr lang="en-US" sz="1200" b="0" dirty="0">
                        <a:solidFill>
                          <a:schemeClr val="tx1"/>
                        </a:solidFill>
                      </a:rPr>
                      <a:t>Network</a:t>
                    </a:r>
                    <a:endParaRPr sz="1200" b="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9" name="Rounded Rectangle 30">
                    <a:extLst>
                      <a:ext uri="{FF2B5EF4-FFF2-40B4-BE49-F238E27FC236}">
                        <a16:creationId xmlns:a16="http://schemas.microsoft.com/office/drawing/2014/main" id="{D61F7510-39BA-7E49-85BC-51615865B910}"/>
                      </a:ext>
                    </a:extLst>
                  </p:cNvPr>
                  <p:cNvSpPr/>
                  <p:nvPr/>
                </p:nvSpPr>
                <p:spPr>
                  <a:xfrm>
                    <a:off x="1138668" y="-13543"/>
                    <a:ext cx="7576334" cy="7714986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25400">
                    <a:solidFill>
                      <a:srgbClr val="4378BB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sp>
                <p:nvSpPr>
                  <p:cNvPr id="117" name="Shape 535">
                    <a:extLst>
                      <a:ext uri="{FF2B5EF4-FFF2-40B4-BE49-F238E27FC236}">
                        <a16:creationId xmlns:a16="http://schemas.microsoft.com/office/drawing/2014/main" id="{B6FD739B-E6A9-E741-8B85-AF80D6DCB887}"/>
                      </a:ext>
                    </a:extLst>
                  </p:cNvPr>
                  <p:cNvSpPr/>
                  <p:nvPr/>
                </p:nvSpPr>
                <p:spPr>
                  <a:xfrm>
                    <a:off x="1645766" y="-13543"/>
                    <a:ext cx="949096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IBM Cloud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3E89812B-0AC5-A74E-BCE7-1E44988DEC8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8762754" y="55289"/>
                    <a:ext cx="414259" cy="379737"/>
                  </a:xfrm>
                  <a:prstGeom prst="rect">
                    <a:avLst/>
                  </a:prstGeom>
                </p:spPr>
              </p:pic>
              <p:pic>
                <p:nvPicPr>
                  <p:cNvPr id="10" name="Picture 9">
                    <a:extLst>
                      <a:ext uri="{FF2B5EF4-FFF2-40B4-BE49-F238E27FC236}">
                        <a16:creationId xmlns:a16="http://schemas.microsoft.com/office/drawing/2014/main" id="{3165FE38-D8D2-E249-A8D8-48670EF529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-64434" y="20731"/>
                    <a:ext cx="400522" cy="367145"/>
                  </a:xfrm>
                  <a:prstGeom prst="rect">
                    <a:avLst/>
                  </a:prstGeom>
                </p:spPr>
              </p:pic>
              <p:pic>
                <p:nvPicPr>
                  <p:cNvPr id="11" name="Picture 10">
                    <a:extLst>
                      <a:ext uri="{FF2B5EF4-FFF2-40B4-BE49-F238E27FC236}">
                        <a16:creationId xmlns:a16="http://schemas.microsoft.com/office/drawing/2014/main" id="{8F7BADD7-5582-F040-9481-2A887D2CA9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207307" y="26928"/>
                    <a:ext cx="398479" cy="36527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EB9F3B09-9B39-F84B-8685-CC042CAB897D}"/>
                    </a:ext>
                  </a:extLst>
                </p:cNvPr>
                <p:cNvGrpSpPr/>
                <p:nvPr/>
              </p:nvGrpSpPr>
              <p:grpSpPr>
                <a:xfrm>
                  <a:off x="401796" y="2622494"/>
                  <a:ext cx="682482" cy="747952"/>
                  <a:chOff x="61579" y="2403334"/>
                  <a:chExt cx="682482" cy="747952"/>
                </a:xfrm>
              </p:grpSpPr>
              <p:sp>
                <p:nvSpPr>
                  <p:cNvPr id="208" name="Shape 535">
                    <a:extLst>
                      <a:ext uri="{FF2B5EF4-FFF2-40B4-BE49-F238E27FC236}">
                        <a16:creationId xmlns:a16="http://schemas.microsoft.com/office/drawing/2014/main" id="{7308095F-62D4-6543-A6CC-B11E1673C8D5}"/>
                      </a:ext>
                    </a:extLst>
                  </p:cNvPr>
                  <p:cNvSpPr/>
                  <p:nvPr/>
                </p:nvSpPr>
                <p:spPr>
                  <a:xfrm>
                    <a:off x="61579" y="2864028"/>
                    <a:ext cx="682482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Internet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pic>
                <p:nvPicPr>
                  <p:cNvPr id="29" name="Picture 28">
                    <a:extLst>
                      <a:ext uri="{FF2B5EF4-FFF2-40B4-BE49-F238E27FC236}">
                        <a16:creationId xmlns:a16="http://schemas.microsoft.com/office/drawing/2014/main" id="{CDFDC5A7-C619-7649-9677-D8BB60E022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9014" y="2403334"/>
                    <a:ext cx="569196" cy="48788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24" name="Graphic 223">
                  <a:extLst>
                    <a:ext uri="{FF2B5EF4-FFF2-40B4-BE49-F238E27FC236}">
                      <a16:creationId xmlns:a16="http://schemas.microsoft.com/office/drawing/2014/main" id="{B8631063-2184-1A48-8583-94CB8E4552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91747" y="719429"/>
                  <a:ext cx="424249" cy="379591"/>
                </a:xfrm>
                <a:prstGeom prst="rect">
                  <a:avLst/>
                </a:prstGeom>
              </p:spPr>
            </p:pic>
            <p:sp>
              <p:nvSpPr>
                <p:cNvPr id="244" name="Rounded Rectangle 37">
                  <a:extLst>
                    <a:ext uri="{FF2B5EF4-FFF2-40B4-BE49-F238E27FC236}">
                      <a16:creationId xmlns:a16="http://schemas.microsoft.com/office/drawing/2014/main" id="{CE7538E7-6E7C-D646-8560-0DDF76691CCF}"/>
                    </a:ext>
                  </a:extLst>
                </p:cNvPr>
                <p:cNvSpPr/>
                <p:nvPr/>
              </p:nvSpPr>
              <p:spPr>
                <a:xfrm>
                  <a:off x="104797" y="159445"/>
                  <a:ext cx="1231896" cy="7413260"/>
                </a:xfrm>
                <a:prstGeom prst="roundRect">
                  <a:avLst>
                    <a:gd name="adj" fmla="val 0"/>
                  </a:avLst>
                </a:prstGeom>
                <a:noFill/>
                <a:ln w="25400">
                  <a:solidFill>
                    <a:srgbClr val="4378BB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2960E930-8A07-304A-BD47-E2E483F911F3}"/>
                    </a:ext>
                  </a:extLst>
                </p:cNvPr>
                <p:cNvGrpSpPr/>
                <p:nvPr/>
              </p:nvGrpSpPr>
              <p:grpSpPr>
                <a:xfrm>
                  <a:off x="1607118" y="1202778"/>
                  <a:ext cx="7507245" cy="6143771"/>
                  <a:chOff x="1520451" y="1143287"/>
                  <a:chExt cx="7507245" cy="6143771"/>
                </a:xfrm>
              </p:grpSpPr>
              <p:sp>
                <p:nvSpPr>
                  <p:cNvPr id="227" name="Rounded Rectangle 226">
                    <a:extLst>
                      <a:ext uri="{FF2B5EF4-FFF2-40B4-BE49-F238E27FC236}">
                        <a16:creationId xmlns:a16="http://schemas.microsoft.com/office/drawing/2014/main" id="{183851AE-DCF4-8A49-A6E6-DEB8BD628896}"/>
                      </a:ext>
                    </a:extLst>
                  </p:cNvPr>
                  <p:cNvSpPr/>
                  <p:nvPr/>
                </p:nvSpPr>
                <p:spPr>
                  <a:xfrm>
                    <a:off x="4962145" y="1620691"/>
                    <a:ext cx="1745338" cy="549333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E0E0E0"/>
                  </a:solidFill>
                  <a:ln w="25400">
                    <a:solidFill>
                      <a:srgbClr val="919191"/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2254DE47-83C1-604F-87BA-4021E2C9261E}"/>
                      </a:ext>
                    </a:extLst>
                  </p:cNvPr>
                  <p:cNvGrpSpPr/>
                  <p:nvPr/>
                </p:nvGrpSpPr>
                <p:grpSpPr>
                  <a:xfrm>
                    <a:off x="5052636" y="2269939"/>
                    <a:ext cx="1663341" cy="2330803"/>
                    <a:chOff x="5023182" y="2076756"/>
                    <a:chExt cx="1663341" cy="2330803"/>
                  </a:xfrm>
                </p:grpSpPr>
                <p:sp>
                  <p:nvSpPr>
                    <p:cNvPr id="288" name="Shape 535">
                      <a:extLst>
                        <a:ext uri="{FF2B5EF4-FFF2-40B4-BE49-F238E27FC236}">
                          <a16:creationId xmlns:a16="http://schemas.microsoft.com/office/drawing/2014/main" id="{00D10D50-468B-4E4C-B805-15A4C43F3F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13041" y="2078303"/>
                      <a:ext cx="1273482" cy="292521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:ma14="http://schemas.microsoft.com/office/mac/drawingml/2011/main" xmlns="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Subnet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294" name="Shape 535">
                      <a:extLst>
                        <a:ext uri="{FF2B5EF4-FFF2-40B4-BE49-F238E27FC236}">
                          <a16:creationId xmlns:a16="http://schemas.microsoft.com/office/drawing/2014/main" id="{F04A25F4-CA21-114A-904A-512917BF26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3231" y="2275455"/>
                      <a:ext cx="1273482" cy="292521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:ma14="http://schemas.microsoft.com/office/mac/drawingml/2011/main" xmlns="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10.20.30.0/24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223" name="Shape 535">
                      <a:extLst>
                        <a:ext uri="{FF2B5EF4-FFF2-40B4-BE49-F238E27FC236}">
                          <a16:creationId xmlns:a16="http://schemas.microsoft.com/office/drawing/2014/main" id="{44C38763-4248-FC43-8D43-EDE6973479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35497" y="2414946"/>
                      <a:ext cx="512741" cy="292521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:ma14="http://schemas.microsoft.com/office/mac/drawingml/2011/main" xmlns="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ACL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sp>
                  <p:nvSpPr>
                    <p:cNvPr id="267" name="Rounded Rectangle 28">
                      <a:extLst>
                        <a:ext uri="{FF2B5EF4-FFF2-40B4-BE49-F238E27FC236}">
                          <a16:creationId xmlns:a16="http://schemas.microsoft.com/office/drawing/2014/main" id="{F676AFF8-33D8-5C47-B61D-ABA8E4AA5E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3182" y="2076756"/>
                      <a:ext cx="1546066" cy="2330803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E6F0E2"/>
                    </a:solidFill>
                    <a:ln w="25400">
                      <a:solidFill>
                        <a:srgbClr val="00882B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pic>
                  <p:nvPicPr>
                    <p:cNvPr id="12" name="Picture 11">
                      <a:extLst>
                        <a:ext uri="{FF2B5EF4-FFF2-40B4-BE49-F238E27FC236}">
                          <a16:creationId xmlns:a16="http://schemas.microsoft.com/office/drawing/2014/main" id="{9C5CEAFB-B30C-E84E-9421-EE7CFF82760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5052750" y="2111472"/>
                      <a:ext cx="391872" cy="35921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75F688CD-6246-994E-BE4D-C6E5F76C6034}"/>
                      </a:ext>
                    </a:extLst>
                  </p:cNvPr>
                  <p:cNvGrpSpPr/>
                  <p:nvPr/>
                </p:nvGrpSpPr>
                <p:grpSpPr>
                  <a:xfrm>
                    <a:off x="1654687" y="1629787"/>
                    <a:ext cx="2555431" cy="5475498"/>
                    <a:chOff x="1625233" y="1436604"/>
                    <a:chExt cx="2555431" cy="5475498"/>
                  </a:xfrm>
                </p:grpSpPr>
                <p:sp>
                  <p:nvSpPr>
                    <p:cNvPr id="210" name="Rounded Rectangle 209">
                      <a:extLst>
                        <a:ext uri="{FF2B5EF4-FFF2-40B4-BE49-F238E27FC236}">
                          <a16:creationId xmlns:a16="http://schemas.microsoft.com/office/drawing/2014/main" id="{86F6E7DB-F185-1646-91CC-8FEC50FF7F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25233" y="1436604"/>
                      <a:ext cx="2555431" cy="5475498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E0E0E0"/>
                    </a:solidFill>
                    <a:ln w="25400">
                      <a:solidFill>
                        <a:srgbClr val="919191"/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sp>
                  <p:nvSpPr>
                    <p:cNvPr id="221" name="Shape 535">
                      <a:extLst>
                        <a:ext uri="{FF2B5EF4-FFF2-40B4-BE49-F238E27FC236}">
                          <a16:creationId xmlns:a16="http://schemas.microsoft.com/office/drawing/2014/main" id="{6EA0ABE4-0911-754E-BC60-5489367230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83830" y="1445228"/>
                      <a:ext cx="1936074" cy="480571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xmlns="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   Zone 1 </a:t>
                      </a:r>
                    </a:p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10.10.0.0/18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63CC3C43-2C8B-2840-8E7A-ABEE92B6B1B0}"/>
                      </a:ext>
                    </a:extLst>
                  </p:cNvPr>
                  <p:cNvGrpSpPr/>
                  <p:nvPr/>
                </p:nvGrpSpPr>
                <p:grpSpPr>
                  <a:xfrm>
                    <a:off x="2598219" y="2300541"/>
                    <a:ext cx="1673848" cy="2327418"/>
                    <a:chOff x="2568765" y="2107358"/>
                    <a:chExt cx="1673848" cy="2327418"/>
                  </a:xfrm>
                </p:grpSpPr>
                <p:sp>
                  <p:nvSpPr>
                    <p:cNvPr id="255" name="Rounded Rectangle 28">
                      <a:extLst>
                        <a:ext uri="{FF2B5EF4-FFF2-40B4-BE49-F238E27FC236}">
                          <a16:creationId xmlns:a16="http://schemas.microsoft.com/office/drawing/2014/main" id="{F693FCE3-7F0E-2A43-9E90-FD05D61E85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68765" y="2123038"/>
                      <a:ext cx="1479765" cy="2311738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E6F9E2"/>
                    </a:solidFill>
                    <a:ln w="25400">
                      <a:solidFill>
                        <a:srgbClr val="00882B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sp>
                  <p:nvSpPr>
                    <p:cNvPr id="292" name="Shape 535">
                      <a:extLst>
                        <a:ext uri="{FF2B5EF4-FFF2-40B4-BE49-F238E27FC236}">
                          <a16:creationId xmlns:a16="http://schemas.microsoft.com/office/drawing/2014/main" id="{1F228374-3A8E-7342-A13F-3AEF803282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9131" y="2107358"/>
                      <a:ext cx="1273482" cy="471924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:ma14="http://schemas.microsoft.com/office/mac/drawingml/2011/main" xmlns="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10.10.10.0/24</a:t>
                      </a:r>
                    </a:p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ACL 1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pic>
                  <p:nvPicPr>
                    <p:cNvPr id="275" name="Picture 274">
                      <a:extLst>
                        <a:ext uri="{FF2B5EF4-FFF2-40B4-BE49-F238E27FC236}">
                          <a16:creationId xmlns:a16="http://schemas.microsoft.com/office/drawing/2014/main" id="{B687D34E-06C9-9242-AA6A-A49CA5A8B99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2609880" y="2168062"/>
                      <a:ext cx="391872" cy="35921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99B2E8B3-A479-8E44-947C-A49DB9CB8A94}"/>
                      </a:ext>
                    </a:extLst>
                  </p:cNvPr>
                  <p:cNvGrpSpPr/>
                  <p:nvPr/>
                </p:nvGrpSpPr>
                <p:grpSpPr>
                  <a:xfrm>
                    <a:off x="5032763" y="5050285"/>
                    <a:ext cx="1703723" cy="1875068"/>
                    <a:chOff x="5003309" y="4857102"/>
                    <a:chExt cx="1703723" cy="1875068"/>
                  </a:xfrm>
                </p:grpSpPr>
                <p:sp>
                  <p:nvSpPr>
                    <p:cNvPr id="266" name="Rounded Rectangle 28">
                      <a:extLst>
                        <a:ext uri="{FF2B5EF4-FFF2-40B4-BE49-F238E27FC236}">
                          <a16:creationId xmlns:a16="http://schemas.microsoft.com/office/drawing/2014/main" id="{827C7B2E-2568-4942-8F14-53FAF5C734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03309" y="4869861"/>
                      <a:ext cx="1579321" cy="1862309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E6F0E2"/>
                    </a:solidFill>
                    <a:ln w="25400">
                      <a:solidFill>
                        <a:srgbClr val="00882B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sp>
                  <p:nvSpPr>
                    <p:cNvPr id="295" name="Shape 535">
                      <a:extLst>
                        <a:ext uri="{FF2B5EF4-FFF2-40B4-BE49-F238E27FC236}">
                          <a16:creationId xmlns:a16="http://schemas.microsoft.com/office/drawing/2014/main" id="{BCC23055-9D62-7B4A-831F-6EBE97C6B5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33550" y="4857102"/>
                      <a:ext cx="1273482" cy="471924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:ma14="http://schemas.microsoft.com/office/mac/drawingml/2011/main" xmlns="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10.20.40.0/24</a:t>
                      </a:r>
                    </a:p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ACL 2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pic>
                  <p:nvPicPr>
                    <p:cNvPr id="53" name="Picture 52">
                      <a:extLst>
                        <a:ext uri="{FF2B5EF4-FFF2-40B4-BE49-F238E27FC236}">
                          <a16:creationId xmlns:a16="http://schemas.microsoft.com/office/drawing/2014/main" id="{067993FB-4CBF-9540-ACE1-9A95DB1C7E2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5061816" y="4903391"/>
                      <a:ext cx="405904" cy="372079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1C948FF9-39F6-144B-B747-45FC589FBCD7}"/>
                      </a:ext>
                    </a:extLst>
                  </p:cNvPr>
                  <p:cNvGrpSpPr/>
                  <p:nvPr/>
                </p:nvGrpSpPr>
                <p:grpSpPr>
                  <a:xfrm>
                    <a:off x="2595790" y="5047113"/>
                    <a:ext cx="1676702" cy="1872465"/>
                    <a:chOff x="2566336" y="4853930"/>
                    <a:chExt cx="1676702" cy="1872465"/>
                  </a:xfrm>
                </p:grpSpPr>
                <p:sp>
                  <p:nvSpPr>
                    <p:cNvPr id="265" name="Rounded Rectangle 28">
                      <a:extLst>
                        <a:ext uri="{FF2B5EF4-FFF2-40B4-BE49-F238E27FC236}">
                          <a16:creationId xmlns:a16="http://schemas.microsoft.com/office/drawing/2014/main" id="{C7AA37D5-18DB-D04B-834D-8339EE70C3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66336" y="4864086"/>
                      <a:ext cx="1509223" cy="1862309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E6F0E2"/>
                    </a:solidFill>
                    <a:ln w="25400">
                      <a:solidFill>
                        <a:srgbClr val="00882B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sp>
                  <p:nvSpPr>
                    <p:cNvPr id="293" name="Shape 535">
                      <a:extLst>
                        <a:ext uri="{FF2B5EF4-FFF2-40B4-BE49-F238E27FC236}">
                          <a16:creationId xmlns:a16="http://schemas.microsoft.com/office/drawing/2014/main" id="{1FD02254-E6D9-B249-9D3A-C59DD70B3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9556" y="4853930"/>
                      <a:ext cx="1273482" cy="471924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:ma14="http://schemas.microsoft.com/office/mac/drawingml/2011/main" xmlns="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10.10.20.0/24</a:t>
                      </a:r>
                    </a:p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ACL 2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pic>
                  <p:nvPicPr>
                    <p:cNvPr id="280" name="Picture 279">
                      <a:extLst>
                        <a:ext uri="{FF2B5EF4-FFF2-40B4-BE49-F238E27FC236}">
                          <a16:creationId xmlns:a16="http://schemas.microsoft.com/office/drawing/2014/main" id="{B6BCC87D-7646-C344-98A3-F508F76907A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2586395" y="4909629"/>
                      <a:ext cx="405904" cy="372079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84" name="Rounded Rectangle 383">
                    <a:extLst>
                      <a:ext uri="{FF2B5EF4-FFF2-40B4-BE49-F238E27FC236}">
                        <a16:creationId xmlns:a16="http://schemas.microsoft.com/office/drawing/2014/main" id="{50A1D703-D6A0-FB4A-BDE2-26E654E4EE92}"/>
                      </a:ext>
                    </a:extLst>
                  </p:cNvPr>
                  <p:cNvSpPr/>
                  <p:nvPr/>
                </p:nvSpPr>
                <p:spPr>
                  <a:xfrm>
                    <a:off x="7134636" y="1652416"/>
                    <a:ext cx="1130650" cy="2999879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E0E0E0"/>
                  </a:solidFill>
                  <a:ln w="25400">
                    <a:solidFill>
                      <a:srgbClr val="919191"/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cxnSp>
                <p:nvCxnSpPr>
                  <p:cNvPr id="242" name="Straight Arrow Connector 241">
                    <a:extLst>
                      <a:ext uri="{FF2B5EF4-FFF2-40B4-BE49-F238E27FC236}">
                        <a16:creationId xmlns:a16="http://schemas.microsoft.com/office/drawing/2014/main" id="{E6A5DFC5-676E-A549-BEEA-9022F28A13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360157" y="5655164"/>
                    <a:ext cx="322" cy="360660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01" name="Straight Arrow Connector 110">
                    <a:extLst>
                      <a:ext uri="{FF2B5EF4-FFF2-40B4-BE49-F238E27FC236}">
                        <a16:creationId xmlns:a16="http://schemas.microsoft.com/office/drawing/2014/main" id="{4FC6F156-F0AD-7E48-864D-F0701261F3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20412" y="5648328"/>
                    <a:ext cx="1391890" cy="403383"/>
                  </a:xfrm>
                  <a:prstGeom prst="bentConnector2">
                    <a:avLst/>
                  </a:prstGeom>
                  <a:noFill/>
                  <a:ln w="254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03" name="Straight Arrow Connector 110">
                    <a:extLst>
                      <a:ext uri="{FF2B5EF4-FFF2-40B4-BE49-F238E27FC236}">
                        <a16:creationId xmlns:a16="http://schemas.microsoft.com/office/drawing/2014/main" id="{5A7A9ABF-1BFE-AD42-B1B5-B2064EA436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3253694" y="5648326"/>
                    <a:ext cx="1296487" cy="387889"/>
                  </a:xfrm>
                  <a:prstGeom prst="bentConnector2">
                    <a:avLst/>
                  </a:prstGeom>
                  <a:noFill/>
                  <a:ln w="254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82" name="Straight Arrow Connector 110">
                    <a:extLst>
                      <a:ext uri="{FF2B5EF4-FFF2-40B4-BE49-F238E27FC236}">
                        <a16:creationId xmlns:a16="http://schemas.microsoft.com/office/drawing/2014/main" id="{9BA10748-8F3C-BE4B-97F7-A2BE71969E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00489" y="2927611"/>
                    <a:ext cx="287301" cy="3504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chemeClr val="tx1"/>
                    </a:solidFill>
                    <a:prstDash val="solid"/>
                    <a:miter lim="400000"/>
                    <a:headEnd type="triangle" w="lg" len="med"/>
                    <a:tailEnd type="none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51" name="Rounded Rectangle 150">
                    <a:extLst>
                      <a:ext uri="{FF2B5EF4-FFF2-40B4-BE49-F238E27FC236}">
                        <a16:creationId xmlns:a16="http://schemas.microsoft.com/office/drawing/2014/main" id="{20352293-EEF5-9D40-946A-8A0DD46BD8A1}"/>
                      </a:ext>
                    </a:extLst>
                  </p:cNvPr>
                  <p:cNvSpPr/>
                  <p:nvPr/>
                </p:nvSpPr>
                <p:spPr>
                  <a:xfrm>
                    <a:off x="2688640" y="5706479"/>
                    <a:ext cx="3810549" cy="1081771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25400">
                    <a:solidFill>
                      <a:srgbClr val="FF0000"/>
                    </a:solidFill>
                    <a:prstDash val="dash"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cxnSp>
                <p:nvCxnSpPr>
                  <p:cNvPr id="229" name="Straight Arrow Connector 228">
                    <a:extLst>
                      <a:ext uri="{FF2B5EF4-FFF2-40B4-BE49-F238E27FC236}">
                        <a16:creationId xmlns:a16="http://schemas.microsoft.com/office/drawing/2014/main" id="{6630BE55-0878-1743-9C1A-C2B8CD0EC5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28663" y="5979742"/>
                    <a:ext cx="0" cy="301432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chemeClr val="tx1"/>
                    </a:solidFill>
                    <a:prstDash val="solid"/>
                    <a:miter lim="400000"/>
                    <a:headEnd type="triangle" w="lg" len="med"/>
                    <a:tailEnd type="triangle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237" name="Shape 535">
                    <a:extLst>
                      <a:ext uri="{FF2B5EF4-FFF2-40B4-BE49-F238E27FC236}">
                        <a16:creationId xmlns:a16="http://schemas.microsoft.com/office/drawing/2014/main" id="{AB11E29A-81F9-D240-BED5-15803B615229}"/>
                      </a:ext>
                    </a:extLst>
                  </p:cNvPr>
                  <p:cNvSpPr/>
                  <p:nvPr/>
                </p:nvSpPr>
                <p:spPr>
                  <a:xfrm>
                    <a:off x="5420735" y="1622656"/>
                    <a:ext cx="1273482" cy="48057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   Zone 2</a:t>
                    </a:r>
                  </a:p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10.20.0.0/18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286" name="Shape 535">
                    <a:extLst>
                      <a:ext uri="{FF2B5EF4-FFF2-40B4-BE49-F238E27FC236}">
                        <a16:creationId xmlns:a16="http://schemas.microsoft.com/office/drawing/2014/main" id="{3B57AFC8-23A3-3A44-9866-7DA0D2EB5D32}"/>
                      </a:ext>
                    </a:extLst>
                  </p:cNvPr>
                  <p:cNvSpPr/>
                  <p:nvPr/>
                </p:nvSpPr>
                <p:spPr>
                  <a:xfrm>
                    <a:off x="5473215" y="3671420"/>
                    <a:ext cx="465577" cy="271869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0" name="Shape 535">
                    <a:extLst>
                      <a:ext uri="{FF2B5EF4-FFF2-40B4-BE49-F238E27FC236}">
                        <a16:creationId xmlns:a16="http://schemas.microsoft.com/office/drawing/2014/main" id="{AACB9A12-0175-5747-BCF3-DE3B55C358D3}"/>
                      </a:ext>
                    </a:extLst>
                  </p:cNvPr>
                  <p:cNvSpPr/>
                  <p:nvPr/>
                </p:nvSpPr>
                <p:spPr>
                  <a:xfrm>
                    <a:off x="7414161" y="5615074"/>
                    <a:ext cx="468301" cy="4257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Direct</a:t>
                    </a:r>
                  </a:p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Link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3" name="Shape 535">
                    <a:extLst>
                      <a:ext uri="{FF2B5EF4-FFF2-40B4-BE49-F238E27FC236}">
                        <a16:creationId xmlns:a16="http://schemas.microsoft.com/office/drawing/2014/main" id="{9A0508D0-138E-D94D-B582-08674F59D817}"/>
                      </a:ext>
                    </a:extLst>
                  </p:cNvPr>
                  <p:cNvSpPr/>
                  <p:nvPr/>
                </p:nvSpPr>
                <p:spPr>
                  <a:xfrm>
                    <a:off x="3316409" y="3696773"/>
                    <a:ext cx="465577" cy="271869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6" name="Shape 535">
                    <a:extLst>
                      <a:ext uri="{FF2B5EF4-FFF2-40B4-BE49-F238E27FC236}">
                        <a16:creationId xmlns:a16="http://schemas.microsoft.com/office/drawing/2014/main" id="{98E7A723-948C-BF4F-B53C-1645B43C2688}"/>
                      </a:ext>
                    </a:extLst>
                  </p:cNvPr>
                  <p:cNvSpPr/>
                  <p:nvPr/>
                </p:nvSpPr>
                <p:spPr>
                  <a:xfrm>
                    <a:off x="3062293" y="6400740"/>
                    <a:ext cx="465577" cy="29252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7" name="Shape 535">
                    <a:extLst>
                      <a:ext uri="{FF2B5EF4-FFF2-40B4-BE49-F238E27FC236}">
                        <a16:creationId xmlns:a16="http://schemas.microsoft.com/office/drawing/2014/main" id="{636C5771-778B-BC46-A755-E90BB4314886}"/>
                      </a:ext>
                    </a:extLst>
                  </p:cNvPr>
                  <p:cNvSpPr/>
                  <p:nvPr/>
                </p:nvSpPr>
                <p:spPr>
                  <a:xfrm>
                    <a:off x="3560522" y="6407188"/>
                    <a:ext cx="465577" cy="29252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8" name="Shape 535">
                    <a:extLst>
                      <a:ext uri="{FF2B5EF4-FFF2-40B4-BE49-F238E27FC236}">
                        <a16:creationId xmlns:a16="http://schemas.microsoft.com/office/drawing/2014/main" id="{7C0788D4-BA44-C74C-9FAF-61A57D2A5205}"/>
                      </a:ext>
                    </a:extLst>
                  </p:cNvPr>
                  <p:cNvSpPr/>
                  <p:nvPr/>
                </p:nvSpPr>
                <p:spPr>
                  <a:xfrm>
                    <a:off x="5198745" y="6395315"/>
                    <a:ext cx="465577" cy="29252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9" name="Shape 535">
                    <a:extLst>
                      <a:ext uri="{FF2B5EF4-FFF2-40B4-BE49-F238E27FC236}">
                        <a16:creationId xmlns:a16="http://schemas.microsoft.com/office/drawing/2014/main" id="{DFF0D79F-A43B-B14D-9ABB-0581C606F5E7}"/>
                      </a:ext>
                    </a:extLst>
                  </p:cNvPr>
                  <p:cNvSpPr/>
                  <p:nvPr/>
                </p:nvSpPr>
                <p:spPr>
                  <a:xfrm>
                    <a:off x="5731801" y="6407190"/>
                    <a:ext cx="465577" cy="29252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40" name="Shape 535">
                    <a:extLst>
                      <a:ext uri="{FF2B5EF4-FFF2-40B4-BE49-F238E27FC236}">
                        <a16:creationId xmlns:a16="http://schemas.microsoft.com/office/drawing/2014/main" id="{2C02157B-5ED8-0E42-BA83-2CF360E59C28}"/>
                      </a:ext>
                    </a:extLst>
                  </p:cNvPr>
                  <p:cNvSpPr/>
                  <p:nvPr/>
                </p:nvSpPr>
                <p:spPr>
                  <a:xfrm>
                    <a:off x="1701882" y="3066394"/>
                    <a:ext cx="712406" cy="441146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Public Gateway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41" name="Shape 535">
                    <a:extLst>
                      <a:ext uri="{FF2B5EF4-FFF2-40B4-BE49-F238E27FC236}">
                        <a16:creationId xmlns:a16="http://schemas.microsoft.com/office/drawing/2014/main" id="{CDC95FCC-C22C-DA4B-8564-53B1EF6F1F76}"/>
                      </a:ext>
                    </a:extLst>
                  </p:cNvPr>
                  <p:cNvSpPr/>
                  <p:nvPr/>
                </p:nvSpPr>
                <p:spPr>
                  <a:xfrm>
                    <a:off x="2758761" y="3584278"/>
                    <a:ext cx="309970" cy="264175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FIP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cxnSp>
                <p:nvCxnSpPr>
                  <p:cNvPr id="342" name="Straight Arrow Connector 110">
                    <a:extLst>
                      <a:ext uri="{FF2B5EF4-FFF2-40B4-BE49-F238E27FC236}">
                        <a16:creationId xmlns:a16="http://schemas.microsoft.com/office/drawing/2014/main" id="{C7931BA7-CB91-D241-A980-2FEAFC7F60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16588" y="5372906"/>
                    <a:ext cx="1111108" cy="1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chemeClr val="tx1"/>
                    </a:solidFill>
                    <a:prstDash val="solid"/>
                    <a:miter lim="400000"/>
                    <a:headEnd type="triangle" w="lg" len="med"/>
                    <a:tailEnd type="triangle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49" name="Straight Arrow Connector 110">
                    <a:extLst>
                      <a:ext uri="{FF2B5EF4-FFF2-40B4-BE49-F238E27FC236}">
                        <a16:creationId xmlns:a16="http://schemas.microsoft.com/office/drawing/2014/main" id="{E7C1C33C-FC87-3845-8893-A5E56DAE45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272414" y="4152958"/>
                    <a:ext cx="310608" cy="6638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triangle" w="lg" len="med"/>
                    <a:tailEnd type="triangle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076761BB-46F9-764B-86BC-B6A27401F58C}"/>
                      </a:ext>
                    </a:extLst>
                  </p:cNvPr>
                  <p:cNvGrpSpPr/>
                  <p:nvPr/>
                </p:nvGrpSpPr>
                <p:grpSpPr>
                  <a:xfrm>
                    <a:off x="1734839" y="3855014"/>
                    <a:ext cx="661160" cy="930851"/>
                    <a:chOff x="1705385" y="3661831"/>
                    <a:chExt cx="661160" cy="930851"/>
                  </a:xfrm>
                </p:grpSpPr>
                <p:sp>
                  <p:nvSpPr>
                    <p:cNvPr id="329" name="Shape 535">
                      <a:extLst>
                        <a:ext uri="{FF2B5EF4-FFF2-40B4-BE49-F238E27FC236}">
                          <a16:creationId xmlns:a16="http://schemas.microsoft.com/office/drawing/2014/main" id="{A339AA4F-B717-A74D-A352-EEAADFC2BE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5385" y="4151536"/>
                      <a:ext cx="661160" cy="441146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:ma14="http://schemas.microsoft.com/office/mac/drawingml/2011/main" xmlns="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 algn="ctr">
                        <a:defRPr sz="1800"/>
                      </a:pPr>
                      <a:r>
                        <a:rPr lang="en-US" sz="105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VPN</a:t>
                      </a:r>
                    </a:p>
                    <a:p>
                      <a:pPr lvl="0" algn="ctr">
                        <a:defRPr sz="1800"/>
                      </a:pPr>
                      <a:r>
                        <a:rPr lang="en-US" sz="105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Gateway</a:t>
                      </a:r>
                      <a:endParaRPr sz="105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cxnSp>
                  <p:nvCxnSpPr>
                    <p:cNvPr id="321" name="Straight Arrow Connector 320">
                      <a:extLst>
                        <a:ext uri="{FF2B5EF4-FFF2-40B4-BE49-F238E27FC236}">
                          <a16:creationId xmlns:a16="http://schemas.microsoft.com/office/drawing/2014/main" id="{18770365-3922-904C-9FBB-B8FA0925D2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043941" y="3661831"/>
                      <a:ext cx="37964" cy="0"/>
                    </a:xfrm>
                    <a:prstGeom prst="straightConnector1">
                      <a:avLst/>
                    </a:prstGeom>
                    <a:noFill/>
                    <a:ln w="25400" cap="flat">
                      <a:solidFill>
                        <a:srgbClr val="8DC53F"/>
                      </a:solidFill>
                      <a:prstDash val="solid"/>
                      <a:miter lim="400000"/>
                      <a:headEnd type="none"/>
                      <a:tailEnd type="none" w="med" len="sm"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sp>
                <p:nvSpPr>
                  <p:cNvPr id="353" name="Shape 535">
                    <a:extLst>
                      <a:ext uri="{FF2B5EF4-FFF2-40B4-BE49-F238E27FC236}">
                        <a16:creationId xmlns:a16="http://schemas.microsoft.com/office/drawing/2014/main" id="{C8E64DAC-9F12-4843-9D30-E68F52891BB5}"/>
                      </a:ext>
                    </a:extLst>
                  </p:cNvPr>
                  <p:cNvSpPr/>
                  <p:nvPr/>
                </p:nvSpPr>
                <p:spPr>
                  <a:xfrm>
                    <a:off x="4349470" y="2266440"/>
                    <a:ext cx="500050" cy="4257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Public </a:t>
                    </a:r>
                  </a:p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LB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62" name="Shape 535">
                    <a:extLst>
                      <a:ext uri="{FF2B5EF4-FFF2-40B4-BE49-F238E27FC236}">
                        <a16:creationId xmlns:a16="http://schemas.microsoft.com/office/drawing/2014/main" id="{A3867B93-B8F4-284E-951E-3413EBC7FAC6}"/>
                      </a:ext>
                    </a:extLst>
                  </p:cNvPr>
                  <p:cNvSpPr/>
                  <p:nvPr/>
                </p:nvSpPr>
                <p:spPr>
                  <a:xfrm>
                    <a:off x="4379487" y="5743614"/>
                    <a:ext cx="504575" cy="29252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SG 2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63" name="Shape 535">
                    <a:extLst>
                      <a:ext uri="{FF2B5EF4-FFF2-40B4-BE49-F238E27FC236}">
                        <a16:creationId xmlns:a16="http://schemas.microsoft.com/office/drawing/2014/main" id="{EF9A35D9-7408-5747-B6F2-F2271971F56A}"/>
                      </a:ext>
                    </a:extLst>
                  </p:cNvPr>
                  <p:cNvSpPr/>
                  <p:nvPr/>
                </p:nvSpPr>
                <p:spPr>
                  <a:xfrm>
                    <a:off x="4369569" y="3131481"/>
                    <a:ext cx="504575" cy="29252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SG 1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188" name="Shape 535">
                    <a:extLst>
                      <a:ext uri="{FF2B5EF4-FFF2-40B4-BE49-F238E27FC236}">
                        <a16:creationId xmlns:a16="http://schemas.microsoft.com/office/drawing/2014/main" id="{CF8BAFB2-7065-2545-A5F5-D44731A68A23}"/>
                      </a:ext>
                    </a:extLst>
                  </p:cNvPr>
                  <p:cNvSpPr/>
                  <p:nvPr/>
                </p:nvSpPr>
                <p:spPr>
                  <a:xfrm>
                    <a:off x="4274825" y="5042188"/>
                    <a:ext cx="586883" cy="441146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Private </a:t>
                    </a:r>
                  </a:p>
                  <a:p>
                    <a:pPr lvl="0" algn="ctr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LB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cxnSp>
                <p:nvCxnSpPr>
                  <p:cNvPr id="206" name="Straight Arrow Connector 205">
                    <a:extLst>
                      <a:ext uri="{FF2B5EF4-FFF2-40B4-BE49-F238E27FC236}">
                        <a16:creationId xmlns:a16="http://schemas.microsoft.com/office/drawing/2014/main" id="{72B116BF-CB53-AB49-8802-6AAF9D1DDA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22145" y="5659705"/>
                    <a:ext cx="7529" cy="356119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05" name="Straight Arrow Connector 204">
                    <a:extLst>
                      <a:ext uri="{FF2B5EF4-FFF2-40B4-BE49-F238E27FC236}">
                        <a16:creationId xmlns:a16="http://schemas.microsoft.com/office/drawing/2014/main" id="{426A2A08-14F3-414F-9E64-13E8B7BB27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75993" y="5411227"/>
                    <a:ext cx="0" cy="237546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20" name="Straight Arrow Connector 219">
                    <a:extLst>
                      <a:ext uri="{FF2B5EF4-FFF2-40B4-BE49-F238E27FC236}">
                        <a16:creationId xmlns:a16="http://schemas.microsoft.com/office/drawing/2014/main" id="{0F71166A-0A0E-884A-A6C0-559EA9D690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68587" y="4325024"/>
                    <a:ext cx="5444" cy="320389"/>
                  </a:xfrm>
                  <a:prstGeom prst="straightConnector1">
                    <a:avLst/>
                  </a:prstGeom>
                  <a:noFill/>
                  <a:ln w="22225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47" name="Straight Arrow Connector 246">
                    <a:extLst>
                      <a:ext uri="{FF2B5EF4-FFF2-40B4-BE49-F238E27FC236}">
                        <a16:creationId xmlns:a16="http://schemas.microsoft.com/office/drawing/2014/main" id="{466CDDDC-1E1C-2546-9978-22E8E966AE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71943" y="2907827"/>
                    <a:ext cx="0" cy="1401417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57" name="Straight Arrow Connector 110">
                    <a:extLst>
                      <a:ext uri="{FF2B5EF4-FFF2-40B4-BE49-F238E27FC236}">
                        <a16:creationId xmlns:a16="http://schemas.microsoft.com/office/drawing/2014/main" id="{02C6859E-424C-4F4E-8D94-1F3B9B8CEF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883807" y="6553448"/>
                    <a:ext cx="506132" cy="827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chemeClr val="tx1"/>
                    </a:solidFill>
                    <a:prstDash val="solid"/>
                    <a:miter lim="400000"/>
                    <a:headEnd type="triangle" w="lg" len="med"/>
                    <a:tailEnd type="triangle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258" name="Shape 535">
                    <a:extLst>
                      <a:ext uri="{FF2B5EF4-FFF2-40B4-BE49-F238E27FC236}">
                        <a16:creationId xmlns:a16="http://schemas.microsoft.com/office/drawing/2014/main" id="{9A6D43B1-188F-504E-89B4-42857CD16842}"/>
                      </a:ext>
                    </a:extLst>
                  </p:cNvPr>
                  <p:cNvSpPr/>
                  <p:nvPr/>
                </p:nvSpPr>
                <p:spPr>
                  <a:xfrm>
                    <a:off x="7184819" y="6748618"/>
                    <a:ext cx="965542" cy="480571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Implicit Router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273" name="Rounded Rectangle 272">
                    <a:extLst>
                      <a:ext uri="{FF2B5EF4-FFF2-40B4-BE49-F238E27FC236}">
                        <a16:creationId xmlns:a16="http://schemas.microsoft.com/office/drawing/2014/main" id="{16352806-C55A-4A45-8409-827942289967}"/>
                      </a:ext>
                    </a:extLst>
                  </p:cNvPr>
                  <p:cNvSpPr/>
                  <p:nvPr/>
                </p:nvSpPr>
                <p:spPr>
                  <a:xfrm>
                    <a:off x="6999064" y="1163362"/>
                    <a:ext cx="1375773" cy="357131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25400">
                    <a:solidFill>
                      <a:srgbClr val="4378BB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sp>
                <p:nvSpPr>
                  <p:cNvPr id="290" name="Shape 535">
                    <a:extLst>
                      <a:ext uri="{FF2B5EF4-FFF2-40B4-BE49-F238E27FC236}">
                        <a16:creationId xmlns:a16="http://schemas.microsoft.com/office/drawing/2014/main" id="{256C19BE-D117-2240-9A0D-1B323B18FA5E}"/>
                      </a:ext>
                    </a:extLst>
                  </p:cNvPr>
                  <p:cNvSpPr/>
                  <p:nvPr/>
                </p:nvSpPr>
                <p:spPr>
                  <a:xfrm>
                    <a:off x="7313439" y="1180492"/>
                    <a:ext cx="1206299" cy="471924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 algn="ctr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Classic</a:t>
                    </a:r>
                  </a:p>
                  <a:p>
                    <a:pPr lvl="0" algn="ctr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Infrastructure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109E647E-20E4-B946-ACB7-94EE9502896B}"/>
                      </a:ext>
                    </a:extLst>
                  </p:cNvPr>
                  <p:cNvGrpSpPr/>
                  <p:nvPr/>
                </p:nvGrpSpPr>
                <p:grpSpPr>
                  <a:xfrm>
                    <a:off x="7328602" y="2189418"/>
                    <a:ext cx="708466" cy="834204"/>
                    <a:chOff x="7331670" y="1996235"/>
                    <a:chExt cx="708466" cy="834204"/>
                  </a:xfrm>
                </p:grpSpPr>
                <p:grpSp>
                  <p:nvGrpSpPr>
                    <p:cNvPr id="332" name="Group 331">
                      <a:extLst>
                        <a:ext uri="{FF2B5EF4-FFF2-40B4-BE49-F238E27FC236}">
                          <a16:creationId xmlns:a16="http://schemas.microsoft.com/office/drawing/2014/main" id="{E34A014C-32F3-8949-BAF1-015DDD0601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43871" y="1996235"/>
                      <a:ext cx="457200" cy="457200"/>
                      <a:chOff x="4348723" y="4855545"/>
                      <a:chExt cx="749808" cy="694944"/>
                    </a:xfrm>
                  </p:grpSpPr>
                  <p:sp>
                    <p:nvSpPr>
                      <p:cNvPr id="358" name="Shape 252">
                        <a:extLst>
                          <a:ext uri="{FF2B5EF4-FFF2-40B4-BE49-F238E27FC236}">
                            <a16:creationId xmlns:a16="http://schemas.microsoft.com/office/drawing/2014/main" id="{559FB624-EAAF-844C-804B-E18BFFD3A9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48723" y="4855545"/>
                        <a:ext cx="749808" cy="69494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19679" h="19679" extrusionOk="0">
                            <a:moveTo>
                              <a:pt x="16796" y="2882"/>
                            </a:moveTo>
                            <a:cubicBezTo>
                              <a:pt x="20639" y="6724"/>
                              <a:pt x="20639" y="12954"/>
                              <a:pt x="16796" y="16796"/>
                            </a:cubicBezTo>
                            <a:cubicBezTo>
                              <a:pt x="12954" y="20639"/>
                              <a:pt x="6724" y="20639"/>
                              <a:pt x="2882" y="16796"/>
                            </a:cubicBezTo>
                            <a:cubicBezTo>
                              <a:pt x="-961" y="12954"/>
                              <a:pt x="-961" y="6724"/>
                              <a:pt x="2882" y="2882"/>
                            </a:cubicBezTo>
                            <a:cubicBezTo>
                              <a:pt x="6724" y="-961"/>
                              <a:pt x="12954" y="-961"/>
                              <a:pt x="16796" y="2882"/>
                            </a:cubicBezTo>
                            <a:close/>
                          </a:path>
                        </a:pathLst>
                      </a:custGeom>
                      <a:solidFill>
                        <a:srgbClr val="8DC53F"/>
                      </a:solidFill>
                      <a:ln w="3175" cap="flat">
                        <a:noFill/>
                        <a:miter lim="400000"/>
                      </a:ln>
                      <a:effectLst/>
                    </p:spPr>
                    <p:txBody>
                      <a:bodyPr wrap="square" lIns="0" tIns="0" rIns="0" bIns="0" numCol="1" anchor="ctr">
                        <a:noAutofit/>
                      </a:bodyPr>
                      <a:lstStyle/>
                      <a:p>
                        <a:pPr lvl="0">
                          <a:defRPr sz="1800">
                            <a:solidFill>
                              <a:srgbClr val="FFFFFF"/>
                            </a:solidFill>
                          </a:defRPr>
                        </a:pPr>
                        <a:endParaRPr dirty="0"/>
                      </a:p>
                    </p:txBody>
                  </p:sp>
                  <p:pic>
                    <p:nvPicPr>
                      <p:cNvPr id="357" name="Picture 356">
                        <a:extLst>
                          <a:ext uri="{FF2B5EF4-FFF2-40B4-BE49-F238E27FC236}">
                            <a16:creationId xmlns:a16="http://schemas.microsoft.com/office/drawing/2014/main" id="{63DBD55C-FE52-CB41-9833-77B16848153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488986" y="4926727"/>
                        <a:ext cx="437242" cy="483881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365" name="Shape 535">
                      <a:extLst>
                        <a:ext uri="{FF2B5EF4-FFF2-40B4-BE49-F238E27FC236}">
                          <a16:creationId xmlns:a16="http://schemas.microsoft.com/office/drawing/2014/main" id="{734D8829-AC70-E146-B250-2D5ECD702C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31670" y="2404681"/>
                      <a:ext cx="708466" cy="425758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:ma14="http://schemas.microsoft.com/office/mac/drawingml/2011/main" xmlns="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 algn="ctr">
                        <a:defRPr sz="1800"/>
                      </a:pPr>
                      <a:r>
                        <a:rPr lang="en-US" sz="105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Gateway Appliance</a:t>
                      </a:r>
                      <a:endParaRPr sz="105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74" name="Shape 535">
                    <a:extLst>
                      <a:ext uri="{FF2B5EF4-FFF2-40B4-BE49-F238E27FC236}">
                        <a16:creationId xmlns:a16="http://schemas.microsoft.com/office/drawing/2014/main" id="{48822929-7D15-4248-8AAC-96134D558D8E}"/>
                      </a:ext>
                    </a:extLst>
                  </p:cNvPr>
                  <p:cNvSpPr/>
                  <p:nvPr/>
                </p:nvSpPr>
                <p:spPr>
                  <a:xfrm>
                    <a:off x="7254553" y="3542409"/>
                    <a:ext cx="801522" cy="264175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05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Classic VSI</a:t>
                    </a:r>
                    <a:endParaRPr sz="105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4DCF626D-2865-0F41-8489-CC7F4E9A9183}"/>
                      </a:ext>
                    </a:extLst>
                  </p:cNvPr>
                  <p:cNvGrpSpPr/>
                  <p:nvPr/>
                </p:nvGrpSpPr>
                <p:grpSpPr>
                  <a:xfrm>
                    <a:off x="7320444" y="3894670"/>
                    <a:ext cx="856635" cy="681221"/>
                    <a:chOff x="7236983" y="4575544"/>
                    <a:chExt cx="856635" cy="681221"/>
                  </a:xfrm>
                </p:grpSpPr>
                <p:grpSp>
                  <p:nvGrpSpPr>
                    <p:cNvPr id="48" name="Group 47">
                      <a:extLst>
                        <a:ext uri="{FF2B5EF4-FFF2-40B4-BE49-F238E27FC236}">
                          <a16:creationId xmlns:a16="http://schemas.microsoft.com/office/drawing/2014/main" id="{3DB6B2C3-E370-6548-9C2D-11D1B9C7AB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46081" y="4575544"/>
                      <a:ext cx="457200" cy="457200"/>
                      <a:chOff x="7229315" y="4455984"/>
                      <a:chExt cx="448973" cy="448974"/>
                    </a:xfrm>
                  </p:grpSpPr>
                  <p:sp>
                    <p:nvSpPr>
                      <p:cNvPr id="378" name="Shape 298">
                        <a:extLst>
                          <a:ext uri="{FF2B5EF4-FFF2-40B4-BE49-F238E27FC236}">
                            <a16:creationId xmlns:a16="http://schemas.microsoft.com/office/drawing/2014/main" id="{36EE1958-EFB3-984C-883E-34488DDDC1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29315" y="4455984"/>
                        <a:ext cx="448973" cy="44897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19679" h="19679" extrusionOk="0">
                            <a:moveTo>
                              <a:pt x="16796" y="2882"/>
                            </a:moveTo>
                            <a:cubicBezTo>
                              <a:pt x="20639" y="6724"/>
                              <a:pt x="20639" y="12954"/>
                              <a:pt x="16796" y="16796"/>
                            </a:cubicBezTo>
                            <a:cubicBezTo>
                              <a:pt x="12954" y="20639"/>
                              <a:pt x="6724" y="20639"/>
                              <a:pt x="2882" y="16796"/>
                            </a:cubicBezTo>
                            <a:cubicBezTo>
                              <a:pt x="-961" y="12954"/>
                              <a:pt x="-961" y="6724"/>
                              <a:pt x="2882" y="2882"/>
                            </a:cubicBezTo>
                            <a:cubicBezTo>
                              <a:pt x="6724" y="-961"/>
                              <a:pt x="12954" y="-961"/>
                              <a:pt x="16796" y="2882"/>
                            </a:cubicBezTo>
                            <a:close/>
                          </a:path>
                        </a:pathLst>
                      </a:custGeom>
                      <a:solidFill>
                        <a:srgbClr val="8BC831"/>
                      </a:solidFill>
                      <a:ln w="3175" cap="flat">
                        <a:noFill/>
                        <a:miter lim="400000"/>
                      </a:ln>
                      <a:effectLst/>
                    </p:spPr>
                    <p:txBody>
                      <a:bodyPr wrap="square" lIns="0" tIns="0" rIns="0" bIns="0" numCol="1" anchor="ctr">
                        <a:noAutofit/>
                      </a:bodyPr>
                      <a:lstStyle/>
                      <a:p>
                        <a:pPr lvl="0">
                          <a:defRPr sz="1800">
                            <a:solidFill>
                              <a:srgbClr val="FFFFFF"/>
                            </a:solidFill>
                          </a:defRPr>
                        </a:pPr>
                        <a:endParaRPr dirty="0"/>
                      </a:p>
                    </p:txBody>
                  </p:sp>
                  <p:pic>
                    <p:nvPicPr>
                      <p:cNvPr id="377" name="Picture 376">
                        <a:extLst>
                          <a:ext uri="{FF2B5EF4-FFF2-40B4-BE49-F238E27FC236}">
                            <a16:creationId xmlns:a16="http://schemas.microsoft.com/office/drawing/2014/main" id="{8C0EE363-693D-444B-AF9A-918985854B1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321018" y="4535112"/>
                        <a:ext cx="236868" cy="269384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380" name="Shape 535">
                      <a:extLst>
                        <a:ext uri="{FF2B5EF4-FFF2-40B4-BE49-F238E27FC236}">
                          <a16:creationId xmlns:a16="http://schemas.microsoft.com/office/drawing/2014/main" id="{70C9821B-E7E0-9D4F-A641-1064CD4DE5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6983" y="4984896"/>
                      <a:ext cx="856635" cy="271869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:ma14="http://schemas.microsoft.com/office/mac/drawingml/2011/main" xmlns="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05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Bare Metal</a:t>
                      </a:r>
                      <a:endParaRPr sz="105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88" name="Shape 535">
                    <a:extLst>
                      <a:ext uri="{FF2B5EF4-FFF2-40B4-BE49-F238E27FC236}">
                        <a16:creationId xmlns:a16="http://schemas.microsoft.com/office/drawing/2014/main" id="{F66FB428-83FF-0743-BEB5-FCAB675E42C6}"/>
                      </a:ext>
                    </a:extLst>
                  </p:cNvPr>
                  <p:cNvSpPr/>
                  <p:nvPr/>
                </p:nvSpPr>
                <p:spPr>
                  <a:xfrm>
                    <a:off x="7579456" y="1620691"/>
                    <a:ext cx="642017" cy="471924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Classic</a:t>
                    </a:r>
                  </a:p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DC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pic>
                <p:nvPicPr>
                  <p:cNvPr id="7" name="Picture 6">
                    <a:extLst>
                      <a:ext uri="{FF2B5EF4-FFF2-40B4-BE49-F238E27FC236}">
                        <a16:creationId xmlns:a16="http://schemas.microsoft.com/office/drawing/2014/main" id="{E0D27156-0289-C245-B57D-6FBEBA91FA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7047118" y="1206740"/>
                    <a:ext cx="411691" cy="377383"/>
                  </a:xfrm>
                  <a:prstGeom prst="rect">
                    <a:avLst/>
                  </a:prstGeom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2AE0463-E266-4244-A1EA-4366B3960307}"/>
                      </a:ext>
                    </a:extLst>
                  </p:cNvPr>
                  <p:cNvSpPr/>
                  <p:nvPr/>
                </p:nvSpPr>
                <p:spPr>
                  <a:xfrm>
                    <a:off x="3224883" y="2906564"/>
                    <a:ext cx="2651760" cy="1411357"/>
                  </a:xfrm>
                  <a:prstGeom prst="rect">
                    <a:avLst/>
                  </a:prstGeom>
                  <a:noFill/>
                  <a:ln w="25400" cap="flat">
                    <a:solidFill>
                      <a:schemeClr val="tx1"/>
                    </a:solidFill>
                    <a:miter lim="400000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39290" tIns="39290" rIns="39290" bIns="3929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Light"/>
                    </a:endParaRPr>
                  </a:p>
                </p:txBody>
              </p:sp>
              <p:cxnSp>
                <p:nvCxnSpPr>
                  <p:cNvPr id="278" name="Straight Arrow Connector 277">
                    <a:extLst>
                      <a:ext uri="{FF2B5EF4-FFF2-40B4-BE49-F238E27FC236}">
                        <a16:creationId xmlns:a16="http://schemas.microsoft.com/office/drawing/2014/main" id="{7DFF98D1-83AD-264A-96C8-7D61B7DFC4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5523" y="2927611"/>
                    <a:ext cx="0" cy="1401417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79" name="Straight Arrow Connector 278">
                    <a:extLst>
                      <a:ext uri="{FF2B5EF4-FFF2-40B4-BE49-F238E27FC236}">
                        <a16:creationId xmlns:a16="http://schemas.microsoft.com/office/drawing/2014/main" id="{6A8A53C8-CF4D-674A-8335-127C8CAF1C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97763" y="2627034"/>
                    <a:ext cx="0" cy="278539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350988E8-F9E6-B44F-9165-0AF7EF50D8FD}"/>
                      </a:ext>
                    </a:extLst>
                  </p:cNvPr>
                  <p:cNvGrpSpPr/>
                  <p:nvPr/>
                </p:nvGrpSpPr>
                <p:grpSpPr>
                  <a:xfrm>
                    <a:off x="1520451" y="1143287"/>
                    <a:ext cx="5331927" cy="6143771"/>
                    <a:chOff x="1490997" y="950104"/>
                    <a:chExt cx="5331927" cy="6143771"/>
                  </a:xfrm>
                </p:grpSpPr>
                <p:sp>
                  <p:nvSpPr>
                    <p:cNvPr id="193" name="Rounded Rectangle 192">
                      <a:extLst>
                        <a:ext uri="{FF2B5EF4-FFF2-40B4-BE49-F238E27FC236}">
                          <a16:creationId xmlns:a16="http://schemas.microsoft.com/office/drawing/2014/main" id="{79C75BFB-4BA6-1E42-9918-A81FC2D82F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0997" y="970900"/>
                      <a:ext cx="5331927" cy="6122975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25400">
                      <a:solidFill>
                        <a:srgbClr val="4378BB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sp>
                  <p:nvSpPr>
                    <p:cNvPr id="204" name="Shape 535">
                      <a:extLst>
                        <a:ext uri="{FF2B5EF4-FFF2-40B4-BE49-F238E27FC236}">
                          <a16:creationId xmlns:a16="http://schemas.microsoft.com/office/drawing/2014/main" id="{B30507AE-04AA-8B43-858E-A317F3DACC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50003" y="950104"/>
                      <a:ext cx="2070903" cy="292521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:ma14="http://schemas.microsoft.com/office/mac/drawingml/2011/main" xmlns="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VPC 1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  <p:pic>
                  <p:nvPicPr>
                    <p:cNvPr id="55" name="Picture 54">
                      <a:extLst>
                        <a:ext uri="{FF2B5EF4-FFF2-40B4-BE49-F238E27FC236}">
                          <a16:creationId xmlns:a16="http://schemas.microsoft.com/office/drawing/2014/main" id="{57CC255E-64C7-3E42-B264-D90D86FC363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8"/>
                    <a:stretch>
                      <a:fillRect/>
                    </a:stretch>
                  </p:blipFill>
                  <p:spPr>
                    <a:xfrm>
                      <a:off x="1523637" y="1005504"/>
                      <a:ext cx="394417" cy="361549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09" name="Graphic 208">
                    <a:extLst>
                      <a:ext uri="{FF2B5EF4-FFF2-40B4-BE49-F238E27FC236}">
                        <a16:creationId xmlns:a16="http://schemas.microsoft.com/office/drawing/2014/main" id="{9F9A0A69-4030-E14A-9A7D-9331245335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93008" y="1666972"/>
                    <a:ext cx="464670" cy="399498"/>
                  </a:xfrm>
                  <a:prstGeom prst="rect">
                    <a:avLst/>
                  </a:prstGeom>
                </p:spPr>
              </p:pic>
              <p:pic>
                <p:nvPicPr>
                  <p:cNvPr id="214" name="Graphic 213">
                    <a:extLst>
                      <a:ext uri="{FF2B5EF4-FFF2-40B4-BE49-F238E27FC236}">
                        <a16:creationId xmlns:a16="http://schemas.microsoft.com/office/drawing/2014/main" id="{9C27380F-84B5-764C-BAEC-E3FEEFD1B2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82613" y="1650659"/>
                    <a:ext cx="464670" cy="399498"/>
                  </a:xfrm>
                  <a:prstGeom prst="rect">
                    <a:avLst/>
                  </a:prstGeom>
                </p:spPr>
              </p:pic>
              <p:pic>
                <p:nvPicPr>
                  <p:cNvPr id="215" name="Graphic 214">
                    <a:extLst>
                      <a:ext uri="{FF2B5EF4-FFF2-40B4-BE49-F238E27FC236}">
                        <a16:creationId xmlns:a16="http://schemas.microsoft.com/office/drawing/2014/main" id="{C70A276E-0FF4-444B-B039-C91606A27D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63993" y="1675773"/>
                    <a:ext cx="464670" cy="399498"/>
                  </a:xfrm>
                  <a:prstGeom prst="rect">
                    <a:avLst/>
                  </a:prstGeom>
                </p:spPr>
              </p:pic>
              <p:sp>
                <p:nvSpPr>
                  <p:cNvPr id="254" name="Rounded Rectangle 253">
                    <a:extLst>
                      <a:ext uri="{FF2B5EF4-FFF2-40B4-BE49-F238E27FC236}">
                        <a16:creationId xmlns:a16="http://schemas.microsoft.com/office/drawing/2014/main" id="{6BD5B8C7-AC66-274B-B172-9F476AC65116}"/>
                      </a:ext>
                    </a:extLst>
                  </p:cNvPr>
                  <p:cNvSpPr/>
                  <p:nvPr/>
                </p:nvSpPr>
                <p:spPr>
                  <a:xfrm>
                    <a:off x="2683108" y="3075086"/>
                    <a:ext cx="3810547" cy="963076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25400">
                    <a:solidFill>
                      <a:srgbClr val="FF0000"/>
                    </a:solidFill>
                    <a:prstDash val="dash"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sp>
                <p:nvSpPr>
                  <p:cNvPr id="222" name="Shape 535">
                    <a:extLst>
                      <a:ext uri="{FF2B5EF4-FFF2-40B4-BE49-F238E27FC236}">
                        <a16:creationId xmlns:a16="http://schemas.microsoft.com/office/drawing/2014/main" id="{13CC7DFE-E28B-9B4D-94AC-6347D018CBD0}"/>
                      </a:ext>
                    </a:extLst>
                  </p:cNvPr>
                  <p:cNvSpPr/>
                  <p:nvPr/>
                </p:nvSpPr>
                <p:spPr>
                  <a:xfrm>
                    <a:off x="5445262" y="2260342"/>
                    <a:ext cx="1273482" cy="471924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10.10.30.0/24</a:t>
                    </a:r>
                  </a:p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ACL 1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cxnSp>
                <p:nvCxnSpPr>
                  <p:cNvPr id="251" name="Straight Arrow Connector 250">
                    <a:extLst>
                      <a:ext uri="{FF2B5EF4-FFF2-40B4-BE49-F238E27FC236}">
                        <a16:creationId xmlns:a16="http://schemas.microsoft.com/office/drawing/2014/main" id="{180E7961-F88C-D24A-B0AD-A0C1B459D9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35170" y="4801551"/>
                    <a:ext cx="3025" cy="365298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chemeClr val="tx1"/>
                    </a:solidFill>
                    <a:prstDash val="solid"/>
                    <a:miter lim="400000"/>
                    <a:headEnd type="triangle" w="lg" len="med"/>
                    <a:tailEnd type="triangle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sp>
              <p:nvSpPr>
                <p:cNvPr id="252" name="Rounded Rectangle 37">
                  <a:extLst>
                    <a:ext uri="{FF2B5EF4-FFF2-40B4-BE49-F238E27FC236}">
                      <a16:creationId xmlns:a16="http://schemas.microsoft.com/office/drawing/2014/main" id="{0A9C96F0-DF6D-BB46-805C-7FA2144D8732}"/>
                    </a:ext>
                  </a:extLst>
                </p:cNvPr>
                <p:cNvSpPr/>
                <p:nvPr/>
              </p:nvSpPr>
              <p:spPr>
                <a:xfrm>
                  <a:off x="8755424" y="157051"/>
                  <a:ext cx="1231896" cy="7402690"/>
                </a:xfrm>
                <a:prstGeom prst="roundRect">
                  <a:avLst>
                    <a:gd name="adj" fmla="val 0"/>
                  </a:avLst>
                </a:prstGeom>
                <a:noFill/>
                <a:ln w="25400">
                  <a:solidFill>
                    <a:srgbClr val="4378BB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cxnSp>
              <p:nvCxnSpPr>
                <p:cNvPr id="216" name="Straight Arrow Connector 110">
                  <a:extLst>
                    <a:ext uri="{FF2B5EF4-FFF2-40B4-BE49-F238E27FC236}">
                      <a16:creationId xmlns:a16="http://schemas.microsoft.com/office/drawing/2014/main" id="{FFDC5C58-40C8-AD4C-970B-0471CB991759}"/>
                    </a:ext>
                  </a:extLst>
                </p:cNvPr>
                <p:cNvCxnSpPr>
                  <a:cxnSpLocks/>
                  <a:stCxn id="269" idx="3"/>
                </p:cNvCxnSpPr>
                <p:nvPr/>
              </p:nvCxnSpPr>
              <p:spPr>
                <a:xfrm rot="10800000">
                  <a:off x="993593" y="3190969"/>
                  <a:ext cx="1478981" cy="412590"/>
                </a:xfrm>
                <a:prstGeom prst="bentConnector3">
                  <a:avLst>
                    <a:gd name="adj1" fmla="val 85329"/>
                  </a:avLst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400000"/>
                  <a:headEnd type="triangle" w="lg" len="med"/>
                  <a:tailEnd type="triangle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81" name="Straight Arrow Connector 110">
                  <a:extLst>
                    <a:ext uri="{FF2B5EF4-FFF2-40B4-BE49-F238E27FC236}">
                      <a16:creationId xmlns:a16="http://schemas.microsoft.com/office/drawing/2014/main" id="{83991EE0-0032-344F-8C81-E12B174DBF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3130" y="4224236"/>
                  <a:ext cx="1006826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400000"/>
                  <a:headEnd type="triangle" w="lg" len="med"/>
                  <a:tailEnd type="triangle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261" name="Straight Arrow Connector 166">
                  <a:extLst>
                    <a:ext uri="{FF2B5EF4-FFF2-40B4-BE49-F238E27FC236}">
                      <a16:creationId xmlns:a16="http://schemas.microsoft.com/office/drawing/2014/main" id="{675C06DE-E71C-4047-A5D4-83EF1D13E4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1780" y="2954918"/>
                  <a:ext cx="979881" cy="4808"/>
                </a:xfrm>
                <a:prstGeom prst="bentConnector3">
                  <a:avLst>
                    <a:gd name="adj1" fmla="val 50000"/>
                  </a:avLst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400000"/>
                  <a:headEnd type="triangle" w="lg" len="med"/>
                  <a:tailEnd type="none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250" name="Straight Arrow Connector 110">
                  <a:extLst>
                    <a:ext uri="{FF2B5EF4-FFF2-40B4-BE49-F238E27FC236}">
                      <a16:creationId xmlns:a16="http://schemas.microsoft.com/office/drawing/2014/main" id="{B5429536-52A1-DA49-9C18-37FDBAC37A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998428" y="2189394"/>
                  <a:ext cx="3467726" cy="610826"/>
                </a:xfrm>
                <a:prstGeom prst="bentConnector3">
                  <a:avLst>
                    <a:gd name="adj1" fmla="val 93566"/>
                  </a:avLst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400000"/>
                  <a:headEnd type="triangle" w="lg" len="med"/>
                  <a:tailEnd type="triangle" w="lg" len="med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sp>
            <p:nvSpPr>
              <p:cNvPr id="194" name="Rounded Rectangle 193">
                <a:extLst>
                  <a:ext uri="{FF2B5EF4-FFF2-40B4-BE49-F238E27FC236}">
                    <a16:creationId xmlns:a16="http://schemas.microsoft.com/office/drawing/2014/main" id="{ACE17E00-0074-0B49-942B-C571B8689C00}"/>
                  </a:ext>
                </a:extLst>
              </p:cNvPr>
              <p:cNvSpPr/>
              <p:nvPr/>
            </p:nvSpPr>
            <p:spPr>
              <a:xfrm>
                <a:off x="2760087" y="3245813"/>
                <a:ext cx="1210716" cy="790484"/>
              </a:xfrm>
              <a:prstGeom prst="roundRect">
                <a:avLst>
                  <a:gd name="adj" fmla="val 0"/>
                </a:avLst>
              </a:prstGeom>
              <a:noFill/>
              <a:ln w="25400">
                <a:solidFill>
                  <a:srgbClr val="919191"/>
                </a:solidFill>
                <a:prstDash val="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195" name="Rounded Rectangle 194">
                <a:extLst>
                  <a:ext uri="{FF2B5EF4-FFF2-40B4-BE49-F238E27FC236}">
                    <a16:creationId xmlns:a16="http://schemas.microsoft.com/office/drawing/2014/main" id="{3AB2069F-90B6-4E4C-BBFB-A5C6F98FCA3C}"/>
                  </a:ext>
                </a:extLst>
              </p:cNvPr>
              <p:cNvSpPr/>
              <p:nvPr/>
            </p:nvSpPr>
            <p:spPr>
              <a:xfrm>
                <a:off x="2750517" y="5878688"/>
                <a:ext cx="1272318" cy="879434"/>
              </a:xfrm>
              <a:prstGeom prst="roundRect">
                <a:avLst>
                  <a:gd name="adj" fmla="val 0"/>
                </a:avLst>
              </a:prstGeom>
              <a:noFill/>
              <a:ln w="25400">
                <a:solidFill>
                  <a:srgbClr val="919191"/>
                </a:solidFill>
                <a:prstDash val="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527" name="Rounded Rectangle 526">
                <a:extLst>
                  <a:ext uri="{FF2B5EF4-FFF2-40B4-BE49-F238E27FC236}">
                    <a16:creationId xmlns:a16="http://schemas.microsoft.com/office/drawing/2014/main" id="{6669070A-F8E1-4F42-BDB3-13E3D4047C8D}"/>
                  </a:ext>
                </a:extLst>
              </p:cNvPr>
              <p:cNvSpPr/>
              <p:nvPr/>
            </p:nvSpPr>
            <p:spPr>
              <a:xfrm>
                <a:off x="5104411" y="5900151"/>
                <a:ext cx="1272318" cy="879434"/>
              </a:xfrm>
              <a:prstGeom prst="roundRect">
                <a:avLst>
                  <a:gd name="adj" fmla="val 0"/>
                </a:avLst>
              </a:prstGeom>
              <a:noFill/>
              <a:ln w="25400">
                <a:solidFill>
                  <a:srgbClr val="919191"/>
                </a:solidFill>
                <a:prstDash val="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528" name="Rounded Rectangle 527">
                <a:extLst>
                  <a:ext uri="{FF2B5EF4-FFF2-40B4-BE49-F238E27FC236}">
                    <a16:creationId xmlns:a16="http://schemas.microsoft.com/office/drawing/2014/main" id="{354D537D-87F8-B440-8CAB-FA43D6208C4E}"/>
                  </a:ext>
                </a:extLst>
              </p:cNvPr>
              <p:cNvSpPr/>
              <p:nvPr/>
            </p:nvSpPr>
            <p:spPr>
              <a:xfrm>
                <a:off x="5106425" y="3245813"/>
                <a:ext cx="1270303" cy="795040"/>
              </a:xfrm>
              <a:prstGeom prst="roundRect">
                <a:avLst>
                  <a:gd name="adj" fmla="val 0"/>
                </a:avLst>
              </a:prstGeom>
              <a:noFill/>
              <a:ln w="25400">
                <a:solidFill>
                  <a:srgbClr val="919191"/>
                </a:solidFill>
                <a:prstDash val="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p:grpSp>
        <p:sp>
          <p:nvSpPr>
            <p:cNvPr id="536" name="Shape 535">
              <a:extLst>
                <a:ext uri="{FF2B5EF4-FFF2-40B4-BE49-F238E27FC236}">
                  <a16:creationId xmlns:a16="http://schemas.microsoft.com/office/drawing/2014/main" id="{A61527A3-6176-7A48-BEDE-C7CB84329B9E}"/>
                </a:ext>
              </a:extLst>
            </p:cNvPr>
            <p:cNvSpPr/>
            <p:nvPr/>
          </p:nvSpPr>
          <p:spPr>
            <a:xfrm>
              <a:off x="2804549" y="6281991"/>
              <a:ext cx="465577" cy="271869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050" dirty="0">
                  <a:latin typeface="Helvetica" panose="020B0604020202020204" pitchFamily="34" charset="0"/>
                  <a:cs typeface="Helvetica" panose="020B0604020202020204" pitchFamily="34" charset="0"/>
                </a:rPr>
                <a:t>RG 2</a:t>
              </a:r>
              <a:endParaRPr sz="105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37" name="Shape 535">
              <a:extLst>
                <a:ext uri="{FF2B5EF4-FFF2-40B4-BE49-F238E27FC236}">
                  <a16:creationId xmlns:a16="http://schemas.microsoft.com/office/drawing/2014/main" id="{6B569D51-5DDB-814F-9D37-235388461ADD}"/>
                </a:ext>
              </a:extLst>
            </p:cNvPr>
            <p:cNvSpPr/>
            <p:nvPr/>
          </p:nvSpPr>
          <p:spPr>
            <a:xfrm>
              <a:off x="6058799" y="6303158"/>
              <a:ext cx="465577" cy="271869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050" dirty="0">
                  <a:latin typeface="Helvetica" panose="020B0604020202020204" pitchFamily="34" charset="0"/>
                  <a:cs typeface="Helvetica" panose="020B0604020202020204" pitchFamily="34" charset="0"/>
                </a:rPr>
                <a:t>RG 3</a:t>
              </a:r>
              <a:endParaRPr sz="105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38" name="Shape 535">
              <a:extLst>
                <a:ext uri="{FF2B5EF4-FFF2-40B4-BE49-F238E27FC236}">
                  <a16:creationId xmlns:a16="http://schemas.microsoft.com/office/drawing/2014/main" id="{BA245E1D-7AA7-404A-B965-BBCF278665A2}"/>
                </a:ext>
              </a:extLst>
            </p:cNvPr>
            <p:cNvSpPr/>
            <p:nvPr/>
          </p:nvSpPr>
          <p:spPr>
            <a:xfrm>
              <a:off x="2804521" y="3617622"/>
              <a:ext cx="465577" cy="271869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050" dirty="0">
                  <a:latin typeface="Helvetica" panose="020B0604020202020204" pitchFamily="34" charset="0"/>
                  <a:cs typeface="Helvetica" panose="020B0604020202020204" pitchFamily="34" charset="0"/>
                </a:rPr>
                <a:t>RG 1</a:t>
              </a:r>
              <a:endParaRPr sz="105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39" name="Shape 535">
              <a:extLst>
                <a:ext uri="{FF2B5EF4-FFF2-40B4-BE49-F238E27FC236}">
                  <a16:creationId xmlns:a16="http://schemas.microsoft.com/office/drawing/2014/main" id="{D95F3B36-A2FA-6243-8E04-1DD579C1F965}"/>
                </a:ext>
              </a:extLst>
            </p:cNvPr>
            <p:cNvSpPr/>
            <p:nvPr/>
          </p:nvSpPr>
          <p:spPr>
            <a:xfrm>
              <a:off x="6058799" y="3614331"/>
              <a:ext cx="465577" cy="271869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050" dirty="0">
                  <a:latin typeface="Helvetica" panose="020B0604020202020204" pitchFamily="34" charset="0"/>
                  <a:cs typeface="Helvetica" panose="020B0604020202020204" pitchFamily="34" charset="0"/>
                </a:rPr>
                <a:t>RG 1</a:t>
              </a:r>
              <a:endParaRPr sz="105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543" name="Graphic 542">
              <a:extLst>
                <a:ext uri="{FF2B5EF4-FFF2-40B4-BE49-F238E27FC236}">
                  <a16:creationId xmlns:a16="http://schemas.microsoft.com/office/drawing/2014/main" id="{4EC9CF67-F3A3-8149-8A58-DD83149E6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418176" y="2397429"/>
              <a:ext cx="488731" cy="457200"/>
            </a:xfrm>
            <a:prstGeom prst="rect">
              <a:avLst/>
            </a:prstGeom>
          </p:spPr>
        </p:pic>
        <p:pic>
          <p:nvPicPr>
            <p:cNvPr id="544" name="Graphic 543">
              <a:extLst>
                <a:ext uri="{FF2B5EF4-FFF2-40B4-BE49-F238E27FC236}">
                  <a16:creationId xmlns:a16="http://schemas.microsoft.com/office/drawing/2014/main" id="{55992BC3-FB84-5C4E-950D-CCF8D3C82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370774" y="5134794"/>
              <a:ext cx="488731" cy="457200"/>
            </a:xfrm>
            <a:prstGeom prst="rect">
              <a:avLst/>
            </a:prstGeom>
          </p:spPr>
        </p:pic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49752B60-4D20-FF49-B5DF-CD0A12718CF9}"/>
              </a:ext>
            </a:extLst>
          </p:cNvPr>
          <p:cNvGrpSpPr/>
          <p:nvPr/>
        </p:nvGrpSpPr>
        <p:grpSpPr>
          <a:xfrm>
            <a:off x="1902899" y="2742967"/>
            <a:ext cx="457200" cy="457200"/>
            <a:chOff x="3572594" y="2060180"/>
            <a:chExt cx="751660" cy="692612"/>
          </a:xfrm>
        </p:grpSpPr>
        <p:sp>
          <p:nvSpPr>
            <p:cNvPr id="169" name="Shape 252">
              <a:extLst>
                <a:ext uri="{FF2B5EF4-FFF2-40B4-BE49-F238E27FC236}">
                  <a16:creationId xmlns:a16="http://schemas.microsoft.com/office/drawing/2014/main" id="{12AC072A-A954-1C4F-9052-48D1AA35F407}"/>
                </a:ext>
              </a:extLst>
            </p:cNvPr>
            <p:cNvSpPr/>
            <p:nvPr/>
          </p:nvSpPr>
          <p:spPr>
            <a:xfrm>
              <a:off x="3572594" y="2060180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BC9D62BE-8C0E-F24F-A5CB-4E5D69E52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biLevel thresh="50000"/>
            </a:blip>
            <a:stretch>
              <a:fillRect/>
            </a:stretch>
          </p:blipFill>
          <p:spPr>
            <a:xfrm>
              <a:off x="3727536" y="2201302"/>
              <a:ext cx="548298" cy="417748"/>
            </a:xfrm>
            <a:prstGeom prst="rect">
              <a:avLst/>
            </a:prstGeom>
          </p:spPr>
        </p:pic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599A4BD4-A53A-C848-B18B-6A75062E71E4}"/>
              </a:ext>
            </a:extLst>
          </p:cNvPr>
          <p:cNvGrpSpPr/>
          <p:nvPr/>
        </p:nvGrpSpPr>
        <p:grpSpPr>
          <a:xfrm>
            <a:off x="1916599" y="4036297"/>
            <a:ext cx="457200" cy="457200"/>
            <a:chOff x="3365676" y="4721887"/>
            <a:chExt cx="704088" cy="704088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F1CB15B-F811-D346-B85A-140D53BCC20E}"/>
                </a:ext>
              </a:extLst>
            </p:cNvPr>
            <p:cNvGrpSpPr/>
            <p:nvPr/>
          </p:nvGrpSpPr>
          <p:grpSpPr>
            <a:xfrm>
              <a:off x="3365676" y="4721887"/>
              <a:ext cx="704088" cy="704088"/>
              <a:chOff x="8033127" y="3987513"/>
              <a:chExt cx="704088" cy="704088"/>
            </a:xfrm>
          </p:grpSpPr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F200F9C8-33FF-2F4A-91C1-3C13FFB723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55952" y="4248120"/>
                <a:ext cx="57412" cy="0"/>
              </a:xfrm>
              <a:prstGeom prst="straightConnector1">
                <a:avLst/>
              </a:prstGeom>
              <a:noFill/>
              <a:ln w="25400" cap="flat">
                <a:solidFill>
                  <a:srgbClr val="8DC53F"/>
                </a:solidFill>
                <a:prstDash val="solid"/>
                <a:miter lim="400000"/>
                <a:headEnd type="none"/>
                <a:tailEnd type="none" w="med" len="sm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6B2B0BF7-1AA8-CE47-97B8-EE4223767A9D}"/>
                  </a:ext>
                </a:extLst>
              </p:cNvPr>
              <p:cNvGrpSpPr/>
              <p:nvPr/>
            </p:nvGrpSpPr>
            <p:grpSpPr>
              <a:xfrm>
                <a:off x="8033127" y="3987513"/>
                <a:ext cx="704088" cy="704088"/>
                <a:chOff x="7072539" y="6264054"/>
                <a:chExt cx="829272" cy="692612"/>
              </a:xfrm>
            </p:grpSpPr>
            <p:sp>
              <p:nvSpPr>
                <p:cNvPr id="184" name="Shape 252">
                  <a:extLst>
                    <a:ext uri="{FF2B5EF4-FFF2-40B4-BE49-F238E27FC236}">
                      <a16:creationId xmlns:a16="http://schemas.microsoft.com/office/drawing/2014/main" id="{319C939E-735B-4D47-9530-78695A7CFF26}"/>
                    </a:ext>
                  </a:extLst>
                </p:cNvPr>
                <p:cNvSpPr/>
                <p:nvPr/>
              </p:nvSpPr>
              <p:spPr>
                <a:xfrm>
                  <a:off x="7072539" y="6264054"/>
                  <a:ext cx="829272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 sz="1588" dirty="0"/>
                </a:p>
              </p:txBody>
            </p:sp>
            <p:cxnSp>
              <p:nvCxnSpPr>
                <p:cNvPr id="185" name="Straight Arrow Connector 184">
                  <a:extLst>
                    <a:ext uri="{FF2B5EF4-FFF2-40B4-BE49-F238E27FC236}">
                      <a16:creationId xmlns:a16="http://schemas.microsoft.com/office/drawing/2014/main" id="{0C8D1C26-7F78-6D44-AFE7-9AD8C0C712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33507" y="6451355"/>
                  <a:ext cx="0" cy="225369"/>
                </a:xfrm>
                <a:prstGeom prst="straightConnector1">
                  <a:avLst/>
                </a:prstGeom>
                <a:noFill/>
                <a:ln w="41275" cap="flat">
                  <a:solidFill>
                    <a:srgbClr val="8DC53F"/>
                  </a:solidFill>
                  <a:prstDash val="solid"/>
                  <a:miter lim="400000"/>
                  <a:headEnd type="none"/>
                  <a:tailEnd type="arrow" w="med" len="sm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BE647EE9-9877-2047-A69D-16BF8A1CD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3443629" y="4780579"/>
              <a:ext cx="552450" cy="552450"/>
            </a:xfrm>
            <a:prstGeom prst="rect">
              <a:avLst/>
            </a:prstGeom>
          </p:spPr>
        </p:pic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612D476-3C35-EF43-BCBB-653FD0F5F5F4}"/>
              </a:ext>
            </a:extLst>
          </p:cNvPr>
          <p:cNvGrpSpPr/>
          <p:nvPr/>
        </p:nvGrpSpPr>
        <p:grpSpPr>
          <a:xfrm>
            <a:off x="3076430" y="3402306"/>
            <a:ext cx="457200" cy="457200"/>
            <a:chOff x="658431" y="2057400"/>
            <a:chExt cx="704088" cy="704088"/>
          </a:xfrm>
        </p:grpSpPr>
        <p:sp>
          <p:nvSpPr>
            <p:cNvPr id="191" name="Shape 252">
              <a:extLst>
                <a:ext uri="{FF2B5EF4-FFF2-40B4-BE49-F238E27FC236}">
                  <a16:creationId xmlns:a16="http://schemas.microsoft.com/office/drawing/2014/main" id="{4E9BFC6F-C266-6A44-A8CB-CB7140AAE0E0}"/>
                </a:ext>
              </a:extLst>
            </p:cNvPr>
            <p:cNvSpPr/>
            <p:nvPr/>
          </p:nvSpPr>
          <p:spPr>
            <a:xfrm>
              <a:off x="658431" y="2057400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FF95E2B8-765B-B145-A64C-77634B60E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87546" y="2134874"/>
              <a:ext cx="445858" cy="502362"/>
            </a:xfrm>
            <a:prstGeom prst="rect">
              <a:avLst/>
            </a:prstGeom>
          </p:spPr>
        </p:pic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2A19887-3153-C845-8798-003BECEB6346}"/>
              </a:ext>
            </a:extLst>
          </p:cNvPr>
          <p:cNvGrpSpPr/>
          <p:nvPr/>
        </p:nvGrpSpPr>
        <p:grpSpPr>
          <a:xfrm>
            <a:off x="5694749" y="3409135"/>
            <a:ext cx="457200" cy="457200"/>
            <a:chOff x="658431" y="2057400"/>
            <a:chExt cx="704088" cy="704088"/>
          </a:xfrm>
        </p:grpSpPr>
        <p:sp>
          <p:nvSpPr>
            <p:cNvPr id="196" name="Shape 252">
              <a:extLst>
                <a:ext uri="{FF2B5EF4-FFF2-40B4-BE49-F238E27FC236}">
                  <a16:creationId xmlns:a16="http://schemas.microsoft.com/office/drawing/2014/main" id="{3B06798A-16B6-C946-A267-16B47DC7128F}"/>
                </a:ext>
              </a:extLst>
            </p:cNvPr>
            <p:cNvSpPr/>
            <p:nvPr/>
          </p:nvSpPr>
          <p:spPr>
            <a:xfrm>
              <a:off x="658431" y="2057400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A13F6FA0-2374-6148-A9F7-B9F1538B3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87546" y="2134874"/>
              <a:ext cx="445858" cy="502362"/>
            </a:xfrm>
            <a:prstGeom prst="rect">
              <a:avLst/>
            </a:prstGeom>
          </p:spPr>
        </p:pic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116FD30C-8099-6346-ACDC-0CEF1542118E}"/>
              </a:ext>
            </a:extLst>
          </p:cNvPr>
          <p:cNvGrpSpPr/>
          <p:nvPr/>
        </p:nvGrpSpPr>
        <p:grpSpPr>
          <a:xfrm>
            <a:off x="5749036" y="6103313"/>
            <a:ext cx="457200" cy="457200"/>
            <a:chOff x="658431" y="2057400"/>
            <a:chExt cx="704088" cy="704088"/>
          </a:xfrm>
        </p:grpSpPr>
        <p:sp>
          <p:nvSpPr>
            <p:cNvPr id="199" name="Shape 252">
              <a:extLst>
                <a:ext uri="{FF2B5EF4-FFF2-40B4-BE49-F238E27FC236}">
                  <a16:creationId xmlns:a16="http://schemas.microsoft.com/office/drawing/2014/main" id="{06686BEB-AD7C-7742-AE39-C04BBF1F481F}"/>
                </a:ext>
              </a:extLst>
            </p:cNvPr>
            <p:cNvSpPr/>
            <p:nvPr/>
          </p:nvSpPr>
          <p:spPr>
            <a:xfrm>
              <a:off x="658431" y="2057400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9EA66C76-371F-6242-9AE3-8888099D6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87546" y="2134874"/>
              <a:ext cx="445858" cy="502362"/>
            </a:xfrm>
            <a:prstGeom prst="rect">
              <a:avLst/>
            </a:prstGeom>
          </p:spPr>
        </p:pic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D5BA159-8B4D-FF4C-97FF-88862FB0AE50}"/>
              </a:ext>
            </a:extLst>
          </p:cNvPr>
          <p:cNvGrpSpPr/>
          <p:nvPr/>
        </p:nvGrpSpPr>
        <p:grpSpPr>
          <a:xfrm>
            <a:off x="5199298" y="6096935"/>
            <a:ext cx="457200" cy="457200"/>
            <a:chOff x="658431" y="2057400"/>
            <a:chExt cx="704088" cy="704088"/>
          </a:xfrm>
        </p:grpSpPr>
        <p:sp>
          <p:nvSpPr>
            <p:cNvPr id="211" name="Shape 252">
              <a:extLst>
                <a:ext uri="{FF2B5EF4-FFF2-40B4-BE49-F238E27FC236}">
                  <a16:creationId xmlns:a16="http://schemas.microsoft.com/office/drawing/2014/main" id="{BA645043-0597-164D-8017-B07E5FA17C46}"/>
                </a:ext>
              </a:extLst>
            </p:cNvPr>
            <p:cNvSpPr/>
            <p:nvPr/>
          </p:nvSpPr>
          <p:spPr>
            <a:xfrm>
              <a:off x="658431" y="2057400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D6D8FFD5-FBD9-E541-8DA9-A0E8EDA20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87546" y="2134874"/>
              <a:ext cx="445858" cy="502362"/>
            </a:xfrm>
            <a:prstGeom prst="rect">
              <a:avLst/>
            </a:prstGeom>
          </p:spPr>
        </p:pic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66947B61-F657-9741-8A73-547D0DDC6C46}"/>
              </a:ext>
            </a:extLst>
          </p:cNvPr>
          <p:cNvGrpSpPr/>
          <p:nvPr/>
        </p:nvGrpSpPr>
        <p:grpSpPr>
          <a:xfrm>
            <a:off x="3571552" y="6103313"/>
            <a:ext cx="457200" cy="457200"/>
            <a:chOff x="658431" y="2057400"/>
            <a:chExt cx="704088" cy="704088"/>
          </a:xfrm>
        </p:grpSpPr>
        <p:sp>
          <p:nvSpPr>
            <p:cNvPr id="217" name="Shape 252">
              <a:extLst>
                <a:ext uri="{FF2B5EF4-FFF2-40B4-BE49-F238E27FC236}">
                  <a16:creationId xmlns:a16="http://schemas.microsoft.com/office/drawing/2014/main" id="{B9FF2884-B666-0D42-B21B-3A11C8B032BC}"/>
                </a:ext>
              </a:extLst>
            </p:cNvPr>
            <p:cNvSpPr/>
            <p:nvPr/>
          </p:nvSpPr>
          <p:spPr>
            <a:xfrm>
              <a:off x="658431" y="2057400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218" name="Picture 217">
              <a:extLst>
                <a:ext uri="{FF2B5EF4-FFF2-40B4-BE49-F238E27FC236}">
                  <a16:creationId xmlns:a16="http://schemas.microsoft.com/office/drawing/2014/main" id="{79BB1AFF-D854-8448-9639-25F1B5175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87546" y="2134874"/>
              <a:ext cx="445858" cy="502362"/>
            </a:xfrm>
            <a:prstGeom prst="rect">
              <a:avLst/>
            </a:prstGeom>
          </p:spPr>
        </p:pic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661E4AF2-C5EA-BF41-9B99-5BCA3A553055}"/>
              </a:ext>
            </a:extLst>
          </p:cNvPr>
          <p:cNvGrpSpPr/>
          <p:nvPr/>
        </p:nvGrpSpPr>
        <p:grpSpPr>
          <a:xfrm>
            <a:off x="3087445" y="6070989"/>
            <a:ext cx="457200" cy="457200"/>
            <a:chOff x="658431" y="2057400"/>
            <a:chExt cx="704088" cy="704088"/>
          </a:xfrm>
        </p:grpSpPr>
        <p:sp>
          <p:nvSpPr>
            <p:cNvPr id="225" name="Shape 252">
              <a:extLst>
                <a:ext uri="{FF2B5EF4-FFF2-40B4-BE49-F238E27FC236}">
                  <a16:creationId xmlns:a16="http://schemas.microsoft.com/office/drawing/2014/main" id="{A384C868-0AF5-5441-84DE-EF25440C666E}"/>
                </a:ext>
              </a:extLst>
            </p:cNvPr>
            <p:cNvSpPr/>
            <p:nvPr/>
          </p:nvSpPr>
          <p:spPr>
            <a:xfrm>
              <a:off x="658431" y="2057400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226" name="Picture 225">
              <a:extLst>
                <a:ext uri="{FF2B5EF4-FFF2-40B4-BE49-F238E27FC236}">
                  <a16:creationId xmlns:a16="http://schemas.microsoft.com/office/drawing/2014/main" id="{C52B24A2-4203-0544-8BCA-243B6B0D6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87546" y="2134874"/>
              <a:ext cx="445858" cy="502362"/>
            </a:xfrm>
            <a:prstGeom prst="rect">
              <a:avLst/>
            </a:prstGeom>
          </p:spPr>
        </p:pic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AF563155-5B60-BD4E-9AF1-BBAACB2B48C5}"/>
              </a:ext>
            </a:extLst>
          </p:cNvPr>
          <p:cNvGrpSpPr/>
          <p:nvPr/>
        </p:nvGrpSpPr>
        <p:grpSpPr>
          <a:xfrm>
            <a:off x="7518524" y="3159138"/>
            <a:ext cx="457200" cy="457200"/>
            <a:chOff x="658431" y="2057400"/>
            <a:chExt cx="704088" cy="704088"/>
          </a:xfrm>
        </p:grpSpPr>
        <p:sp>
          <p:nvSpPr>
            <p:cNvPr id="240" name="Shape 252">
              <a:extLst>
                <a:ext uri="{FF2B5EF4-FFF2-40B4-BE49-F238E27FC236}">
                  <a16:creationId xmlns:a16="http://schemas.microsoft.com/office/drawing/2014/main" id="{20662B2B-8F57-9541-9DBD-2C171E89E7A0}"/>
                </a:ext>
              </a:extLst>
            </p:cNvPr>
            <p:cNvSpPr/>
            <p:nvPr/>
          </p:nvSpPr>
          <p:spPr>
            <a:xfrm>
              <a:off x="658431" y="2057400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249" name="Picture 248">
              <a:extLst>
                <a:ext uri="{FF2B5EF4-FFF2-40B4-BE49-F238E27FC236}">
                  <a16:creationId xmlns:a16="http://schemas.microsoft.com/office/drawing/2014/main" id="{ACC50AFA-CBF1-B84F-A402-BCC28DC9C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87546" y="2134874"/>
              <a:ext cx="445858" cy="502362"/>
            </a:xfrm>
            <a:prstGeom prst="rect">
              <a:avLst/>
            </a:prstGeom>
          </p:spPr>
        </p:pic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CC52CF94-D3AB-3245-89F5-3F3785D63467}"/>
              </a:ext>
            </a:extLst>
          </p:cNvPr>
          <p:cNvGrpSpPr/>
          <p:nvPr/>
        </p:nvGrpSpPr>
        <p:grpSpPr>
          <a:xfrm>
            <a:off x="3557879" y="3389746"/>
            <a:ext cx="457200" cy="457200"/>
            <a:chOff x="658431" y="2057400"/>
            <a:chExt cx="704088" cy="704088"/>
          </a:xfrm>
        </p:grpSpPr>
        <p:sp>
          <p:nvSpPr>
            <p:cNvPr id="256" name="Shape 252">
              <a:extLst>
                <a:ext uri="{FF2B5EF4-FFF2-40B4-BE49-F238E27FC236}">
                  <a16:creationId xmlns:a16="http://schemas.microsoft.com/office/drawing/2014/main" id="{9259F8D0-2178-FC4D-A541-C26FB6B829D4}"/>
                </a:ext>
              </a:extLst>
            </p:cNvPr>
            <p:cNvSpPr/>
            <p:nvPr/>
          </p:nvSpPr>
          <p:spPr>
            <a:xfrm>
              <a:off x="658431" y="2057400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259" name="Picture 258">
              <a:extLst>
                <a:ext uri="{FF2B5EF4-FFF2-40B4-BE49-F238E27FC236}">
                  <a16:creationId xmlns:a16="http://schemas.microsoft.com/office/drawing/2014/main" id="{B678147B-0592-A246-BC09-8CCDEE5BF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87546" y="2134874"/>
              <a:ext cx="445858" cy="502362"/>
            </a:xfrm>
            <a:prstGeom prst="rect">
              <a:avLst/>
            </a:prstGeom>
          </p:spPr>
        </p:pic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B36B5DC4-B4DA-304D-8213-AAD80960351D}"/>
              </a:ext>
            </a:extLst>
          </p:cNvPr>
          <p:cNvGrpSpPr/>
          <p:nvPr/>
        </p:nvGrpSpPr>
        <p:grpSpPr>
          <a:xfrm>
            <a:off x="5194014" y="3415768"/>
            <a:ext cx="457200" cy="457200"/>
            <a:chOff x="658431" y="2057400"/>
            <a:chExt cx="704088" cy="704088"/>
          </a:xfrm>
        </p:grpSpPr>
        <p:sp>
          <p:nvSpPr>
            <p:cNvPr id="262" name="Shape 252">
              <a:extLst>
                <a:ext uri="{FF2B5EF4-FFF2-40B4-BE49-F238E27FC236}">
                  <a16:creationId xmlns:a16="http://schemas.microsoft.com/office/drawing/2014/main" id="{57BFC0E8-4D91-AA45-B72F-70C02ED8B5A6}"/>
                </a:ext>
              </a:extLst>
            </p:cNvPr>
            <p:cNvSpPr/>
            <p:nvPr/>
          </p:nvSpPr>
          <p:spPr>
            <a:xfrm>
              <a:off x="658431" y="2057400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263" name="Picture 262">
              <a:extLst>
                <a:ext uri="{FF2B5EF4-FFF2-40B4-BE49-F238E27FC236}">
                  <a16:creationId xmlns:a16="http://schemas.microsoft.com/office/drawing/2014/main" id="{BF0F9028-0F08-234D-BF2C-7199FC9C3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87546" y="2134874"/>
              <a:ext cx="445858" cy="502362"/>
            </a:xfrm>
            <a:prstGeom prst="rect">
              <a:avLst/>
            </a:prstGeom>
          </p:spPr>
        </p:pic>
      </p:grpSp>
      <p:pic>
        <p:nvPicPr>
          <p:cNvPr id="269" name="Picture 268">
            <a:extLst>
              <a:ext uri="{FF2B5EF4-FFF2-40B4-BE49-F238E27FC236}">
                <a16:creationId xmlns:a16="http://schemas.microsoft.com/office/drawing/2014/main" id="{4FA36CA2-91E2-E74E-8DBE-5C4FA0176DD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10800000">
            <a:off x="2459216" y="3508502"/>
            <a:ext cx="626063" cy="233354"/>
          </a:xfrm>
          <a:prstGeom prst="rect">
            <a:avLst/>
          </a:prstGeom>
        </p:spPr>
      </p:pic>
      <p:grpSp>
        <p:nvGrpSpPr>
          <p:cNvPr id="272" name="Group 271">
            <a:extLst>
              <a:ext uri="{FF2B5EF4-FFF2-40B4-BE49-F238E27FC236}">
                <a16:creationId xmlns:a16="http://schemas.microsoft.com/office/drawing/2014/main" id="{66A40D1F-6496-EB49-BF51-0F91B399B0AC}"/>
              </a:ext>
            </a:extLst>
          </p:cNvPr>
          <p:cNvGrpSpPr/>
          <p:nvPr/>
        </p:nvGrpSpPr>
        <p:grpSpPr>
          <a:xfrm>
            <a:off x="7512300" y="6394086"/>
            <a:ext cx="457200" cy="457200"/>
            <a:chOff x="7776669" y="5031984"/>
            <a:chExt cx="751660" cy="692612"/>
          </a:xfrm>
        </p:grpSpPr>
        <p:sp>
          <p:nvSpPr>
            <p:cNvPr id="274" name="Shape 252">
              <a:extLst>
                <a:ext uri="{FF2B5EF4-FFF2-40B4-BE49-F238E27FC236}">
                  <a16:creationId xmlns:a16="http://schemas.microsoft.com/office/drawing/2014/main" id="{D9AC3BC4-AF1C-6F45-8F9D-1F2CD552BB16}"/>
                </a:ext>
              </a:extLst>
            </p:cNvPr>
            <p:cNvSpPr/>
            <p:nvPr/>
          </p:nvSpPr>
          <p:spPr>
            <a:xfrm>
              <a:off x="7776669" y="5031984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276" name="Picture 275">
              <a:extLst>
                <a:ext uri="{FF2B5EF4-FFF2-40B4-BE49-F238E27FC236}">
                  <a16:creationId xmlns:a16="http://schemas.microsoft.com/office/drawing/2014/main" id="{B9248CE2-4EC3-5844-A54F-FFF1412A6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biLevel thresh="50000"/>
            </a:blip>
            <a:stretch>
              <a:fillRect/>
            </a:stretch>
          </p:blipFill>
          <p:spPr>
            <a:xfrm>
              <a:off x="7915165" y="5141397"/>
              <a:ext cx="474667" cy="474667"/>
            </a:xfrm>
            <a:prstGeom prst="rect">
              <a:avLst/>
            </a:prstGeom>
          </p:spPr>
        </p:pic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249B403-7FD4-964F-B390-68CD05B5FF8C}"/>
              </a:ext>
            </a:extLst>
          </p:cNvPr>
          <p:cNvGrpSpPr/>
          <p:nvPr/>
        </p:nvGrpSpPr>
        <p:grpSpPr>
          <a:xfrm>
            <a:off x="7501636" y="5251227"/>
            <a:ext cx="457200" cy="457200"/>
            <a:chOff x="6725138" y="4678386"/>
            <a:chExt cx="704088" cy="704088"/>
          </a:xfrm>
        </p:grpSpPr>
        <p:sp>
          <p:nvSpPr>
            <p:cNvPr id="284" name="Shape 252">
              <a:extLst>
                <a:ext uri="{FF2B5EF4-FFF2-40B4-BE49-F238E27FC236}">
                  <a16:creationId xmlns:a16="http://schemas.microsoft.com/office/drawing/2014/main" id="{0540EDC5-9141-1443-9763-2FA84C56811B}"/>
                </a:ext>
              </a:extLst>
            </p:cNvPr>
            <p:cNvSpPr/>
            <p:nvPr/>
          </p:nvSpPr>
          <p:spPr>
            <a:xfrm>
              <a:off x="6725138" y="4678386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282" name="Picture 281">
              <a:extLst>
                <a:ext uri="{FF2B5EF4-FFF2-40B4-BE49-F238E27FC236}">
                  <a16:creationId xmlns:a16="http://schemas.microsoft.com/office/drawing/2014/main" id="{28973BBE-244A-1247-9DCF-1EC2892D8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6885906" y="4794975"/>
              <a:ext cx="413245" cy="434437"/>
            </a:xfrm>
            <a:prstGeom prst="rect">
              <a:avLst/>
            </a:prstGeom>
          </p:spPr>
        </p:pic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992FA4A6-FDE5-824D-9348-E7C18B1FBF32}"/>
              </a:ext>
            </a:extLst>
          </p:cNvPr>
          <p:cNvGrpSpPr/>
          <p:nvPr/>
        </p:nvGrpSpPr>
        <p:grpSpPr>
          <a:xfrm>
            <a:off x="442687" y="3991269"/>
            <a:ext cx="457200" cy="457200"/>
            <a:chOff x="580179" y="4674410"/>
            <a:chExt cx="704088" cy="704088"/>
          </a:xfrm>
        </p:grpSpPr>
        <p:sp>
          <p:nvSpPr>
            <p:cNvPr id="296" name="Shape 252">
              <a:extLst>
                <a:ext uri="{FF2B5EF4-FFF2-40B4-BE49-F238E27FC236}">
                  <a16:creationId xmlns:a16="http://schemas.microsoft.com/office/drawing/2014/main" id="{D001D50A-B005-C94E-BBDE-73F146DDFDC0}"/>
                </a:ext>
              </a:extLst>
            </p:cNvPr>
            <p:cNvSpPr/>
            <p:nvPr/>
          </p:nvSpPr>
          <p:spPr>
            <a:xfrm>
              <a:off x="580179" y="4674410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289" name="Picture 288">
              <a:extLst>
                <a:ext uri="{FF2B5EF4-FFF2-40B4-BE49-F238E27FC236}">
                  <a16:creationId xmlns:a16="http://schemas.microsoft.com/office/drawing/2014/main" id="{73A5D0C1-5B56-F340-B135-3E4232467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645746" y="4772091"/>
              <a:ext cx="572954" cy="462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629152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36316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34351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36316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36316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36316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07009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05044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and Arrows for 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04959"/>
            <a:ext cx="5433971" cy="137200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Copy an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it 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/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Macintosh PowerPoint</Application>
  <PresentationFormat>Custom</PresentationFormat>
  <Paragraphs>105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Helvetica Neue Light</vt:lpstr>
      <vt:lpstr>HelvNeue Light for IBM</vt:lpstr>
      <vt:lpstr>HelvNeue Medium for IBM</vt:lpstr>
      <vt:lpstr>HelvNeue Roman for IBM</vt:lpstr>
      <vt:lpstr>IBM Plex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2020-01-13T18:27:58Z</dcterms:modified>
  <cp:category/>
</cp:coreProperties>
</file>