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89455"/>
  </p:normalViewPr>
  <p:slideViewPr>
    <p:cSldViewPr snapToGrid="0">
      <p:cViewPr varScale="1">
        <p:scale>
          <a:sx n="72" d="100"/>
          <a:sy n="72" d="100"/>
        </p:scale>
        <p:origin x="1600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81510" y="177142"/>
            <a:ext cx="9923506" cy="7418116"/>
            <a:chOff x="62482" y="587959"/>
            <a:chExt cx="992350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62482" y="587959"/>
              <a:ext cx="9923506" cy="7418116"/>
              <a:chOff x="-9930" y="177142"/>
              <a:chExt cx="992350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-9930" y="177142"/>
                <a:ext cx="9923506" cy="7418116"/>
                <a:chOff x="94867" y="155522"/>
                <a:chExt cx="992350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20270" y="4402381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87" y="3247138"/>
                  <a:ext cx="3800" cy="707872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94908"/>
                  <a:ext cx="7144721" cy="6755314"/>
                  <a:chOff x="246534" y="4847047"/>
                  <a:chExt cx="1615242" cy="1713301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41245" y="4849198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55418" y="155522"/>
                  <a:ext cx="9738299" cy="7418116"/>
                  <a:chOff x="-53408" y="-13543"/>
                  <a:chExt cx="9931687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65491" y="55430"/>
                    <a:ext cx="712788" cy="384113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364335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1697" y="21132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62754" y="55290"/>
                    <a:ext cx="370030" cy="339194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53408" y="42848"/>
                    <a:ext cx="385192" cy="353093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07307" y="26928"/>
                    <a:ext cx="378433" cy="34689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2857" y="2622494"/>
                  <a:ext cx="682482" cy="705904"/>
                  <a:chOff x="62640" y="2403334"/>
                  <a:chExt cx="682482" cy="705904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2640" y="2821980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1748" y="719430"/>
                  <a:ext cx="388874" cy="347940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9486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607118" y="1215635"/>
                  <a:ext cx="7507245" cy="6130914"/>
                  <a:chOff x="1520451" y="1156144"/>
                  <a:chExt cx="7507245" cy="6130914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52750" y="2111472"/>
                      <a:ext cx="362280" cy="3320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818" y="1628068"/>
                    <a:ext cx="2555431" cy="5514402"/>
                    <a:chOff x="1625364" y="1434885"/>
                    <a:chExt cx="2555431" cy="5514402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364" y="1473789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127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274" y="1434885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8219" y="2300541"/>
                    <a:ext cx="1673848" cy="2327418"/>
                    <a:chOff x="2568765" y="2107358"/>
                    <a:chExt cx="1673848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609880" y="2168062"/>
                      <a:ext cx="358576" cy="3286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61816" y="4903392"/>
                      <a:ext cx="375030" cy="34377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6395" y="4909629"/>
                      <a:ext cx="387271" cy="35499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7"/>
                    <a:ext cx="1130650" cy="294832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0489" y="2927611"/>
                    <a:ext cx="287301" cy="35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0695" y="5648326"/>
                    <a:ext cx="0" cy="4821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345953" y="160282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6975435" y="5206596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01882" y="30663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58761" y="3584278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6588" y="5372906"/>
                    <a:ext cx="1111108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05769" y="4152958"/>
                    <a:ext cx="277253" cy="25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33999" y="3855014"/>
                    <a:ext cx="661160" cy="960437"/>
                    <a:chOff x="1704545" y="3661831"/>
                    <a:chExt cx="661160" cy="960437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4545" y="4181122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9674" y="5655164"/>
                    <a:ext cx="0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4821" y="6392341"/>
                    <a:ext cx="571195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175572" y="6580162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271688" y="1156144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472322" y="1612347"/>
                    <a:ext cx="8606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Datacenter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47119" y="1206741"/>
                    <a:ext cx="351557" cy="322260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890456"/>
                    <a:ext cx="0" cy="143857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20451" y="1163707"/>
                    <a:ext cx="5331927" cy="6123351"/>
                    <a:chOff x="1490997" y="970524"/>
                    <a:chExt cx="5331927" cy="6123351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9919" y="97052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523638" y="1005504"/>
                      <a:ext cx="358814" cy="32891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9662" y="1686296"/>
                    <a:ext cx="418479" cy="359785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82613" y="1650659"/>
                    <a:ext cx="407407" cy="350266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42743" y="1665909"/>
                    <a:ext cx="389669" cy="335016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stCxn id="273" idx="2"/>
                  </p:cNvCxnSpPr>
                  <p:nvPr/>
                </p:nvCxnSpPr>
                <p:spPr>
                  <a:xfrm flipH="1">
                    <a:off x="7680695" y="4734672"/>
                    <a:ext cx="6256" cy="427873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38009" y="157051"/>
                  <a:ext cx="1231896" cy="741565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  <a:stCxn id="269" idx="3"/>
                </p:cNvCxnSpPr>
                <p:nvPr/>
              </p:nvCxnSpPr>
              <p:spPr>
                <a:xfrm rot="10800000">
                  <a:off x="991390" y="3090267"/>
                  <a:ext cx="1658552" cy="511422"/>
                </a:xfrm>
                <a:prstGeom prst="bentConnector3">
                  <a:avLst>
                    <a:gd name="adj1" fmla="val 8612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06826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1780" y="2952383"/>
                  <a:ext cx="922143" cy="253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752B60-4D20-FF49-B5DF-CD0A12718CF9}"/>
              </a:ext>
            </a:extLst>
          </p:cNvPr>
          <p:cNvGrpSpPr/>
          <p:nvPr/>
        </p:nvGrpSpPr>
        <p:grpSpPr>
          <a:xfrm>
            <a:off x="1902899" y="2742967"/>
            <a:ext cx="457200" cy="457200"/>
            <a:chOff x="3572594" y="2060180"/>
            <a:chExt cx="751660" cy="692612"/>
          </a:xfrm>
        </p:grpSpPr>
        <p:sp>
          <p:nvSpPr>
            <p:cNvPr id="169" name="Shape 252">
              <a:extLst>
                <a:ext uri="{FF2B5EF4-FFF2-40B4-BE49-F238E27FC236}">
                  <a16:creationId xmlns:a16="http://schemas.microsoft.com/office/drawing/2014/main" id="{12AC072A-A954-1C4F-9052-48D1AA35F407}"/>
                </a:ext>
              </a:extLst>
            </p:cNvPr>
            <p:cNvSpPr/>
            <p:nvPr/>
          </p:nvSpPr>
          <p:spPr>
            <a:xfrm>
              <a:off x="3572594" y="2060180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C9D62BE-8C0E-F24F-A5CB-4E5D69E5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biLevel thresh="50000"/>
            </a:blip>
            <a:stretch>
              <a:fillRect/>
            </a:stretch>
          </p:blipFill>
          <p:spPr>
            <a:xfrm>
              <a:off x="3727536" y="2201302"/>
              <a:ext cx="548298" cy="417748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9A4BD4-A53A-C848-B18B-6A75062E71E4}"/>
              </a:ext>
            </a:extLst>
          </p:cNvPr>
          <p:cNvGrpSpPr/>
          <p:nvPr/>
        </p:nvGrpSpPr>
        <p:grpSpPr>
          <a:xfrm>
            <a:off x="1916599" y="4036297"/>
            <a:ext cx="457200" cy="457200"/>
            <a:chOff x="3365676" y="4721887"/>
            <a:chExt cx="704088" cy="70408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F1CB15B-F811-D346-B85A-140D53BCC20E}"/>
                </a:ext>
              </a:extLst>
            </p:cNvPr>
            <p:cNvGrpSpPr/>
            <p:nvPr/>
          </p:nvGrpSpPr>
          <p:grpSpPr>
            <a:xfrm>
              <a:off x="3365676" y="4721887"/>
              <a:ext cx="704088" cy="704088"/>
              <a:chOff x="8033127" y="3987513"/>
              <a:chExt cx="704088" cy="704088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F200F9C8-33FF-2F4A-91C1-3C13FFB7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B0BF7-1AA8-CE47-97B8-EE4223767A9D}"/>
                  </a:ext>
                </a:extLst>
              </p:cNvPr>
              <p:cNvGrpSpPr/>
              <p:nvPr/>
            </p:nvGrpSpPr>
            <p:grpSpPr>
              <a:xfrm>
                <a:off x="8033127" y="3987513"/>
                <a:ext cx="704088" cy="704088"/>
                <a:chOff x="7072539" y="6264054"/>
                <a:chExt cx="829272" cy="692612"/>
              </a:xfrm>
            </p:grpSpPr>
            <p:sp>
              <p:nvSpPr>
                <p:cNvPr id="184" name="Shape 252">
                  <a:extLst>
                    <a:ext uri="{FF2B5EF4-FFF2-40B4-BE49-F238E27FC236}">
                      <a16:creationId xmlns:a16="http://schemas.microsoft.com/office/drawing/2014/main" id="{319C939E-735B-4D47-9530-78695A7CFF26}"/>
                    </a:ext>
                  </a:extLst>
                </p:cNvPr>
                <p:cNvSpPr/>
                <p:nvPr/>
              </p:nvSpPr>
              <p:spPr>
                <a:xfrm>
                  <a:off x="7072539" y="6264054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sz="1588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0C8D1C26-7F78-6D44-AFE7-9AD8C0C7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647EE9-9877-2047-A69D-16BF8A1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43629" y="4780579"/>
              <a:ext cx="552450" cy="55245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612D476-3C35-EF43-BCBB-653FD0F5F5F4}"/>
              </a:ext>
            </a:extLst>
          </p:cNvPr>
          <p:cNvGrpSpPr/>
          <p:nvPr/>
        </p:nvGrpSpPr>
        <p:grpSpPr>
          <a:xfrm>
            <a:off x="3076430" y="3402306"/>
            <a:ext cx="457200" cy="457200"/>
            <a:chOff x="658431" y="2057400"/>
            <a:chExt cx="704088" cy="704088"/>
          </a:xfrm>
        </p:grpSpPr>
        <p:sp>
          <p:nvSpPr>
            <p:cNvPr id="191" name="Shape 252">
              <a:extLst>
                <a:ext uri="{FF2B5EF4-FFF2-40B4-BE49-F238E27FC236}">
                  <a16:creationId xmlns:a16="http://schemas.microsoft.com/office/drawing/2014/main" id="{4E9BFC6F-C266-6A44-A8CB-CB7140AAE0E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F95E2B8-765B-B145-A64C-77634B6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A19887-3153-C845-8798-003BECEB6346}"/>
              </a:ext>
            </a:extLst>
          </p:cNvPr>
          <p:cNvGrpSpPr/>
          <p:nvPr/>
        </p:nvGrpSpPr>
        <p:grpSpPr>
          <a:xfrm>
            <a:off x="5694749" y="3409135"/>
            <a:ext cx="457200" cy="457200"/>
            <a:chOff x="658431" y="2057400"/>
            <a:chExt cx="704088" cy="704088"/>
          </a:xfrm>
        </p:grpSpPr>
        <p:sp>
          <p:nvSpPr>
            <p:cNvPr id="196" name="Shape 252">
              <a:extLst>
                <a:ext uri="{FF2B5EF4-FFF2-40B4-BE49-F238E27FC236}">
                  <a16:creationId xmlns:a16="http://schemas.microsoft.com/office/drawing/2014/main" id="{3B06798A-16B6-C946-A267-16B47DC7128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13F6FA0-2374-6148-A9F7-B9F1538B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6FD30C-8099-6346-ACDC-0CEF1542118E}"/>
              </a:ext>
            </a:extLst>
          </p:cNvPr>
          <p:cNvGrpSpPr/>
          <p:nvPr/>
        </p:nvGrpSpPr>
        <p:grpSpPr>
          <a:xfrm>
            <a:off x="5749036" y="6103313"/>
            <a:ext cx="457200" cy="457200"/>
            <a:chOff x="658431" y="2057400"/>
            <a:chExt cx="704088" cy="704088"/>
          </a:xfrm>
        </p:grpSpPr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06686BEB-AD7C-7742-AE39-C04BBF1F481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EA66C76-371F-6242-9AE3-8888099D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5BA159-8B4D-FF4C-97FF-88862FB0AE50}"/>
              </a:ext>
            </a:extLst>
          </p:cNvPr>
          <p:cNvGrpSpPr/>
          <p:nvPr/>
        </p:nvGrpSpPr>
        <p:grpSpPr>
          <a:xfrm>
            <a:off x="5199298" y="6096935"/>
            <a:ext cx="457200" cy="457200"/>
            <a:chOff x="658431" y="2057400"/>
            <a:chExt cx="704088" cy="704088"/>
          </a:xfrm>
        </p:grpSpPr>
        <p:sp>
          <p:nvSpPr>
            <p:cNvPr id="211" name="Shape 252">
              <a:extLst>
                <a:ext uri="{FF2B5EF4-FFF2-40B4-BE49-F238E27FC236}">
                  <a16:creationId xmlns:a16="http://schemas.microsoft.com/office/drawing/2014/main" id="{BA645043-0597-164D-8017-B07E5FA17C4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6D8FFD5-FBD9-E541-8DA9-A0E8EDA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47B61-F657-9741-8A73-547D0DDC6C46}"/>
              </a:ext>
            </a:extLst>
          </p:cNvPr>
          <p:cNvGrpSpPr/>
          <p:nvPr/>
        </p:nvGrpSpPr>
        <p:grpSpPr>
          <a:xfrm>
            <a:off x="3571552" y="6103313"/>
            <a:ext cx="457200" cy="457200"/>
            <a:chOff x="658431" y="2057400"/>
            <a:chExt cx="704088" cy="704088"/>
          </a:xfrm>
        </p:grpSpPr>
        <p:sp>
          <p:nvSpPr>
            <p:cNvPr id="217" name="Shape 252">
              <a:extLst>
                <a:ext uri="{FF2B5EF4-FFF2-40B4-BE49-F238E27FC236}">
                  <a16:creationId xmlns:a16="http://schemas.microsoft.com/office/drawing/2014/main" id="{B9FF2884-B666-0D42-B21B-3A11C8B032BC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9BB1AFF-D854-8448-9639-25F1B51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1E4AF2-C5EA-BF41-9B99-5BCA3A553055}"/>
              </a:ext>
            </a:extLst>
          </p:cNvPr>
          <p:cNvGrpSpPr/>
          <p:nvPr/>
        </p:nvGrpSpPr>
        <p:grpSpPr>
          <a:xfrm>
            <a:off x="3087445" y="6070989"/>
            <a:ext cx="457200" cy="457200"/>
            <a:chOff x="658431" y="2057400"/>
            <a:chExt cx="704088" cy="704088"/>
          </a:xfrm>
        </p:grpSpPr>
        <p:sp>
          <p:nvSpPr>
            <p:cNvPr id="225" name="Shape 252">
              <a:extLst>
                <a:ext uri="{FF2B5EF4-FFF2-40B4-BE49-F238E27FC236}">
                  <a16:creationId xmlns:a16="http://schemas.microsoft.com/office/drawing/2014/main" id="{A384C868-0AF5-5441-84DE-EF25440C666E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52B24A2-4203-0544-8BCA-243B6B0D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563155-5B60-BD4E-9AF1-BBAACB2B48C5}"/>
              </a:ext>
            </a:extLst>
          </p:cNvPr>
          <p:cNvGrpSpPr/>
          <p:nvPr/>
        </p:nvGrpSpPr>
        <p:grpSpPr>
          <a:xfrm>
            <a:off x="7518524" y="3159138"/>
            <a:ext cx="457200" cy="457200"/>
            <a:chOff x="658431" y="2057400"/>
            <a:chExt cx="704088" cy="704088"/>
          </a:xfrm>
        </p:grpSpPr>
        <p:sp>
          <p:nvSpPr>
            <p:cNvPr id="240" name="Shape 252">
              <a:extLst>
                <a:ext uri="{FF2B5EF4-FFF2-40B4-BE49-F238E27FC236}">
                  <a16:creationId xmlns:a16="http://schemas.microsoft.com/office/drawing/2014/main" id="{20662B2B-8F57-9541-9DBD-2C171E89E7A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ACC50AFA-CBF1-B84F-A402-BCC28D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C52CF94-D3AB-3245-89F5-3F3785D63467}"/>
              </a:ext>
            </a:extLst>
          </p:cNvPr>
          <p:cNvGrpSpPr/>
          <p:nvPr/>
        </p:nvGrpSpPr>
        <p:grpSpPr>
          <a:xfrm>
            <a:off x="3557879" y="3389746"/>
            <a:ext cx="457200" cy="457200"/>
            <a:chOff x="658431" y="2057400"/>
            <a:chExt cx="704088" cy="704088"/>
          </a:xfrm>
        </p:grpSpPr>
        <p:sp>
          <p:nvSpPr>
            <p:cNvPr id="256" name="Shape 252">
              <a:extLst>
                <a:ext uri="{FF2B5EF4-FFF2-40B4-BE49-F238E27FC236}">
                  <a16:creationId xmlns:a16="http://schemas.microsoft.com/office/drawing/2014/main" id="{9259F8D0-2178-FC4D-A541-C26FB6B829D4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678147B-0592-A246-BC09-8CCDEE5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6B5DC4-B4DA-304D-8213-AAD80960351D}"/>
              </a:ext>
            </a:extLst>
          </p:cNvPr>
          <p:cNvGrpSpPr/>
          <p:nvPr/>
        </p:nvGrpSpPr>
        <p:grpSpPr>
          <a:xfrm>
            <a:off x="5194014" y="3415768"/>
            <a:ext cx="457200" cy="457200"/>
            <a:chOff x="658431" y="2057400"/>
            <a:chExt cx="704088" cy="704088"/>
          </a:xfrm>
        </p:grpSpPr>
        <p:sp>
          <p:nvSpPr>
            <p:cNvPr id="262" name="Shape 252">
              <a:extLst>
                <a:ext uri="{FF2B5EF4-FFF2-40B4-BE49-F238E27FC236}">
                  <a16:creationId xmlns:a16="http://schemas.microsoft.com/office/drawing/2014/main" id="{57BFC0E8-4D91-AA45-B72F-70C02ED8B5A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BF0F9028-0F08-234D-BF2C-7199FC9C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pic>
        <p:nvPicPr>
          <p:cNvPr id="269" name="Picture 268">
            <a:extLst>
              <a:ext uri="{FF2B5EF4-FFF2-40B4-BE49-F238E27FC236}">
                <a16:creationId xmlns:a16="http://schemas.microsoft.com/office/drawing/2014/main" id="{4FA36CA2-91E2-E74E-8DBE-5C4FA0176DD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2636585" y="3539487"/>
            <a:ext cx="449770" cy="167644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6A40D1F-6496-EB49-BF51-0F91B399B0AC}"/>
              </a:ext>
            </a:extLst>
          </p:cNvPr>
          <p:cNvGrpSpPr/>
          <p:nvPr/>
        </p:nvGrpSpPr>
        <p:grpSpPr>
          <a:xfrm>
            <a:off x="7531660" y="6227494"/>
            <a:ext cx="457200" cy="457200"/>
            <a:chOff x="7776669" y="5031984"/>
            <a:chExt cx="751660" cy="692612"/>
          </a:xfrm>
        </p:grpSpPr>
        <p:sp>
          <p:nvSpPr>
            <p:cNvPr id="274" name="Shape 252">
              <a:extLst>
                <a:ext uri="{FF2B5EF4-FFF2-40B4-BE49-F238E27FC236}">
                  <a16:creationId xmlns:a16="http://schemas.microsoft.com/office/drawing/2014/main" id="{D9AC3BC4-AF1C-6F45-8F9D-1F2CD552BB16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B9248CE2-4EC3-5844-A54F-FFF1412A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49B403-7FD4-964F-B390-68CD05B5FF8C}"/>
              </a:ext>
            </a:extLst>
          </p:cNvPr>
          <p:cNvGrpSpPr/>
          <p:nvPr/>
        </p:nvGrpSpPr>
        <p:grpSpPr>
          <a:xfrm>
            <a:off x="7544671" y="5256265"/>
            <a:ext cx="457200" cy="457200"/>
            <a:chOff x="6725138" y="4678386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0540EDC5-9141-1443-9763-2FA84C56811B}"/>
                </a:ext>
              </a:extLst>
            </p:cNvPr>
            <p:cNvSpPr/>
            <p:nvPr/>
          </p:nvSpPr>
          <p:spPr>
            <a:xfrm>
              <a:off x="6725138" y="4678386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8973BBE-244A-1247-9DCF-1EC2892D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85906" y="4794975"/>
              <a:ext cx="413245" cy="434437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6A5E53D-030C-C749-A7F9-A2F913EF70E5}"/>
              </a:ext>
            </a:extLst>
          </p:cNvPr>
          <p:cNvGrpSpPr/>
          <p:nvPr/>
        </p:nvGrpSpPr>
        <p:grpSpPr>
          <a:xfrm>
            <a:off x="448431" y="3979194"/>
            <a:ext cx="457200" cy="457200"/>
            <a:chOff x="580179" y="4674410"/>
            <a:chExt cx="704088" cy="704088"/>
          </a:xfrm>
        </p:grpSpPr>
        <p:sp>
          <p:nvSpPr>
            <p:cNvPr id="291" name="Shape 252">
              <a:extLst>
                <a:ext uri="{FF2B5EF4-FFF2-40B4-BE49-F238E27FC236}">
                  <a16:creationId xmlns:a16="http://schemas.microsoft.com/office/drawing/2014/main" id="{DDB1E5E7-4EE5-B34A-B9C3-711181C554A8}"/>
                </a:ext>
              </a:extLst>
            </p:cNvPr>
            <p:cNvSpPr/>
            <p:nvPr/>
          </p:nvSpPr>
          <p:spPr>
            <a:xfrm>
              <a:off x="580179" y="467441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E0F0B6D8-0A6F-664C-B635-38D3B05F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5321" y="4826000"/>
              <a:ext cx="633804" cy="450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2020-01-28T13:18:30Z</dcterms:modified>
  <cp:category/>
</cp:coreProperties>
</file>