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sldIdLst>
    <p:sldId id="278" r:id="rId2"/>
    <p:sldId id="313" r:id="rId3"/>
    <p:sldId id="267" r:id="rId4"/>
    <p:sldId id="269" r:id="rId5"/>
  </p:sldIdLst>
  <p:sldSz cx="10058400" cy="7772400"/>
  <p:notesSz cx="6858000" cy="9144000"/>
  <p:defaultTextStyle>
    <a:lvl1pPr algn="ctr" defTabSz="584200">
      <a:defRPr sz="2800">
        <a:latin typeface="+mn-lt"/>
        <a:ea typeface="+mn-ea"/>
        <a:cs typeface="+mn-cs"/>
        <a:sym typeface="Helvetica Light"/>
      </a:defRPr>
    </a:lvl1pPr>
    <a:lvl2pPr indent="228600" algn="ctr" defTabSz="584200">
      <a:defRPr sz="2800">
        <a:latin typeface="+mn-lt"/>
        <a:ea typeface="+mn-ea"/>
        <a:cs typeface="+mn-cs"/>
        <a:sym typeface="Helvetica Light"/>
      </a:defRPr>
    </a:lvl2pPr>
    <a:lvl3pPr indent="457200" algn="ctr" defTabSz="584200">
      <a:defRPr sz="2800">
        <a:latin typeface="+mn-lt"/>
        <a:ea typeface="+mn-ea"/>
        <a:cs typeface="+mn-cs"/>
        <a:sym typeface="Helvetica Light"/>
      </a:defRPr>
    </a:lvl3pPr>
    <a:lvl4pPr indent="685800" algn="ctr" defTabSz="584200">
      <a:defRPr sz="2800">
        <a:latin typeface="+mn-lt"/>
        <a:ea typeface="+mn-ea"/>
        <a:cs typeface="+mn-cs"/>
        <a:sym typeface="Helvetica Light"/>
      </a:defRPr>
    </a:lvl4pPr>
    <a:lvl5pPr indent="914400" algn="ctr" defTabSz="584200">
      <a:defRPr sz="2800">
        <a:latin typeface="+mn-lt"/>
        <a:ea typeface="+mn-ea"/>
        <a:cs typeface="+mn-cs"/>
        <a:sym typeface="Helvetica Light"/>
      </a:defRPr>
    </a:lvl5pPr>
    <a:lvl6pPr indent="1143000" algn="ctr" defTabSz="584200">
      <a:defRPr sz="2800">
        <a:latin typeface="+mn-lt"/>
        <a:ea typeface="+mn-ea"/>
        <a:cs typeface="+mn-cs"/>
        <a:sym typeface="Helvetica Light"/>
      </a:defRPr>
    </a:lvl6pPr>
    <a:lvl7pPr indent="1371600" algn="ctr" defTabSz="584200">
      <a:defRPr sz="2800">
        <a:latin typeface="+mn-lt"/>
        <a:ea typeface="+mn-ea"/>
        <a:cs typeface="+mn-cs"/>
        <a:sym typeface="Helvetica Light"/>
      </a:defRPr>
    </a:lvl7pPr>
    <a:lvl8pPr indent="1600200" algn="ctr" defTabSz="584200">
      <a:defRPr sz="2800">
        <a:latin typeface="+mn-lt"/>
        <a:ea typeface="+mn-ea"/>
        <a:cs typeface="+mn-cs"/>
        <a:sym typeface="Helvetica Light"/>
      </a:defRPr>
    </a:lvl8pPr>
    <a:lvl9pPr indent="1828800" algn="ctr" defTabSz="584200">
      <a:defRPr sz="2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2232" userDrawn="1">
          <p15:clr>
            <a:srgbClr val="A4A3A4"/>
          </p15:clr>
        </p15:guide>
        <p15:guide id="3" pos="1848" userDrawn="1">
          <p15:clr>
            <a:srgbClr val="A4A3A4"/>
          </p15:clr>
        </p15:guide>
        <p15:guide id="5" pos="3000" userDrawn="1">
          <p15:clr>
            <a:srgbClr val="A4A3A4"/>
          </p15:clr>
        </p15:guide>
        <p15:guide id="6" pos="3312" userDrawn="1">
          <p15:clr>
            <a:srgbClr val="A4A3A4"/>
          </p15:clr>
        </p15:guide>
        <p15:guide id="7" pos="3648" userDrawn="1">
          <p15:clr>
            <a:srgbClr val="A4A3A4"/>
          </p15:clr>
        </p15:guide>
        <p15:guide id="8" pos="4032" userDrawn="1">
          <p15:clr>
            <a:srgbClr val="A4A3A4"/>
          </p15:clr>
        </p15:guide>
        <p15:guide id="9" pos="4296" userDrawn="1">
          <p15:clr>
            <a:srgbClr val="A4A3A4"/>
          </p15:clr>
        </p15:guide>
        <p15:guide id="10" pos="4944" userDrawn="1">
          <p15:clr>
            <a:srgbClr val="A4A3A4"/>
          </p15:clr>
        </p15:guide>
        <p15:guide id="11" pos="5592" userDrawn="1">
          <p15:clr>
            <a:srgbClr val="A4A3A4"/>
          </p15:clr>
        </p15:guide>
        <p15:guide id="12" orient="horz" pos="1992" userDrawn="1">
          <p15:clr>
            <a:srgbClr val="A4A3A4"/>
          </p15:clr>
        </p15:guide>
        <p15:guide id="13" orient="horz" pos="2424" userDrawn="1">
          <p15:clr>
            <a:srgbClr val="A4A3A4"/>
          </p15:clr>
        </p15:guide>
        <p15:guide id="14" orient="horz" pos="3072" userDrawn="1">
          <p15:clr>
            <a:srgbClr val="A4A3A4"/>
          </p15:clr>
        </p15:guide>
        <p15:guide id="15" orient="horz" pos="2856" userDrawn="1">
          <p15:clr>
            <a:srgbClr val="A4A3A4"/>
          </p15:clr>
        </p15:guide>
        <p15:guide id="16" orient="horz" pos="3288" userDrawn="1">
          <p15:clr>
            <a:srgbClr val="A4A3A4"/>
          </p15:clr>
        </p15:guide>
        <p15:guide id="17" orient="horz" pos="336" userDrawn="1">
          <p15:clr>
            <a:srgbClr val="A4A3A4"/>
          </p15:clr>
        </p15:guide>
        <p15:guide id="18" pos="480" userDrawn="1">
          <p15:clr>
            <a:srgbClr val="A4A3A4"/>
          </p15:clr>
        </p15:guide>
        <p15:guide id="19" pos="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78BB"/>
    <a:srgbClr val="A8226E"/>
    <a:srgbClr val="C6982C"/>
    <a:srgbClr val="196970"/>
    <a:srgbClr val="C06328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/>
    <p:restoredTop sz="89474"/>
  </p:normalViewPr>
  <p:slideViewPr>
    <p:cSldViewPr snapToGrid="0">
      <p:cViewPr varScale="1">
        <p:scale>
          <a:sx n="76" d="100"/>
          <a:sy n="76" d="100"/>
        </p:scale>
        <p:origin x="2384" y="208"/>
      </p:cViewPr>
      <p:guideLst>
        <p:guide orient="horz" pos="2208"/>
        <p:guide pos="2232"/>
        <p:guide pos="1848"/>
        <p:guide pos="3000"/>
        <p:guide pos="3312"/>
        <p:guide pos="3648"/>
        <p:guide pos="4032"/>
        <p:guide pos="4296"/>
        <p:guide pos="4944"/>
        <p:guide pos="5592"/>
        <p:guide orient="horz" pos="1992"/>
        <p:guide orient="horz" pos="2424"/>
        <p:guide orient="horz" pos="3072"/>
        <p:guide orient="horz" pos="2856"/>
        <p:guide orient="horz" pos="3288"/>
        <p:guide orient="horz" pos="336"/>
        <p:guide pos="480"/>
        <p:guide pos="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7586533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128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Diagram shows VPC enabled for Classic Access.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Diagram shows primary interface for each VSI in the subnet and security group shown.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VSI has one or more interfaces in same or other subnet and each interface is in one or more security groups.</a:t>
            </a:r>
          </a:p>
        </p:txBody>
      </p:sp>
    </p:spTree>
    <p:extLst>
      <p:ext uri="{BB962C8B-B14F-4D97-AF65-F5344CB8AC3E}">
        <p14:creationId xmlns:p14="http://schemas.microsoft.com/office/powerpoint/2010/main" val="2621818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982265" y="1381422"/>
            <a:ext cx="8093870" cy="2553892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982265" y="4004071"/>
            <a:ext cx="8093870" cy="87421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6EEDD8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5596E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0" name="Shape 3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1" name="Shape 3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4" name="Shape 34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5" name="Shape 35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36" name="Shape 36"/>
          <p:cNvSpPr/>
          <p:nvPr/>
        </p:nvSpPr>
        <p:spPr>
          <a:xfrm>
            <a:off x="5029200" y="2065265"/>
            <a:ext cx="5029200" cy="5102987"/>
          </a:xfrm>
          <a:prstGeom prst="rect">
            <a:avLst/>
          </a:prstGeom>
          <a:solidFill>
            <a:srgbClr val="FF7D8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FFA573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40" name="Shape 4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41" name="Shape 4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2" name="Shape 42"/>
          <p:cNvSpPr/>
          <p:nvPr/>
        </p:nvSpPr>
        <p:spPr>
          <a:xfrm>
            <a:off x="5029200" y="2065265"/>
            <a:ext cx="5029201" cy="5102987"/>
          </a:xfrm>
          <a:prstGeom prst="rect">
            <a:avLst/>
          </a:prstGeom>
          <a:solidFill>
            <a:srgbClr val="FF71D4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BA8FF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7" name="Shape 4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C8F08F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FDE87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50" name="Shape 5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8131212" y="7348238"/>
            <a:ext cx="1668925" cy="15370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 baseline="0" dirty="0">
                <a:solidFill>
                  <a:schemeClr val="tx1"/>
                </a:solid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 baseline="0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Copyright IBM Corporation 2016</a:t>
            </a:r>
            <a:endParaRPr sz="600" baseline="0"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HelvNeue Roman for IBM"/>
              <a:ea typeface="HelvNeue Roman for IBM"/>
              <a:cs typeface="HelvNeue Roman for IBM"/>
              <a:sym typeface="HelvNeue Roman for IBM"/>
              <a:hlinkClick r:id="rId2"/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982265" y="5310485"/>
            <a:ext cx="8093870" cy="1100138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982265" y="6449913"/>
            <a:ext cx="8093870" cy="87421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82265" y="2609254"/>
            <a:ext cx="8093870" cy="255389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736699" y="605432"/>
            <a:ext cx="4125516" cy="3084315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 lvl="0">
              <a:defRPr sz="1800"/>
            </a:pPr>
            <a:r>
              <a:rPr sz="4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736699" y="3797796"/>
            <a:ext cx="4125516" cy="31727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4125516" cy="4862216"/>
          </a:xfrm>
          <a:prstGeom prst="rect">
            <a:avLst/>
          </a:prstGeom>
        </p:spPr>
        <p:txBody>
          <a:bodyPr/>
          <a:lstStyle>
            <a:lvl1pPr marL="269421" indent="-269421">
              <a:spcBef>
                <a:spcPts val="3200"/>
              </a:spcBef>
              <a:defRPr sz="2200"/>
            </a:lvl1pPr>
            <a:lvl2pPr marL="612321" indent="-269421">
              <a:spcBef>
                <a:spcPts val="3200"/>
              </a:spcBef>
              <a:defRPr sz="2200"/>
            </a:lvl2pPr>
            <a:lvl3pPr marL="955221" indent="-269421">
              <a:spcBef>
                <a:spcPts val="3200"/>
              </a:spcBef>
              <a:defRPr sz="2200"/>
            </a:lvl3pPr>
            <a:lvl4pPr marL="1298121" indent="-269421">
              <a:spcBef>
                <a:spcPts val="3200"/>
              </a:spcBef>
              <a:defRPr sz="2200"/>
            </a:lvl4pPr>
            <a:lvl5pPr marL="1641021" indent="-269421">
              <a:spcBef>
                <a:spcPts val="3200"/>
              </a:spcBef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736699" y="1096565"/>
            <a:ext cx="8585002" cy="557927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36699" y="458092"/>
            <a:ext cx="8585002" cy="16698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8585002" cy="48622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algn="ctr" defTabSz="584200">
        <a:defRPr sz="6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6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6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6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6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6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6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6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6200">
          <a:latin typeface="+mn-lt"/>
          <a:ea typeface="+mn-ea"/>
          <a:cs typeface="+mn-cs"/>
          <a:sym typeface="Helvetica Light"/>
        </a:defRPr>
      </a:lvl9pPr>
    </p:titleStyle>
    <p:bodyStyle>
      <a:lvl1pPr marL="345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1pPr>
      <a:lvl2pPr marL="790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2pPr>
      <a:lvl3pPr marL="1234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3pPr>
      <a:lvl4pPr marL="1679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4pPr>
      <a:lvl5pPr marL="2123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5pPr>
      <a:lvl6pPr marL="2568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6pPr>
      <a:lvl7pPr marL="3012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7pPr>
      <a:lvl8pPr marL="3457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8pPr>
      <a:lvl9pPr marL="3901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emf"/><Relationship Id="rId3" Type="http://schemas.openxmlformats.org/officeDocument/2006/relationships/image" Target="../media/image2.emf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emf"/><Relationship Id="rId17" Type="http://schemas.openxmlformats.org/officeDocument/2006/relationships/image" Target="../media/image16.tiff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20" Type="http://schemas.openxmlformats.org/officeDocument/2006/relationships/image" Target="../media/image19.tiff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png"/><Relationship Id="rId11" Type="http://schemas.openxmlformats.org/officeDocument/2006/relationships/image" Target="../media/image10.tiff"/><Relationship Id="rId5" Type="http://schemas.openxmlformats.org/officeDocument/2006/relationships/image" Target="../media/image4.png"/><Relationship Id="rId15" Type="http://schemas.openxmlformats.org/officeDocument/2006/relationships/image" Target="../media/image14.emf"/><Relationship Id="rId23" Type="http://schemas.openxmlformats.org/officeDocument/2006/relationships/image" Target="../media/image22.png"/><Relationship Id="rId10" Type="http://schemas.openxmlformats.org/officeDocument/2006/relationships/image" Target="../media/image9.tiff"/><Relationship Id="rId19" Type="http://schemas.openxmlformats.org/officeDocument/2006/relationships/image" Target="../media/image18.tiff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emf"/><Relationship Id="rId22" Type="http://schemas.openxmlformats.org/officeDocument/2006/relationships/image" Target="../media/image2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369887" y="906462"/>
            <a:ext cx="6558814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sz="2400" dirty="0"/>
              <a:t>Virtual Private Cloud Diagram Template</a:t>
            </a:r>
            <a:endParaRPr sz="2400" dirty="0"/>
          </a:p>
        </p:txBody>
      </p:sp>
      <p:sp>
        <p:nvSpPr>
          <p:cNvPr id="58" name="Shape 58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9887" y="2261811"/>
            <a:ext cx="8496300" cy="241844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Using the Diagram Template</a:t>
            </a: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b="1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Light"/>
            </a:endParaRPr>
          </a:p>
          <a:p>
            <a:pPr marL="285750" indent="-285750" algn="l" rtl="0" hangingPunct="0">
              <a:buFont typeface="Arial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This template is for use in creating a visual representation of </a:t>
            </a:r>
            <a:r>
              <a:rPr lang="en-US" sz="1400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Virtual Private Cloud</a:t>
            </a: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marR="0" indent="-28575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You may add numbers (which are provided on page 3) to the diagram to correspond to the runtime flow steps in your architecture.</a:t>
            </a: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marR="0" indent="-28575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See instructions on how to gray out icons and lines on Page 4</a:t>
            </a: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10747" y="0"/>
            <a:ext cx="173589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</a:rPr>
              <a:t>September 10</a:t>
            </a:r>
            <a:r>
              <a:rPr lang="en-US" sz="1200" b="1" baseline="30000" dirty="0">
                <a:solidFill>
                  <a:srgbClr val="000000"/>
                </a:solidFill>
              </a:rPr>
              <a:t>th</a:t>
            </a:r>
            <a:r>
              <a:rPr lang="en-US" sz="1200" b="1" dirty="0">
                <a:solidFill>
                  <a:srgbClr val="000000"/>
                </a:solidFill>
              </a:rPr>
              <a:t> 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21609412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B4A32C-42C5-0A45-A777-8DDF552EFE69}"/>
              </a:ext>
            </a:extLst>
          </p:cNvPr>
          <p:cNvGrpSpPr/>
          <p:nvPr/>
        </p:nvGrpSpPr>
        <p:grpSpPr>
          <a:xfrm>
            <a:off x="0" y="0"/>
            <a:ext cx="10247527" cy="7346735"/>
            <a:chOff x="0" y="0"/>
            <a:chExt cx="10247527" cy="7346735"/>
          </a:xfrm>
        </p:grpSpPr>
        <p:cxnSp>
          <p:nvCxnSpPr>
            <p:cNvPr id="242" name="Straight Arrow Connector 241">
              <a:extLst>
                <a:ext uri="{FF2B5EF4-FFF2-40B4-BE49-F238E27FC236}">
                  <a16:creationId xmlns:a16="http://schemas.microsoft.com/office/drawing/2014/main" id="{E6A5DFC5-676E-A549-BEEA-9022F28A1317}"/>
                </a:ext>
              </a:extLst>
            </p:cNvPr>
            <p:cNvCxnSpPr>
              <a:cxnSpLocks/>
            </p:cNvCxnSpPr>
            <p:nvPr/>
          </p:nvCxnSpPr>
          <p:spPr>
            <a:xfrm>
              <a:off x="5235101" y="5434580"/>
              <a:ext cx="3053" cy="341904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  <a:headEnd type="none"/>
              <a:tailEnd type="non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4CD5DB6-748F-7042-8116-B7F97E41F0A6}"/>
                </a:ext>
              </a:extLst>
            </p:cNvPr>
            <p:cNvGrpSpPr/>
            <p:nvPr/>
          </p:nvGrpSpPr>
          <p:grpSpPr>
            <a:xfrm>
              <a:off x="0" y="0"/>
              <a:ext cx="10247527" cy="7346735"/>
              <a:chOff x="31025" y="-1"/>
              <a:chExt cx="10247527" cy="7346735"/>
            </a:xfrm>
          </p:grpSpPr>
          <p:cxnSp>
            <p:nvCxnSpPr>
              <p:cNvPr id="201" name="Straight Arrow Connector 110">
                <a:extLst>
                  <a:ext uri="{FF2B5EF4-FFF2-40B4-BE49-F238E27FC236}">
                    <a16:creationId xmlns:a16="http://schemas.microsoft.com/office/drawing/2014/main" id="{4FC6F156-F0AD-7E48-864D-F0701261F3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1175" y="5442506"/>
                <a:ext cx="1366845" cy="396125"/>
              </a:xfrm>
              <a:prstGeom prst="bentConnector2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none"/>
                <a:tailEnd type="non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03" name="Straight Arrow Connector 110">
                <a:extLst>
                  <a:ext uri="{FF2B5EF4-FFF2-40B4-BE49-F238E27FC236}">
                    <a16:creationId xmlns:a16="http://schemas.microsoft.com/office/drawing/2014/main" id="{5A7A9ABF-1BFE-AD42-B1B5-B2064EA4367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3197250" y="5442504"/>
                <a:ext cx="1273159" cy="380910"/>
              </a:xfrm>
              <a:prstGeom prst="bentConnector2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none"/>
                <a:tailEnd type="non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211" name="Group 210">
                <a:extLst>
                  <a:ext uri="{FF2B5EF4-FFF2-40B4-BE49-F238E27FC236}">
                    <a16:creationId xmlns:a16="http://schemas.microsoft.com/office/drawing/2014/main" id="{C3F63A80-8ABC-3D42-89FD-2B64B14228F7}"/>
                  </a:ext>
                </a:extLst>
              </p:cNvPr>
              <p:cNvGrpSpPr/>
              <p:nvPr/>
            </p:nvGrpSpPr>
            <p:grpSpPr>
              <a:xfrm>
                <a:off x="1841806" y="2513746"/>
                <a:ext cx="502920" cy="457200"/>
                <a:chOff x="5270034" y="4579362"/>
                <a:chExt cx="751660" cy="692612"/>
              </a:xfrm>
            </p:grpSpPr>
            <p:sp>
              <p:nvSpPr>
                <p:cNvPr id="212" name="Shape 252">
                  <a:extLst>
                    <a:ext uri="{FF2B5EF4-FFF2-40B4-BE49-F238E27FC236}">
                      <a16:creationId xmlns:a16="http://schemas.microsoft.com/office/drawing/2014/main" id="{952DF4C2-8613-7345-8C88-A360575D7542}"/>
                    </a:ext>
                  </a:extLst>
                </p:cNvPr>
                <p:cNvSpPr/>
                <p:nvPr/>
              </p:nvSpPr>
              <p:spPr>
                <a:xfrm>
                  <a:off x="5270034" y="4579362"/>
                  <a:ext cx="751660" cy="69261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213" name="Picture 212">
                  <a:extLst>
                    <a:ext uri="{FF2B5EF4-FFF2-40B4-BE49-F238E27FC236}">
                      <a16:creationId xmlns:a16="http://schemas.microsoft.com/office/drawing/2014/main" id="{96209625-D398-D141-9BCE-8A97E4EF0E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biLevel thresh="50000"/>
                </a:blip>
                <a:stretch>
                  <a:fillRect/>
                </a:stretch>
              </p:blipFill>
              <p:spPr>
                <a:xfrm>
                  <a:off x="5434062" y="4726344"/>
                  <a:ext cx="548298" cy="417749"/>
                </a:xfrm>
                <a:prstGeom prst="rect">
                  <a:avLst/>
                </a:prstGeom>
              </p:spPr>
            </p:pic>
          </p:grpSp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F4892E39-C3CB-AE49-BF5F-F4E2DC4180D9}"/>
                  </a:ext>
                </a:extLst>
              </p:cNvPr>
              <p:cNvGrpSpPr/>
              <p:nvPr/>
            </p:nvGrpSpPr>
            <p:grpSpPr>
              <a:xfrm>
                <a:off x="8248795" y="4724489"/>
                <a:ext cx="502920" cy="457200"/>
                <a:chOff x="8487970" y="1994397"/>
                <a:chExt cx="751660" cy="692612"/>
              </a:xfrm>
            </p:grpSpPr>
            <p:sp>
              <p:nvSpPr>
                <p:cNvPr id="218" name="Shape 252">
                  <a:extLst>
                    <a:ext uri="{FF2B5EF4-FFF2-40B4-BE49-F238E27FC236}">
                      <a16:creationId xmlns:a16="http://schemas.microsoft.com/office/drawing/2014/main" id="{A59CD37C-8585-394E-AF33-00BD0064DACF}"/>
                    </a:ext>
                  </a:extLst>
                </p:cNvPr>
                <p:cNvSpPr/>
                <p:nvPr/>
              </p:nvSpPr>
              <p:spPr>
                <a:xfrm>
                  <a:off x="8487970" y="1994397"/>
                  <a:ext cx="751660" cy="69261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219" name="Picture 218">
                  <a:extLst>
                    <a:ext uri="{FF2B5EF4-FFF2-40B4-BE49-F238E27FC236}">
                      <a16:creationId xmlns:a16="http://schemas.microsoft.com/office/drawing/2014/main" id="{2C802CBD-4ACD-C246-8D4C-EDB5D254B6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33004" y="2109907"/>
                  <a:ext cx="461592" cy="461592"/>
                </a:xfrm>
                <a:prstGeom prst="rect">
                  <a:avLst/>
                </a:prstGeom>
              </p:spPr>
            </p:pic>
          </p:grpSp>
          <p:pic>
            <p:nvPicPr>
              <p:cNvPr id="222" name="Picture 221">
                <a:extLst>
                  <a:ext uri="{FF2B5EF4-FFF2-40B4-BE49-F238E27FC236}">
                    <a16:creationId xmlns:a16="http://schemas.microsoft.com/office/drawing/2014/main" id="{6797F073-77A5-9E4E-8634-347D7DA76C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63524" y="2397525"/>
                <a:ext cx="642178" cy="653063"/>
              </a:xfrm>
              <a:prstGeom prst="rect">
                <a:avLst/>
              </a:prstGeom>
            </p:spPr>
          </p:pic>
          <p:grpSp>
            <p:nvGrpSpPr>
              <p:cNvPr id="228" name="Group 191">
                <a:extLst>
                  <a:ext uri="{FF2B5EF4-FFF2-40B4-BE49-F238E27FC236}">
                    <a16:creationId xmlns:a16="http://schemas.microsoft.com/office/drawing/2014/main" id="{4C5AE0F4-720F-594E-B45D-AAE9C4BDA295}"/>
                  </a:ext>
                </a:extLst>
              </p:cNvPr>
              <p:cNvGrpSpPr/>
              <p:nvPr/>
            </p:nvGrpSpPr>
            <p:grpSpPr>
              <a:xfrm>
                <a:off x="9139329" y="3292399"/>
                <a:ext cx="502920" cy="457200"/>
                <a:chOff x="8826" y="0"/>
                <a:chExt cx="707231" cy="707231"/>
              </a:xfrm>
            </p:grpSpPr>
            <p:sp>
              <p:nvSpPr>
                <p:cNvPr id="230" name="Shape 189">
                  <a:extLst>
                    <a:ext uri="{FF2B5EF4-FFF2-40B4-BE49-F238E27FC236}">
                      <a16:creationId xmlns:a16="http://schemas.microsoft.com/office/drawing/2014/main" id="{3BD488D2-CA12-104C-B319-9AD45A3F08CC}"/>
                    </a:ext>
                  </a:extLst>
                </p:cNvPr>
                <p:cNvSpPr/>
                <p:nvPr/>
              </p:nvSpPr>
              <p:spPr>
                <a:xfrm>
                  <a:off x="8826" y="0"/>
                  <a:ext cx="707232" cy="7072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C2952D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 dirty="0"/>
                </a:p>
              </p:txBody>
            </p:sp>
            <p:pic>
              <p:nvPicPr>
                <p:cNvPr id="231" name="_-02.png">
                  <a:extLst>
                    <a:ext uri="{FF2B5EF4-FFF2-40B4-BE49-F238E27FC236}">
                      <a16:creationId xmlns:a16="http://schemas.microsoft.com/office/drawing/2014/main" id="{F3BD0AA3-FC0B-0E41-B3E1-AA649D54DAA5}"/>
                    </a:ext>
                  </a:extLst>
                </p:cNvPr>
                <p:cNvPicPr/>
                <p:nvPr/>
              </p:nvPicPr>
              <p:blipFill>
                <a:blip r:embed="rId6">
                  <a:extLst/>
                </a:blip>
                <a:srcRect l="24323" t="21763" r="24323" b="21763"/>
                <a:stretch>
                  <a:fillRect/>
                </a:stretch>
              </p:blipFill>
              <p:spPr>
                <a:xfrm>
                  <a:off x="172020" y="153919"/>
                  <a:ext cx="363191" cy="399394"/>
                </a:xfrm>
                <a:prstGeom prst="rect">
                  <a:avLst/>
                </a:prstGeom>
                <a:ln w="3175" cap="flat">
                  <a:noFill/>
                  <a:miter lim="400000"/>
                </a:ln>
                <a:effectLst/>
              </p:spPr>
            </p:pic>
          </p:grpSp>
          <p:grpSp>
            <p:nvGrpSpPr>
              <p:cNvPr id="232" name="Group 191">
                <a:extLst>
                  <a:ext uri="{FF2B5EF4-FFF2-40B4-BE49-F238E27FC236}">
                    <a16:creationId xmlns:a16="http://schemas.microsoft.com/office/drawing/2014/main" id="{4A651B74-CC6B-714B-BB8D-D8077E84B27B}"/>
                  </a:ext>
                </a:extLst>
              </p:cNvPr>
              <p:cNvGrpSpPr/>
              <p:nvPr/>
            </p:nvGrpSpPr>
            <p:grpSpPr>
              <a:xfrm>
                <a:off x="173659" y="1339141"/>
                <a:ext cx="502920" cy="457200"/>
                <a:chOff x="8826" y="0"/>
                <a:chExt cx="707231" cy="707231"/>
              </a:xfrm>
            </p:grpSpPr>
            <p:sp>
              <p:nvSpPr>
                <p:cNvPr id="233" name="Shape 189">
                  <a:extLst>
                    <a:ext uri="{FF2B5EF4-FFF2-40B4-BE49-F238E27FC236}">
                      <a16:creationId xmlns:a16="http://schemas.microsoft.com/office/drawing/2014/main" id="{215874FD-4E16-2F42-864A-6A4C07FD883B}"/>
                    </a:ext>
                  </a:extLst>
                </p:cNvPr>
                <p:cNvSpPr/>
                <p:nvPr/>
              </p:nvSpPr>
              <p:spPr>
                <a:xfrm>
                  <a:off x="8826" y="0"/>
                  <a:ext cx="707232" cy="7072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C2952D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 dirty="0"/>
                </a:p>
              </p:txBody>
            </p:sp>
            <p:pic>
              <p:nvPicPr>
                <p:cNvPr id="234" name="_-02.png">
                  <a:extLst>
                    <a:ext uri="{FF2B5EF4-FFF2-40B4-BE49-F238E27FC236}">
                      <a16:creationId xmlns:a16="http://schemas.microsoft.com/office/drawing/2014/main" id="{B4246D92-9D4F-424E-86E5-D1F7102F0CC0}"/>
                    </a:ext>
                  </a:extLst>
                </p:cNvPr>
                <p:cNvPicPr/>
                <p:nvPr/>
              </p:nvPicPr>
              <p:blipFill>
                <a:blip r:embed="rId6">
                  <a:extLst/>
                </a:blip>
                <a:srcRect l="24323" t="21763" r="24323" b="21763"/>
                <a:stretch>
                  <a:fillRect/>
                </a:stretch>
              </p:blipFill>
              <p:spPr>
                <a:xfrm>
                  <a:off x="172020" y="153919"/>
                  <a:ext cx="363191" cy="399394"/>
                </a:xfrm>
                <a:prstGeom prst="rect">
                  <a:avLst/>
                </a:prstGeom>
                <a:ln w="3175" cap="flat">
                  <a:noFill/>
                  <a:miter lim="400000"/>
                </a:ln>
                <a:effectLst/>
              </p:spPr>
            </p:pic>
          </p:grpSp>
          <p:grpSp>
            <p:nvGrpSpPr>
              <p:cNvPr id="235" name="Group 199">
                <a:extLst>
                  <a:ext uri="{FF2B5EF4-FFF2-40B4-BE49-F238E27FC236}">
                    <a16:creationId xmlns:a16="http://schemas.microsoft.com/office/drawing/2014/main" id="{73540C94-F7EE-D049-A93D-4E8876DEF65D}"/>
                  </a:ext>
                </a:extLst>
              </p:cNvPr>
              <p:cNvGrpSpPr/>
              <p:nvPr/>
            </p:nvGrpSpPr>
            <p:grpSpPr>
              <a:xfrm>
                <a:off x="9145208" y="4709288"/>
                <a:ext cx="502920" cy="457200"/>
                <a:chOff x="75417" y="0"/>
                <a:chExt cx="707232" cy="707232"/>
              </a:xfrm>
            </p:grpSpPr>
            <p:sp>
              <p:nvSpPr>
                <p:cNvPr id="236" name="Shape 195">
                  <a:extLst>
                    <a:ext uri="{FF2B5EF4-FFF2-40B4-BE49-F238E27FC236}">
                      <a16:creationId xmlns:a16="http://schemas.microsoft.com/office/drawing/2014/main" id="{A6D36E5D-6DF8-3548-AF04-198920F101DB}"/>
                    </a:ext>
                  </a:extLst>
                </p:cNvPr>
                <p:cNvSpPr/>
                <p:nvPr/>
              </p:nvSpPr>
              <p:spPr>
                <a:xfrm>
                  <a:off x="75417" y="0"/>
                  <a:ext cx="707232" cy="7072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ECC01B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238" name="_-03.png">
                  <a:extLst>
                    <a:ext uri="{FF2B5EF4-FFF2-40B4-BE49-F238E27FC236}">
                      <a16:creationId xmlns:a16="http://schemas.microsoft.com/office/drawing/2014/main" id="{40ED85CD-7283-CF42-AADF-77A0D2644D49}"/>
                    </a:ext>
                  </a:extLst>
                </p:cNvPr>
                <p:cNvPicPr/>
                <p:nvPr/>
              </p:nvPicPr>
              <p:blipFill>
                <a:blip r:embed="rId7">
                  <a:extLst/>
                </a:blip>
                <a:srcRect l="22990" t="22678" r="12110" b="12057"/>
                <a:stretch>
                  <a:fillRect/>
                </a:stretch>
              </p:blipFill>
              <p:spPr>
                <a:xfrm>
                  <a:off x="236994" y="160392"/>
                  <a:ext cx="460831" cy="461567"/>
                </a:xfrm>
                <a:prstGeom prst="rect">
                  <a:avLst/>
                </a:prstGeom>
                <a:ln w="3175" cap="flat">
                  <a:noFill/>
                  <a:miter lim="400000"/>
                </a:ln>
                <a:effectLst/>
              </p:spPr>
            </p:pic>
          </p:grpSp>
          <p:grpSp>
            <p:nvGrpSpPr>
              <p:cNvPr id="240" name="Group 323">
                <a:extLst>
                  <a:ext uri="{FF2B5EF4-FFF2-40B4-BE49-F238E27FC236}">
                    <a16:creationId xmlns:a16="http://schemas.microsoft.com/office/drawing/2014/main" id="{0491BE69-BE23-9A41-89E9-5BAA2C78480D}"/>
                  </a:ext>
                </a:extLst>
              </p:cNvPr>
              <p:cNvGrpSpPr/>
              <p:nvPr/>
            </p:nvGrpSpPr>
            <p:grpSpPr>
              <a:xfrm>
                <a:off x="9145208" y="6133807"/>
                <a:ext cx="502920" cy="457200"/>
                <a:chOff x="223397" y="0"/>
                <a:chExt cx="707232" cy="707232"/>
              </a:xfrm>
            </p:grpSpPr>
            <p:sp>
              <p:nvSpPr>
                <p:cNvPr id="241" name="Shape 319">
                  <a:extLst>
                    <a:ext uri="{FF2B5EF4-FFF2-40B4-BE49-F238E27FC236}">
                      <a16:creationId xmlns:a16="http://schemas.microsoft.com/office/drawing/2014/main" id="{AF5BC7A2-8FB0-C046-B2CB-9D6CC3590FD3}"/>
                    </a:ext>
                  </a:extLst>
                </p:cNvPr>
                <p:cNvSpPr/>
                <p:nvPr/>
              </p:nvSpPr>
              <p:spPr>
                <a:xfrm>
                  <a:off x="223397" y="0"/>
                  <a:ext cx="707232" cy="7072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325C80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243" name="_-36.png">
                  <a:extLst>
                    <a:ext uri="{FF2B5EF4-FFF2-40B4-BE49-F238E27FC236}">
                      <a16:creationId xmlns:a16="http://schemas.microsoft.com/office/drawing/2014/main" id="{0C0CB5FA-B854-BF4C-A48B-9D5456A9FE08}"/>
                    </a:ext>
                  </a:extLst>
                </p:cNvPr>
                <p:cNvPicPr/>
                <p:nvPr/>
              </p:nvPicPr>
              <p:blipFill>
                <a:blip r:embed="rId8">
                  <a:extLst/>
                </a:blip>
                <a:srcRect l="15445" t="21517" r="15445" b="21517"/>
                <a:stretch>
                  <a:fillRect/>
                </a:stretch>
              </p:blipFill>
              <p:spPr>
                <a:xfrm>
                  <a:off x="332631" y="158596"/>
                  <a:ext cx="488766" cy="402883"/>
                </a:xfrm>
                <a:prstGeom prst="rect">
                  <a:avLst/>
                </a:prstGeom>
                <a:ln w="3175" cap="flat">
                  <a:noFill/>
                  <a:miter lim="400000"/>
                </a:ln>
                <a:effectLst/>
              </p:spPr>
            </p:pic>
          </p:grpSp>
          <p:grpSp>
            <p:nvGrpSpPr>
              <p:cNvPr id="245" name="Group 338">
                <a:extLst>
                  <a:ext uri="{FF2B5EF4-FFF2-40B4-BE49-F238E27FC236}">
                    <a16:creationId xmlns:a16="http://schemas.microsoft.com/office/drawing/2014/main" id="{C914455A-3289-1742-8718-E07DB959D835}"/>
                  </a:ext>
                </a:extLst>
              </p:cNvPr>
              <p:cNvGrpSpPr/>
              <p:nvPr/>
            </p:nvGrpSpPr>
            <p:grpSpPr>
              <a:xfrm>
                <a:off x="9145208" y="1669879"/>
                <a:ext cx="502920" cy="457200"/>
                <a:chOff x="196910" y="0"/>
                <a:chExt cx="707233" cy="707232"/>
              </a:xfrm>
            </p:grpSpPr>
            <p:sp>
              <p:nvSpPr>
                <p:cNvPr id="246" name="Shape 334">
                  <a:extLst>
                    <a:ext uri="{FF2B5EF4-FFF2-40B4-BE49-F238E27FC236}">
                      <a16:creationId xmlns:a16="http://schemas.microsoft.com/office/drawing/2014/main" id="{73658A04-3BB7-D749-BE33-AB33249A2680}"/>
                    </a:ext>
                  </a:extLst>
                </p:cNvPr>
                <p:cNvSpPr/>
                <p:nvPr/>
              </p:nvSpPr>
              <p:spPr>
                <a:xfrm>
                  <a:off x="196910" y="0"/>
                  <a:ext cx="707233" cy="7072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325C80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248" name="_-35.png">
                  <a:extLst>
                    <a:ext uri="{FF2B5EF4-FFF2-40B4-BE49-F238E27FC236}">
                      <a16:creationId xmlns:a16="http://schemas.microsoft.com/office/drawing/2014/main" id="{3BDD327D-552B-C542-9AC3-621BB9B1E7C0}"/>
                    </a:ext>
                  </a:extLst>
                </p:cNvPr>
                <p:cNvPicPr/>
                <p:nvPr/>
              </p:nvPicPr>
              <p:blipFill>
                <a:blip r:embed="rId9">
                  <a:extLst/>
                </a:blip>
                <a:srcRect l="16797" t="24739" r="16797" b="24739"/>
                <a:stretch>
                  <a:fillRect/>
                </a:stretch>
              </p:blipFill>
              <p:spPr>
                <a:xfrm>
                  <a:off x="318954" y="184181"/>
                  <a:ext cx="469638" cy="357295"/>
                </a:xfrm>
                <a:prstGeom prst="rect">
                  <a:avLst/>
                </a:prstGeom>
                <a:ln w="3175" cap="flat">
                  <a:noFill/>
                  <a:miter lim="400000"/>
                </a:ln>
                <a:effectLst/>
              </p:spPr>
            </p:pic>
          </p:grpSp>
          <p:cxnSp>
            <p:nvCxnSpPr>
              <p:cNvPr id="190" name="Straight Arrow Connector 110">
                <a:extLst>
                  <a:ext uri="{FF2B5EF4-FFF2-40B4-BE49-F238E27FC236}">
                    <a16:creationId xmlns:a16="http://schemas.microsoft.com/office/drawing/2014/main" id="{0B40E003-8582-A149-B974-255088761AB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3184265" y="2752869"/>
                <a:ext cx="1253266" cy="471457"/>
              </a:xfrm>
              <a:prstGeom prst="bentConnector3">
                <a:avLst>
                  <a:gd name="adj1" fmla="val 100318"/>
                </a:avLst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none"/>
                <a:tailEnd type="non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C96CD0D5-0474-174A-925C-A76AA7CBB95C}"/>
                  </a:ext>
                </a:extLst>
              </p:cNvPr>
              <p:cNvGrpSpPr/>
              <p:nvPr/>
            </p:nvGrpSpPr>
            <p:grpSpPr>
              <a:xfrm>
                <a:off x="394811" y="440902"/>
                <a:ext cx="9442950" cy="405067"/>
                <a:chOff x="394811" y="440902"/>
                <a:chExt cx="9442950" cy="405067"/>
              </a:xfrm>
            </p:grpSpPr>
            <p:sp>
              <p:nvSpPr>
                <p:cNvPr id="164" name="Shape 63">
                  <a:extLst>
                    <a:ext uri="{FF2B5EF4-FFF2-40B4-BE49-F238E27FC236}">
                      <a16:creationId xmlns:a16="http://schemas.microsoft.com/office/drawing/2014/main" id="{EE3FDD52-7240-2847-9694-D432C6974B63}"/>
                    </a:ext>
                  </a:extLst>
                </p:cNvPr>
                <p:cNvSpPr/>
                <p:nvPr/>
              </p:nvSpPr>
              <p:spPr>
                <a:xfrm>
                  <a:off x="9095570" y="440902"/>
                  <a:ext cx="742191" cy="369332"/>
                </a:xfrm>
                <a:prstGeom prst="rect">
                  <a:avLst/>
                </a:prstGeom>
                <a:ln w="3175">
                  <a:miter lim="400000"/>
                </a:ln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algn="l">
                    <a:defRPr sz="1000" b="1">
                      <a:solidFill>
                        <a:srgbClr val="4277BB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pPr lvl="0">
                    <a:defRPr sz="1800" b="0">
                      <a:solidFill>
                        <a:srgbClr val="000000"/>
                      </a:solidFill>
                    </a:defRPr>
                  </a:pPr>
                  <a:r>
                    <a:rPr lang="en-US" sz="1200" b="0" dirty="0">
                      <a:solidFill>
                        <a:schemeClr val="tx1"/>
                      </a:solidFill>
                    </a:rPr>
                    <a:t>Enterprise </a:t>
                  </a:r>
                </a:p>
                <a:p>
                  <a:pPr lvl="0">
                    <a:defRPr sz="1800" b="0">
                      <a:solidFill>
                        <a:srgbClr val="000000"/>
                      </a:solidFill>
                    </a:defRPr>
                  </a:pPr>
                  <a:r>
                    <a:rPr lang="en-US" sz="1200" b="0" dirty="0">
                      <a:solidFill>
                        <a:schemeClr val="tx1"/>
                      </a:solidFill>
                    </a:rPr>
                    <a:t>Network</a:t>
                  </a:r>
                  <a:endParaRPr sz="1200" b="1" dirty="0">
                    <a:solidFill>
                      <a:srgbClr val="4277BB"/>
                    </a:solidFill>
                  </a:endParaRPr>
                </a:p>
              </p:txBody>
            </p:sp>
            <p:sp>
              <p:nvSpPr>
                <p:cNvPr id="165" name="Shape 63">
                  <a:extLst>
                    <a:ext uri="{FF2B5EF4-FFF2-40B4-BE49-F238E27FC236}">
                      <a16:creationId xmlns:a16="http://schemas.microsoft.com/office/drawing/2014/main" id="{6F683397-3C94-5949-8CB0-865B5A12211B}"/>
                    </a:ext>
                  </a:extLst>
                </p:cNvPr>
                <p:cNvSpPr/>
                <p:nvPr/>
              </p:nvSpPr>
              <p:spPr>
                <a:xfrm>
                  <a:off x="394811" y="476637"/>
                  <a:ext cx="562655" cy="369332"/>
                </a:xfrm>
                <a:prstGeom prst="rect">
                  <a:avLst/>
                </a:prstGeom>
                <a:ln w="3175">
                  <a:miter lim="400000"/>
                </a:ln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algn="l">
                    <a:defRPr sz="1000" b="1">
                      <a:solidFill>
                        <a:srgbClr val="4277BB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pPr lvl="0">
                    <a:defRPr sz="1800" b="0">
                      <a:solidFill>
                        <a:srgbClr val="000000"/>
                      </a:solidFill>
                    </a:defRPr>
                  </a:pPr>
                  <a:r>
                    <a:rPr lang="en-US" sz="1200" b="0" dirty="0">
                      <a:solidFill>
                        <a:schemeClr val="tx1"/>
                      </a:solidFill>
                    </a:rPr>
                    <a:t>Public </a:t>
                  </a:r>
                </a:p>
                <a:p>
                  <a:pPr lvl="0">
                    <a:defRPr sz="1800" b="0">
                      <a:solidFill>
                        <a:srgbClr val="000000"/>
                      </a:solidFill>
                    </a:defRPr>
                  </a:pPr>
                  <a:r>
                    <a:rPr lang="en-US" sz="1200" b="0" dirty="0">
                      <a:solidFill>
                        <a:schemeClr val="tx1"/>
                      </a:solidFill>
                    </a:rPr>
                    <a:t>Network</a:t>
                  </a:r>
                  <a:endParaRPr sz="1200" b="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46" name="Rounded Rectangle 145">
                <a:extLst>
                  <a:ext uri="{FF2B5EF4-FFF2-40B4-BE49-F238E27FC236}">
                    <a16:creationId xmlns:a16="http://schemas.microsoft.com/office/drawing/2014/main" id="{6D1506DC-CDE4-5644-94B6-3F71F3A493A2}"/>
                  </a:ext>
                </a:extLst>
              </p:cNvPr>
              <p:cNvSpPr/>
              <p:nvPr/>
            </p:nvSpPr>
            <p:spPr>
              <a:xfrm>
                <a:off x="2597389" y="2165309"/>
                <a:ext cx="1371600" cy="2272324"/>
              </a:xfrm>
              <a:prstGeom prst="roundRect">
                <a:avLst>
                  <a:gd name="adj" fmla="val 0"/>
                </a:avLst>
              </a:prstGeom>
              <a:noFill/>
              <a:ln w="12700">
                <a:solidFill>
                  <a:srgbClr val="FF000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sp>
            <p:nvSpPr>
              <p:cNvPr id="148" name="Rounded Rectangle 147">
                <a:extLst>
                  <a:ext uri="{FF2B5EF4-FFF2-40B4-BE49-F238E27FC236}">
                    <a16:creationId xmlns:a16="http://schemas.microsoft.com/office/drawing/2014/main" id="{71AEAB87-9255-F94F-A5F7-B10653E82D2E}"/>
                  </a:ext>
                </a:extLst>
              </p:cNvPr>
              <p:cNvSpPr/>
              <p:nvPr/>
            </p:nvSpPr>
            <p:spPr>
              <a:xfrm>
                <a:off x="4989639" y="2104568"/>
                <a:ext cx="1312514" cy="2305819"/>
              </a:xfrm>
              <a:prstGeom prst="roundRect">
                <a:avLst>
                  <a:gd name="adj" fmla="val 0"/>
                </a:avLst>
              </a:prstGeom>
              <a:noFill/>
              <a:ln w="12700">
                <a:solidFill>
                  <a:srgbClr val="FF000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cxnSp>
            <p:nvCxnSpPr>
              <p:cNvPr id="182" name="Straight Arrow Connector 110">
                <a:extLst>
                  <a:ext uri="{FF2B5EF4-FFF2-40B4-BE49-F238E27FC236}">
                    <a16:creationId xmlns:a16="http://schemas.microsoft.com/office/drawing/2014/main" id="{9BA10748-8F3C-BE4B-97F7-A2BE71969EAF}"/>
                  </a:ext>
                </a:extLst>
              </p:cNvPr>
              <p:cNvCxnSpPr>
                <a:cxnSpLocks/>
                <a:stCxn id="213" idx="3"/>
              </p:cNvCxnSpPr>
              <p:nvPr/>
            </p:nvCxnSpPr>
            <p:spPr>
              <a:xfrm>
                <a:off x="2318409" y="2748650"/>
                <a:ext cx="269399" cy="407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triangle" w="lg" len="med"/>
                <a:tailEnd type="none" w="lg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1" name="Rounded Rectangle 150">
                <a:extLst>
                  <a:ext uri="{FF2B5EF4-FFF2-40B4-BE49-F238E27FC236}">
                    <a16:creationId xmlns:a16="http://schemas.microsoft.com/office/drawing/2014/main" id="{20352293-EEF5-9D40-946A-8A0DD46BD8A1}"/>
                  </a:ext>
                </a:extLst>
              </p:cNvPr>
              <p:cNvSpPr/>
              <p:nvPr/>
            </p:nvSpPr>
            <p:spPr>
              <a:xfrm>
                <a:off x="2712816" y="5566405"/>
                <a:ext cx="3463413" cy="831464"/>
              </a:xfrm>
              <a:prstGeom prst="roundRect">
                <a:avLst>
                  <a:gd name="adj" fmla="val 0"/>
                </a:avLst>
              </a:prstGeom>
              <a:noFill/>
              <a:ln w="12700">
                <a:solidFill>
                  <a:srgbClr val="FF0000"/>
                </a:solidFill>
                <a:prstDash val="lgDash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sp>
            <p:nvSpPr>
              <p:cNvPr id="254" name="Rounded Rectangle 253">
                <a:extLst>
                  <a:ext uri="{FF2B5EF4-FFF2-40B4-BE49-F238E27FC236}">
                    <a16:creationId xmlns:a16="http://schemas.microsoft.com/office/drawing/2014/main" id="{6BD5B8C7-AC66-274B-B172-9F476AC65116}"/>
                  </a:ext>
                </a:extLst>
              </p:cNvPr>
              <p:cNvSpPr/>
              <p:nvPr/>
            </p:nvSpPr>
            <p:spPr>
              <a:xfrm>
                <a:off x="2712816" y="2981518"/>
                <a:ext cx="3478898" cy="863610"/>
              </a:xfrm>
              <a:prstGeom prst="roundRect">
                <a:avLst>
                  <a:gd name="adj" fmla="val 0"/>
                </a:avLst>
              </a:prstGeom>
              <a:noFill/>
              <a:ln w="12700">
                <a:solidFill>
                  <a:srgbClr val="FF0000"/>
                </a:solidFill>
                <a:prstDash val="lgDash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cxnSp>
            <p:nvCxnSpPr>
              <p:cNvPr id="229" name="Straight Arrow Connector 228">
                <a:extLst>
                  <a:ext uri="{FF2B5EF4-FFF2-40B4-BE49-F238E27FC236}">
                    <a16:creationId xmlns:a16="http://schemas.microsoft.com/office/drawing/2014/main" id="{6630BE55-0878-1743-9C1A-C2B8CD0EC5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80454" y="5562740"/>
                <a:ext cx="0" cy="296008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triangle" w="lg" len="med"/>
                <a:tailEnd type="triangle" w="lg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61" name="Straight Arrow Connector 166">
                <a:extLst>
                  <a:ext uri="{FF2B5EF4-FFF2-40B4-BE49-F238E27FC236}">
                    <a16:creationId xmlns:a16="http://schemas.microsoft.com/office/drawing/2014/main" id="{675C06DE-E71C-4047-A5D4-83EF1D13E402}"/>
                  </a:ext>
                </a:extLst>
              </p:cNvPr>
              <p:cNvCxnSpPr>
                <a:cxnSpLocks/>
                <a:stCxn id="222" idx="3"/>
              </p:cNvCxnSpPr>
              <p:nvPr/>
            </p:nvCxnSpPr>
            <p:spPr>
              <a:xfrm>
                <a:off x="705702" y="2724057"/>
                <a:ext cx="1141302" cy="4490"/>
              </a:xfrm>
              <a:prstGeom prst="bentConnector3">
                <a:avLst>
                  <a:gd name="adj1" fmla="val 50000"/>
                </a:avLst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triangle" w="lg" len="med"/>
                <a:tailEnd type="non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06" name="Straight Arrow Connector 305">
                <a:extLst>
                  <a:ext uri="{FF2B5EF4-FFF2-40B4-BE49-F238E27FC236}">
                    <a16:creationId xmlns:a16="http://schemas.microsoft.com/office/drawing/2014/main" id="{975A56B5-DB26-F44F-9826-4FB8ED5531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496" y="1995929"/>
                <a:ext cx="0" cy="431335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triangle" w="lg" len="med"/>
                <a:tailEnd type="triangle" w="lg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58C4714D-8DC6-CE4C-8D84-EFC04DEBB4E9}"/>
                  </a:ext>
                </a:extLst>
              </p:cNvPr>
              <p:cNvGrpSpPr/>
              <p:nvPr/>
            </p:nvGrpSpPr>
            <p:grpSpPr>
              <a:xfrm>
                <a:off x="31025" y="-1"/>
                <a:ext cx="9882240" cy="7346735"/>
                <a:chOff x="234117" y="1843493"/>
                <a:chExt cx="2856020" cy="1702741"/>
              </a:xfrm>
            </p:grpSpPr>
            <p:sp>
              <p:nvSpPr>
                <p:cNvPr id="136" name="Rounded Rectangle 135">
                  <a:extLst>
                    <a:ext uri="{FF2B5EF4-FFF2-40B4-BE49-F238E27FC236}">
                      <a16:creationId xmlns:a16="http://schemas.microsoft.com/office/drawing/2014/main" id="{7C4971D0-4C71-F146-88B6-8566F69122AA}"/>
                    </a:ext>
                  </a:extLst>
                </p:cNvPr>
                <p:cNvSpPr/>
                <p:nvPr/>
              </p:nvSpPr>
              <p:spPr>
                <a:xfrm>
                  <a:off x="234117" y="1843493"/>
                  <a:ext cx="2856020" cy="1702741"/>
                </a:xfrm>
                <a:prstGeom prst="roundRect">
                  <a:avLst>
                    <a:gd name="adj" fmla="val 0"/>
                  </a:avLst>
                </a:prstGeom>
                <a:noFill/>
                <a:ln w="12700">
                  <a:solidFill>
                    <a:srgbClr val="4378BB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  <p:sp>
              <p:nvSpPr>
                <p:cNvPr id="129" name="Rounded Rectangle 30">
                  <a:extLst>
                    <a:ext uri="{FF2B5EF4-FFF2-40B4-BE49-F238E27FC236}">
                      <a16:creationId xmlns:a16="http://schemas.microsoft.com/office/drawing/2014/main" id="{D61F7510-39BA-7E49-85BC-51615865B910}"/>
                    </a:ext>
                  </a:extLst>
                </p:cNvPr>
                <p:cNvSpPr/>
                <p:nvPr/>
              </p:nvSpPr>
              <p:spPr>
                <a:xfrm>
                  <a:off x="572580" y="1843493"/>
                  <a:ext cx="2217657" cy="1701700"/>
                </a:xfrm>
                <a:prstGeom prst="roundRect">
                  <a:avLst>
                    <a:gd name="adj" fmla="val 0"/>
                  </a:avLst>
                </a:prstGeom>
                <a:noFill/>
                <a:ln w="12700">
                  <a:solidFill>
                    <a:srgbClr val="4378BB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</p:grpSp>
          <p:sp>
            <p:nvSpPr>
              <p:cNvPr id="117" name="Shape 535">
                <a:extLst>
                  <a:ext uri="{FF2B5EF4-FFF2-40B4-BE49-F238E27FC236}">
                    <a16:creationId xmlns:a16="http://schemas.microsoft.com/office/drawing/2014/main" id="{B6FD739B-E6A9-E741-8B85-AF80D6DCB887}"/>
                  </a:ext>
                </a:extLst>
              </p:cNvPr>
              <p:cNvSpPr/>
              <p:nvPr/>
            </p:nvSpPr>
            <p:spPr>
              <a:xfrm>
                <a:off x="1562400" y="38169"/>
                <a:ext cx="4183639" cy="286545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IBM Cloud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DECBA856-7D40-964E-B7B5-5C0F64B9B26D}"/>
                  </a:ext>
                </a:extLst>
              </p:cNvPr>
              <p:cNvGrpSpPr/>
              <p:nvPr/>
            </p:nvGrpSpPr>
            <p:grpSpPr>
              <a:xfrm>
                <a:off x="1375258" y="567565"/>
                <a:ext cx="6719722" cy="6633763"/>
                <a:chOff x="264758" y="4847047"/>
                <a:chExt cx="1546996" cy="1713301"/>
              </a:xfrm>
            </p:grpSpPr>
            <p:sp>
              <p:nvSpPr>
                <p:cNvPr id="175" name="Rounded Rectangle 174">
                  <a:extLst>
                    <a:ext uri="{FF2B5EF4-FFF2-40B4-BE49-F238E27FC236}">
                      <a16:creationId xmlns:a16="http://schemas.microsoft.com/office/drawing/2014/main" id="{A2088F34-77BF-B548-8181-F384685BA483}"/>
                    </a:ext>
                  </a:extLst>
                </p:cNvPr>
                <p:cNvSpPr/>
                <p:nvPr/>
              </p:nvSpPr>
              <p:spPr>
                <a:xfrm>
                  <a:off x="264758" y="4847047"/>
                  <a:ext cx="1546996" cy="1713301"/>
                </a:xfrm>
                <a:prstGeom prst="roundRect">
                  <a:avLst>
                    <a:gd name="adj" fmla="val 0"/>
                  </a:avLst>
                </a:prstGeom>
                <a:noFill/>
                <a:ln w="12700">
                  <a:solidFill>
                    <a:srgbClr val="00882B"/>
                  </a:solidFill>
                  <a:prstDash val="sysDot"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  <p:sp>
              <p:nvSpPr>
                <p:cNvPr id="172" name="Shape 535">
                  <a:extLst>
                    <a:ext uri="{FF2B5EF4-FFF2-40B4-BE49-F238E27FC236}">
                      <a16:creationId xmlns:a16="http://schemas.microsoft.com/office/drawing/2014/main" id="{E73E58BA-DE24-9C41-87EF-1BC8B7A9F6FD}"/>
                    </a:ext>
                  </a:extLst>
                </p:cNvPr>
                <p:cNvSpPr/>
                <p:nvPr/>
              </p:nvSpPr>
              <p:spPr>
                <a:xfrm>
                  <a:off x="355288" y="4853732"/>
                  <a:ext cx="310974" cy="74190"/>
                </a:xfrm>
                <a:prstGeom prst="rect">
                  <a:avLst/>
                </a:prstGeom>
                <a:ln w="3175">
                  <a:miter lim="400000"/>
                </a:ln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>
                  <a:spAutoFit/>
                </a:bodyPr>
                <a:lstStyle>
                  <a:lvl1pPr algn="l" defTabSz="457200">
                    <a:defRPr sz="1000">
                      <a:latin typeface="Helvetica Neue"/>
                      <a:ea typeface="Helvetica Neue"/>
                      <a:cs typeface="Helvetica Neue"/>
                      <a:sym typeface="Helvetica Neue"/>
                    </a:defRPr>
                  </a:lvl1pPr>
                </a:lstStyle>
                <a:p>
                  <a:pPr lvl="0">
                    <a:defRPr sz="1800"/>
                  </a:pPr>
                  <a:r>
                    <a:rPr lang="en-US" sz="120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Region A</a:t>
                  </a:r>
                  <a:endParaRPr sz="1200" dirty="0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</p:grpSp>
          <p:sp>
            <p:nvSpPr>
              <p:cNvPr id="193" name="Rounded Rectangle 192">
                <a:extLst>
                  <a:ext uri="{FF2B5EF4-FFF2-40B4-BE49-F238E27FC236}">
                    <a16:creationId xmlns:a16="http://schemas.microsoft.com/office/drawing/2014/main" id="{79C75BFB-4BA6-1E42-9918-A81FC2D82F47}"/>
                  </a:ext>
                </a:extLst>
              </p:cNvPr>
              <p:cNvSpPr/>
              <p:nvPr/>
            </p:nvSpPr>
            <p:spPr>
              <a:xfrm>
                <a:off x="1547600" y="1038948"/>
                <a:ext cx="4972956" cy="6012802"/>
              </a:xfrm>
              <a:prstGeom prst="roundRect">
                <a:avLst>
                  <a:gd name="adj" fmla="val 0"/>
                </a:avLst>
              </a:prstGeom>
              <a:noFill/>
              <a:ln w="12700">
                <a:solidFill>
                  <a:srgbClr val="4378BB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sp>
            <p:nvSpPr>
              <p:cNvPr id="204" name="Shape 535">
                <a:extLst>
                  <a:ext uri="{FF2B5EF4-FFF2-40B4-BE49-F238E27FC236}">
                    <a16:creationId xmlns:a16="http://schemas.microsoft.com/office/drawing/2014/main" id="{B30507AE-04AA-8B43-858E-A317F3DACC0E}"/>
                  </a:ext>
                </a:extLst>
              </p:cNvPr>
              <p:cNvSpPr/>
              <p:nvPr/>
            </p:nvSpPr>
            <p:spPr>
              <a:xfrm>
                <a:off x="1936211" y="1084538"/>
                <a:ext cx="2033640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VPC 1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07" name="Shape 535">
                <a:extLst>
                  <a:ext uri="{FF2B5EF4-FFF2-40B4-BE49-F238E27FC236}">
                    <a16:creationId xmlns:a16="http://schemas.microsoft.com/office/drawing/2014/main" id="{FE093D17-8E9B-FE4B-869E-6555D9319B31}"/>
                  </a:ext>
                </a:extLst>
              </p:cNvPr>
              <p:cNvSpPr/>
              <p:nvPr/>
            </p:nvSpPr>
            <p:spPr>
              <a:xfrm>
                <a:off x="205946" y="1737689"/>
                <a:ext cx="761786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User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08" name="Shape 535">
                <a:extLst>
                  <a:ext uri="{FF2B5EF4-FFF2-40B4-BE49-F238E27FC236}">
                    <a16:creationId xmlns:a16="http://schemas.microsoft.com/office/drawing/2014/main" id="{7308095F-62D4-6543-A6CC-B11E1673C8D5}"/>
                  </a:ext>
                </a:extLst>
              </p:cNvPr>
              <p:cNvSpPr/>
              <p:nvPr/>
            </p:nvSpPr>
            <p:spPr>
              <a:xfrm>
                <a:off x="99841" y="3001919"/>
                <a:ext cx="1250568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Internet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10" name="Rounded Rectangle 209">
                <a:extLst>
                  <a:ext uri="{FF2B5EF4-FFF2-40B4-BE49-F238E27FC236}">
                    <a16:creationId xmlns:a16="http://schemas.microsoft.com/office/drawing/2014/main" id="{86F6E7DB-F185-1646-91CC-8FEC50FF7F74}"/>
                  </a:ext>
                </a:extLst>
              </p:cNvPr>
              <p:cNvSpPr/>
              <p:nvPr/>
            </p:nvSpPr>
            <p:spPr>
              <a:xfrm>
                <a:off x="1713089" y="1538031"/>
                <a:ext cx="2436012" cy="5343800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00882B"/>
                </a:solidFill>
                <a:prstDash val="lgDash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sp>
            <p:nvSpPr>
              <p:cNvPr id="221" name="Shape 535">
                <a:extLst>
                  <a:ext uri="{FF2B5EF4-FFF2-40B4-BE49-F238E27FC236}">
                    <a16:creationId xmlns:a16="http://schemas.microsoft.com/office/drawing/2014/main" id="{6EA0ABE4-0911-754E-BC60-54893672300B}"/>
                  </a:ext>
                </a:extLst>
              </p:cNvPr>
              <p:cNvSpPr/>
              <p:nvPr/>
            </p:nvSpPr>
            <p:spPr>
              <a:xfrm>
                <a:off x="2105327" y="1568794"/>
                <a:ext cx="1250568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Zone 1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27" name="Rounded Rectangle 226">
                <a:extLst>
                  <a:ext uri="{FF2B5EF4-FFF2-40B4-BE49-F238E27FC236}">
                    <a16:creationId xmlns:a16="http://schemas.microsoft.com/office/drawing/2014/main" id="{183851AE-DCF4-8A49-A6E6-DEB8BD628896}"/>
                  </a:ext>
                </a:extLst>
              </p:cNvPr>
              <p:cNvSpPr/>
              <p:nvPr/>
            </p:nvSpPr>
            <p:spPr>
              <a:xfrm>
                <a:off x="4874961" y="1541096"/>
                <a:ext cx="1542459" cy="5340735"/>
              </a:xfrm>
              <a:prstGeom prst="roundRect">
                <a:avLst>
                  <a:gd name="adj" fmla="val 0"/>
                </a:avLst>
              </a:prstGeom>
              <a:noFill/>
              <a:ln w="12700">
                <a:solidFill>
                  <a:srgbClr val="00882B"/>
                </a:solidFill>
                <a:prstDash val="lgDash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sp>
            <p:nvSpPr>
              <p:cNvPr id="237" name="Shape 535">
                <a:extLst>
                  <a:ext uri="{FF2B5EF4-FFF2-40B4-BE49-F238E27FC236}">
                    <a16:creationId xmlns:a16="http://schemas.microsoft.com/office/drawing/2014/main" id="{AB11E29A-81F9-D240-BED5-15803B615229}"/>
                  </a:ext>
                </a:extLst>
              </p:cNvPr>
              <p:cNvSpPr/>
              <p:nvPr/>
            </p:nvSpPr>
            <p:spPr>
              <a:xfrm>
                <a:off x="5250654" y="1595564"/>
                <a:ext cx="1250568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Zone 2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65" name="Rounded Rectangle 28">
                <a:extLst>
                  <a:ext uri="{FF2B5EF4-FFF2-40B4-BE49-F238E27FC236}">
                    <a16:creationId xmlns:a16="http://schemas.microsoft.com/office/drawing/2014/main" id="{C7AA37D5-18DB-D04B-834D-8339EE70C342}"/>
                  </a:ext>
                </a:extLst>
              </p:cNvPr>
              <p:cNvSpPr/>
              <p:nvPr/>
            </p:nvSpPr>
            <p:spPr>
              <a:xfrm>
                <a:off x="2586893" y="4866825"/>
                <a:ext cx="1371600" cy="1828800"/>
              </a:xfrm>
              <a:prstGeom prst="roundRect">
                <a:avLst>
                  <a:gd name="adj" fmla="val 0"/>
                </a:avLst>
              </a:prstGeom>
              <a:noFill/>
              <a:ln w="12700">
                <a:solidFill>
                  <a:srgbClr val="00882B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sp>
            <p:nvSpPr>
              <p:cNvPr id="266" name="Rounded Rectangle 28">
                <a:extLst>
                  <a:ext uri="{FF2B5EF4-FFF2-40B4-BE49-F238E27FC236}">
                    <a16:creationId xmlns:a16="http://schemas.microsoft.com/office/drawing/2014/main" id="{827C7B2E-2568-4942-8F14-53FAF5C7344F}"/>
                  </a:ext>
                </a:extLst>
              </p:cNvPr>
              <p:cNvSpPr/>
              <p:nvPr/>
            </p:nvSpPr>
            <p:spPr>
              <a:xfrm>
                <a:off x="5008702" y="4867754"/>
                <a:ext cx="1278727" cy="1828800"/>
              </a:xfrm>
              <a:prstGeom prst="roundRect">
                <a:avLst>
                  <a:gd name="adj" fmla="val 0"/>
                </a:avLst>
              </a:prstGeom>
              <a:noFill/>
              <a:ln w="12700">
                <a:solidFill>
                  <a:srgbClr val="00882B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grpSp>
            <p:nvGrpSpPr>
              <p:cNvPr id="283" name="Group 282">
                <a:extLst>
                  <a:ext uri="{FF2B5EF4-FFF2-40B4-BE49-F238E27FC236}">
                    <a16:creationId xmlns:a16="http://schemas.microsoft.com/office/drawing/2014/main" id="{A10A853D-39F8-C34A-8697-EF50D3B020F3}"/>
                  </a:ext>
                </a:extLst>
              </p:cNvPr>
              <p:cNvGrpSpPr/>
              <p:nvPr/>
            </p:nvGrpSpPr>
            <p:grpSpPr>
              <a:xfrm>
                <a:off x="2962767" y="3096596"/>
                <a:ext cx="457200" cy="457200"/>
                <a:chOff x="559577" y="2006407"/>
                <a:chExt cx="704088" cy="704088"/>
              </a:xfrm>
            </p:grpSpPr>
            <p:sp>
              <p:nvSpPr>
                <p:cNvPr id="284" name="Shape 252">
                  <a:extLst>
                    <a:ext uri="{FF2B5EF4-FFF2-40B4-BE49-F238E27FC236}">
                      <a16:creationId xmlns:a16="http://schemas.microsoft.com/office/drawing/2014/main" id="{613BDBFB-7D60-3648-B0CC-275761E0DBCF}"/>
                    </a:ext>
                  </a:extLst>
                </p:cNvPr>
                <p:cNvSpPr/>
                <p:nvPr/>
              </p:nvSpPr>
              <p:spPr>
                <a:xfrm>
                  <a:off x="559577" y="2006407"/>
                  <a:ext cx="704088" cy="7040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285" name="Picture 284">
                  <a:extLst>
                    <a:ext uri="{FF2B5EF4-FFF2-40B4-BE49-F238E27FC236}">
                      <a16:creationId xmlns:a16="http://schemas.microsoft.com/office/drawing/2014/main" id="{0E4EBC87-AB00-CB4D-A822-32C52BF2A6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3103" y="2031674"/>
                  <a:ext cx="518254" cy="556643"/>
                </a:xfrm>
                <a:prstGeom prst="rect">
                  <a:avLst/>
                </a:prstGeom>
              </p:spPr>
            </p:pic>
          </p:grpSp>
          <p:sp>
            <p:nvSpPr>
              <p:cNvPr id="286" name="Shape 535">
                <a:extLst>
                  <a:ext uri="{FF2B5EF4-FFF2-40B4-BE49-F238E27FC236}">
                    <a16:creationId xmlns:a16="http://schemas.microsoft.com/office/drawing/2014/main" id="{3B57AFC8-23A3-3A44-9866-7DA0D2EB5D32}"/>
                  </a:ext>
                </a:extLst>
              </p:cNvPr>
              <p:cNvSpPr/>
              <p:nvPr/>
            </p:nvSpPr>
            <p:spPr>
              <a:xfrm>
                <a:off x="5377510" y="3532649"/>
                <a:ext cx="457200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VSI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87" name="Shape 535">
                <a:extLst>
                  <a:ext uri="{FF2B5EF4-FFF2-40B4-BE49-F238E27FC236}">
                    <a16:creationId xmlns:a16="http://schemas.microsoft.com/office/drawing/2014/main" id="{506236F1-EC2F-7642-9012-239049E912F8}"/>
                  </a:ext>
                </a:extLst>
              </p:cNvPr>
              <p:cNvSpPr/>
              <p:nvPr/>
            </p:nvSpPr>
            <p:spPr>
              <a:xfrm>
                <a:off x="2967345" y="2141615"/>
                <a:ext cx="1250568" cy="471924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Public </a:t>
                </a:r>
              </a:p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Subnet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88" name="Shape 535">
                <a:extLst>
                  <a:ext uri="{FF2B5EF4-FFF2-40B4-BE49-F238E27FC236}">
                    <a16:creationId xmlns:a16="http://schemas.microsoft.com/office/drawing/2014/main" id="{00D10D50-468B-4E4C-B805-15A4C43F3FE3}"/>
                  </a:ext>
                </a:extLst>
              </p:cNvPr>
              <p:cNvSpPr/>
              <p:nvPr/>
            </p:nvSpPr>
            <p:spPr>
              <a:xfrm>
                <a:off x="5330161" y="2057200"/>
                <a:ext cx="1250568" cy="471924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Public </a:t>
                </a:r>
              </a:p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Subnet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89" name="Shape 535">
                <a:extLst>
                  <a:ext uri="{FF2B5EF4-FFF2-40B4-BE49-F238E27FC236}">
                    <a16:creationId xmlns:a16="http://schemas.microsoft.com/office/drawing/2014/main" id="{A45CD3D2-1C5C-784B-907A-46A314109D6D}"/>
                  </a:ext>
                </a:extLst>
              </p:cNvPr>
              <p:cNvSpPr/>
              <p:nvPr/>
            </p:nvSpPr>
            <p:spPr>
              <a:xfrm>
                <a:off x="2953031" y="4850934"/>
                <a:ext cx="1250568" cy="471924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Private </a:t>
                </a:r>
              </a:p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Subnet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91" name="Shape 535">
                <a:extLst>
                  <a:ext uri="{FF2B5EF4-FFF2-40B4-BE49-F238E27FC236}">
                    <a16:creationId xmlns:a16="http://schemas.microsoft.com/office/drawing/2014/main" id="{8F486E88-6CD8-DD4B-8A57-1D34DB5FC9A1}"/>
                  </a:ext>
                </a:extLst>
              </p:cNvPr>
              <p:cNvSpPr/>
              <p:nvPr/>
            </p:nvSpPr>
            <p:spPr>
              <a:xfrm>
                <a:off x="5388619" y="4864319"/>
                <a:ext cx="1250568" cy="471924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Private </a:t>
                </a:r>
              </a:p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Subnet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92" name="Shape 535">
                <a:extLst>
                  <a:ext uri="{FF2B5EF4-FFF2-40B4-BE49-F238E27FC236}">
                    <a16:creationId xmlns:a16="http://schemas.microsoft.com/office/drawing/2014/main" id="{1F228374-3A8E-7342-A13F-3AEF80328266}"/>
                  </a:ext>
                </a:extLst>
              </p:cNvPr>
              <p:cNvSpPr/>
              <p:nvPr/>
            </p:nvSpPr>
            <p:spPr>
              <a:xfrm>
                <a:off x="2782682" y="4211173"/>
                <a:ext cx="1250568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10.10.10.0/24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93" name="Shape 535">
                <a:extLst>
                  <a:ext uri="{FF2B5EF4-FFF2-40B4-BE49-F238E27FC236}">
                    <a16:creationId xmlns:a16="http://schemas.microsoft.com/office/drawing/2014/main" id="{1FD02254-E6D9-B249-9D3A-C59DD70B3782}"/>
                  </a:ext>
                </a:extLst>
              </p:cNvPr>
              <p:cNvSpPr/>
              <p:nvPr/>
            </p:nvSpPr>
            <p:spPr>
              <a:xfrm>
                <a:off x="2769533" y="6446195"/>
                <a:ext cx="1250568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10.10.20.0/24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94" name="Shape 535">
                <a:extLst>
                  <a:ext uri="{FF2B5EF4-FFF2-40B4-BE49-F238E27FC236}">
                    <a16:creationId xmlns:a16="http://schemas.microsoft.com/office/drawing/2014/main" id="{F04A25F4-CA21-114A-904A-512917BF2697}"/>
                  </a:ext>
                </a:extLst>
              </p:cNvPr>
              <p:cNvSpPr/>
              <p:nvPr/>
            </p:nvSpPr>
            <p:spPr>
              <a:xfrm>
                <a:off x="5124598" y="4174498"/>
                <a:ext cx="1250568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10.10.30.0/24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95" name="Shape 535">
                <a:extLst>
                  <a:ext uri="{FF2B5EF4-FFF2-40B4-BE49-F238E27FC236}">
                    <a16:creationId xmlns:a16="http://schemas.microsoft.com/office/drawing/2014/main" id="{BCC23055-9D62-7B4A-831F-6EBE97C6B568}"/>
                  </a:ext>
                </a:extLst>
              </p:cNvPr>
              <p:cNvSpPr/>
              <p:nvPr/>
            </p:nvSpPr>
            <p:spPr>
              <a:xfrm>
                <a:off x="5170271" y="6459671"/>
                <a:ext cx="1250568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10.10.40.0/24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grpSp>
            <p:nvGrpSpPr>
              <p:cNvPr id="299" name="Group 298">
                <a:extLst>
                  <a:ext uri="{FF2B5EF4-FFF2-40B4-BE49-F238E27FC236}">
                    <a16:creationId xmlns:a16="http://schemas.microsoft.com/office/drawing/2014/main" id="{526CEFF3-9DA5-F04A-AEED-3A3B18635596}"/>
                  </a:ext>
                </a:extLst>
              </p:cNvPr>
              <p:cNvGrpSpPr/>
              <p:nvPr/>
            </p:nvGrpSpPr>
            <p:grpSpPr>
              <a:xfrm>
                <a:off x="5593621" y="3090904"/>
                <a:ext cx="457200" cy="457200"/>
                <a:chOff x="559577" y="2006407"/>
                <a:chExt cx="704088" cy="704088"/>
              </a:xfrm>
            </p:grpSpPr>
            <p:sp>
              <p:nvSpPr>
                <p:cNvPr id="300" name="Shape 252">
                  <a:extLst>
                    <a:ext uri="{FF2B5EF4-FFF2-40B4-BE49-F238E27FC236}">
                      <a16:creationId xmlns:a16="http://schemas.microsoft.com/office/drawing/2014/main" id="{18E928B3-69B3-7A42-88F2-445B75EF56B7}"/>
                    </a:ext>
                  </a:extLst>
                </p:cNvPr>
                <p:cNvSpPr/>
                <p:nvPr/>
              </p:nvSpPr>
              <p:spPr>
                <a:xfrm>
                  <a:off x="559577" y="2006407"/>
                  <a:ext cx="704088" cy="7040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301" name="Picture 300">
                  <a:extLst>
                    <a:ext uri="{FF2B5EF4-FFF2-40B4-BE49-F238E27FC236}">
                      <a16:creationId xmlns:a16="http://schemas.microsoft.com/office/drawing/2014/main" id="{A723ECB7-56DA-D14B-B383-18B930A2E1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3103" y="2031674"/>
                  <a:ext cx="518255" cy="556642"/>
                </a:xfrm>
                <a:prstGeom prst="rect">
                  <a:avLst/>
                </a:prstGeom>
              </p:spPr>
            </p:pic>
          </p:grpSp>
          <p:grpSp>
            <p:nvGrpSpPr>
              <p:cNvPr id="309" name="Group 308">
                <a:extLst>
                  <a:ext uri="{FF2B5EF4-FFF2-40B4-BE49-F238E27FC236}">
                    <a16:creationId xmlns:a16="http://schemas.microsoft.com/office/drawing/2014/main" id="{59903F46-20C7-CB41-9419-A40D9506BC24}"/>
                  </a:ext>
                </a:extLst>
              </p:cNvPr>
              <p:cNvGrpSpPr/>
              <p:nvPr/>
            </p:nvGrpSpPr>
            <p:grpSpPr>
              <a:xfrm>
                <a:off x="5575094" y="5703770"/>
                <a:ext cx="457200" cy="457200"/>
                <a:chOff x="559577" y="2006407"/>
                <a:chExt cx="704088" cy="704088"/>
              </a:xfrm>
            </p:grpSpPr>
            <p:sp>
              <p:nvSpPr>
                <p:cNvPr id="310" name="Shape 252">
                  <a:extLst>
                    <a:ext uri="{FF2B5EF4-FFF2-40B4-BE49-F238E27FC236}">
                      <a16:creationId xmlns:a16="http://schemas.microsoft.com/office/drawing/2014/main" id="{59733294-9855-7D44-B77E-A9B991B90F5C}"/>
                    </a:ext>
                  </a:extLst>
                </p:cNvPr>
                <p:cNvSpPr/>
                <p:nvPr/>
              </p:nvSpPr>
              <p:spPr>
                <a:xfrm>
                  <a:off x="559577" y="2006407"/>
                  <a:ext cx="704088" cy="7040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311" name="Picture 310">
                  <a:extLst>
                    <a:ext uri="{FF2B5EF4-FFF2-40B4-BE49-F238E27FC236}">
                      <a16:creationId xmlns:a16="http://schemas.microsoft.com/office/drawing/2014/main" id="{8AEFE96F-A079-4A4D-A4E4-C466EEDB28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3103" y="2031674"/>
                  <a:ext cx="518254" cy="556643"/>
                </a:xfrm>
                <a:prstGeom prst="rect">
                  <a:avLst/>
                </a:prstGeom>
              </p:spPr>
            </p:pic>
          </p:grpSp>
          <p:grpSp>
            <p:nvGrpSpPr>
              <p:cNvPr id="312" name="Group 311">
                <a:extLst>
                  <a:ext uri="{FF2B5EF4-FFF2-40B4-BE49-F238E27FC236}">
                    <a16:creationId xmlns:a16="http://schemas.microsoft.com/office/drawing/2014/main" id="{EC9AF665-19F3-814F-8825-957605700A70}"/>
                  </a:ext>
                </a:extLst>
              </p:cNvPr>
              <p:cNvGrpSpPr/>
              <p:nvPr/>
            </p:nvGrpSpPr>
            <p:grpSpPr>
              <a:xfrm>
                <a:off x="2929370" y="5687363"/>
                <a:ext cx="457200" cy="457200"/>
                <a:chOff x="559577" y="2006407"/>
                <a:chExt cx="704088" cy="704088"/>
              </a:xfrm>
            </p:grpSpPr>
            <p:sp>
              <p:nvSpPr>
                <p:cNvPr id="313" name="Shape 252">
                  <a:extLst>
                    <a:ext uri="{FF2B5EF4-FFF2-40B4-BE49-F238E27FC236}">
                      <a16:creationId xmlns:a16="http://schemas.microsoft.com/office/drawing/2014/main" id="{23466AF5-EAB0-9749-8306-D3FF3CE0029C}"/>
                    </a:ext>
                  </a:extLst>
                </p:cNvPr>
                <p:cNvSpPr/>
                <p:nvPr/>
              </p:nvSpPr>
              <p:spPr>
                <a:xfrm>
                  <a:off x="559577" y="2006407"/>
                  <a:ext cx="704088" cy="7040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314" name="Picture 313">
                  <a:extLst>
                    <a:ext uri="{FF2B5EF4-FFF2-40B4-BE49-F238E27FC236}">
                      <a16:creationId xmlns:a16="http://schemas.microsoft.com/office/drawing/2014/main" id="{DA711182-A7D2-A246-9899-B1CF288146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3103" y="2031674"/>
                  <a:ext cx="518254" cy="556643"/>
                </a:xfrm>
                <a:prstGeom prst="rect">
                  <a:avLst/>
                </a:prstGeom>
              </p:spPr>
            </p:pic>
          </p:grpSp>
          <p:sp>
            <p:nvSpPr>
              <p:cNvPr id="329" name="Shape 535">
                <a:extLst>
                  <a:ext uri="{FF2B5EF4-FFF2-40B4-BE49-F238E27FC236}">
                    <a16:creationId xmlns:a16="http://schemas.microsoft.com/office/drawing/2014/main" id="{A339AA4F-B717-A74D-A352-EEAADFC2BEA0}"/>
                  </a:ext>
                </a:extLst>
              </p:cNvPr>
              <p:cNvSpPr/>
              <p:nvPr/>
            </p:nvSpPr>
            <p:spPr>
              <a:xfrm>
                <a:off x="1855996" y="3889870"/>
                <a:ext cx="948169" cy="471924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VPN</a:t>
                </a:r>
              </a:p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Gateway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30" name="Shape 535">
                <a:extLst>
                  <a:ext uri="{FF2B5EF4-FFF2-40B4-BE49-F238E27FC236}">
                    <a16:creationId xmlns:a16="http://schemas.microsoft.com/office/drawing/2014/main" id="{AACB9A12-0175-5747-BCF3-DE3B55C358D3}"/>
                  </a:ext>
                </a:extLst>
              </p:cNvPr>
              <p:cNvSpPr/>
              <p:nvPr/>
            </p:nvSpPr>
            <p:spPr>
              <a:xfrm>
                <a:off x="8234788" y="5118308"/>
                <a:ext cx="1161880" cy="471924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Direct</a:t>
                </a:r>
              </a:p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Link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31" name="Shape 535">
                <a:extLst>
                  <a:ext uri="{FF2B5EF4-FFF2-40B4-BE49-F238E27FC236}">
                    <a16:creationId xmlns:a16="http://schemas.microsoft.com/office/drawing/2014/main" id="{B5E8538D-E92B-554B-BFC6-BC9AD870C206}"/>
                  </a:ext>
                </a:extLst>
              </p:cNvPr>
              <p:cNvSpPr/>
              <p:nvPr/>
            </p:nvSpPr>
            <p:spPr>
              <a:xfrm>
                <a:off x="145136" y="3726218"/>
                <a:ext cx="948169" cy="656590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endParaRPr lang="en-US"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VPN Connection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33" name="Shape 535">
                <a:extLst>
                  <a:ext uri="{FF2B5EF4-FFF2-40B4-BE49-F238E27FC236}">
                    <a16:creationId xmlns:a16="http://schemas.microsoft.com/office/drawing/2014/main" id="{9A0508D0-138E-D94D-B582-08674F59D817}"/>
                  </a:ext>
                </a:extLst>
              </p:cNvPr>
              <p:cNvSpPr/>
              <p:nvPr/>
            </p:nvSpPr>
            <p:spPr>
              <a:xfrm>
                <a:off x="3275407" y="3492873"/>
                <a:ext cx="457200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VSI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36" name="Shape 535">
                <a:extLst>
                  <a:ext uri="{FF2B5EF4-FFF2-40B4-BE49-F238E27FC236}">
                    <a16:creationId xmlns:a16="http://schemas.microsoft.com/office/drawing/2014/main" id="{98E7A723-948C-BF4F-B53C-1645B43C2688}"/>
                  </a:ext>
                </a:extLst>
              </p:cNvPr>
              <p:cNvSpPr/>
              <p:nvPr/>
            </p:nvSpPr>
            <p:spPr>
              <a:xfrm>
                <a:off x="2943486" y="6129525"/>
                <a:ext cx="457200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VSI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37" name="Shape 535">
                <a:extLst>
                  <a:ext uri="{FF2B5EF4-FFF2-40B4-BE49-F238E27FC236}">
                    <a16:creationId xmlns:a16="http://schemas.microsoft.com/office/drawing/2014/main" id="{636C5771-778B-BC46-A755-E90BB4314886}"/>
                  </a:ext>
                </a:extLst>
              </p:cNvPr>
              <p:cNvSpPr/>
              <p:nvPr/>
            </p:nvSpPr>
            <p:spPr>
              <a:xfrm rot="21357437">
                <a:off x="3471852" y="6118669"/>
                <a:ext cx="457200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VSI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38" name="Shape 535">
                <a:extLst>
                  <a:ext uri="{FF2B5EF4-FFF2-40B4-BE49-F238E27FC236}">
                    <a16:creationId xmlns:a16="http://schemas.microsoft.com/office/drawing/2014/main" id="{7C0788D4-BA44-C74C-9FAF-61A57D2A5205}"/>
                  </a:ext>
                </a:extLst>
              </p:cNvPr>
              <p:cNvSpPr/>
              <p:nvPr/>
            </p:nvSpPr>
            <p:spPr>
              <a:xfrm>
                <a:off x="5107435" y="6110611"/>
                <a:ext cx="457200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VSI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39" name="Shape 535">
                <a:extLst>
                  <a:ext uri="{FF2B5EF4-FFF2-40B4-BE49-F238E27FC236}">
                    <a16:creationId xmlns:a16="http://schemas.microsoft.com/office/drawing/2014/main" id="{DFF0D79F-A43B-B14D-9ABB-0581C606F5E7}"/>
                  </a:ext>
                </a:extLst>
              </p:cNvPr>
              <p:cNvSpPr/>
              <p:nvPr/>
            </p:nvSpPr>
            <p:spPr>
              <a:xfrm>
                <a:off x="5643530" y="6109775"/>
                <a:ext cx="457200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VSI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40" name="Shape 535">
                <a:extLst>
                  <a:ext uri="{FF2B5EF4-FFF2-40B4-BE49-F238E27FC236}">
                    <a16:creationId xmlns:a16="http://schemas.microsoft.com/office/drawing/2014/main" id="{2C02157B-5ED8-0E42-BA83-2CF360E59C28}"/>
                  </a:ext>
                </a:extLst>
              </p:cNvPr>
              <p:cNvSpPr/>
              <p:nvPr/>
            </p:nvSpPr>
            <p:spPr>
              <a:xfrm>
                <a:off x="1800791" y="2116844"/>
                <a:ext cx="948169" cy="471924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Public Gateway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41" name="Shape 535">
                <a:extLst>
                  <a:ext uri="{FF2B5EF4-FFF2-40B4-BE49-F238E27FC236}">
                    <a16:creationId xmlns:a16="http://schemas.microsoft.com/office/drawing/2014/main" id="{CDC95FCC-C22C-DA4B-8564-53B1EF6F1F76}"/>
                  </a:ext>
                </a:extLst>
              </p:cNvPr>
              <p:cNvSpPr/>
              <p:nvPr/>
            </p:nvSpPr>
            <p:spPr>
              <a:xfrm>
                <a:off x="2698641" y="3314711"/>
                <a:ext cx="551227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FIP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342" name="Straight Arrow Connector 110">
                <a:extLst>
                  <a:ext uri="{FF2B5EF4-FFF2-40B4-BE49-F238E27FC236}">
                    <a16:creationId xmlns:a16="http://schemas.microsoft.com/office/drawing/2014/main" id="{C7931BA7-CB91-D241-A980-2FEAFC7F60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37914" y="4941599"/>
                <a:ext cx="357656" cy="0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triangle" w="lg" len="med"/>
                <a:tailEnd type="triangle" w="lg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43" name="Shape 535">
                <a:extLst>
                  <a:ext uri="{FF2B5EF4-FFF2-40B4-BE49-F238E27FC236}">
                    <a16:creationId xmlns:a16="http://schemas.microsoft.com/office/drawing/2014/main" id="{24C0460A-F314-D244-A0F7-CB335F9AE5CD}"/>
                  </a:ext>
                </a:extLst>
              </p:cNvPr>
              <p:cNvSpPr/>
              <p:nvPr/>
            </p:nvSpPr>
            <p:spPr>
              <a:xfrm>
                <a:off x="8963074" y="5143831"/>
                <a:ext cx="1315478" cy="471924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Enterprise Applications</a:t>
                </a:r>
              </a:p>
            </p:txBody>
          </p:sp>
          <p:cxnSp>
            <p:nvCxnSpPr>
              <p:cNvPr id="344" name="Straight Arrow Connector 343">
                <a:extLst>
                  <a:ext uri="{FF2B5EF4-FFF2-40B4-BE49-F238E27FC236}">
                    <a16:creationId xmlns:a16="http://schemas.microsoft.com/office/drawing/2014/main" id="{DD226C01-C7C6-5348-9AAF-30FCA103FE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96668" y="2698881"/>
                <a:ext cx="0" cy="558596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none" w="lg" len="med"/>
                <a:tailEnd type="triangle" w="lg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45" name="Shape 535">
                <a:extLst>
                  <a:ext uri="{FF2B5EF4-FFF2-40B4-BE49-F238E27FC236}">
                    <a16:creationId xmlns:a16="http://schemas.microsoft.com/office/drawing/2014/main" id="{93E480CE-E118-434A-8BD8-6A545B218E6D}"/>
                  </a:ext>
                </a:extLst>
              </p:cNvPr>
              <p:cNvSpPr/>
              <p:nvPr/>
            </p:nvSpPr>
            <p:spPr>
              <a:xfrm>
                <a:off x="9034133" y="6548013"/>
                <a:ext cx="879483" cy="471924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Enterprise Data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46" name="Shape 535">
                <a:extLst>
                  <a:ext uri="{FF2B5EF4-FFF2-40B4-BE49-F238E27FC236}">
                    <a16:creationId xmlns:a16="http://schemas.microsoft.com/office/drawing/2014/main" id="{6E2A572B-9A72-864B-852A-E8A577EADCF6}"/>
                  </a:ext>
                </a:extLst>
              </p:cNvPr>
              <p:cNvSpPr/>
              <p:nvPr/>
            </p:nvSpPr>
            <p:spPr>
              <a:xfrm>
                <a:off x="9034133" y="3714126"/>
                <a:ext cx="879483" cy="471924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Enterprise User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47" name="Shape 535">
                <a:extLst>
                  <a:ext uri="{FF2B5EF4-FFF2-40B4-BE49-F238E27FC236}">
                    <a16:creationId xmlns:a16="http://schemas.microsoft.com/office/drawing/2014/main" id="{2EFA01C3-7D13-4C4D-8C2D-E34DF45ED188}"/>
                  </a:ext>
                </a:extLst>
              </p:cNvPr>
              <p:cNvSpPr/>
              <p:nvPr/>
            </p:nvSpPr>
            <p:spPr>
              <a:xfrm>
                <a:off x="9032479" y="2091603"/>
                <a:ext cx="1025921" cy="656590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Enterprise User Directory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349" name="Straight Arrow Connector 110">
                <a:extLst>
                  <a:ext uri="{FF2B5EF4-FFF2-40B4-BE49-F238E27FC236}">
                    <a16:creationId xmlns:a16="http://schemas.microsoft.com/office/drawing/2014/main" id="{E7C1C33C-FC87-3845-8893-A5E56DAE45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2728" y="3726053"/>
                <a:ext cx="299649" cy="165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triangle" w="lg" len="med"/>
                <a:tailEnd type="triangle" w="lg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00F6AC07-1EA7-8143-ADA7-4744079F3D5C}"/>
                  </a:ext>
                </a:extLst>
              </p:cNvPr>
              <p:cNvGrpSpPr/>
              <p:nvPr/>
            </p:nvGrpSpPr>
            <p:grpSpPr>
              <a:xfrm>
                <a:off x="1844302" y="3481400"/>
                <a:ext cx="457200" cy="457200"/>
                <a:chOff x="3558432" y="3338724"/>
                <a:chExt cx="704088" cy="704088"/>
              </a:xfrm>
            </p:grpSpPr>
            <p:grpSp>
              <p:nvGrpSpPr>
                <p:cNvPr id="319" name="Group 318">
                  <a:extLst>
                    <a:ext uri="{FF2B5EF4-FFF2-40B4-BE49-F238E27FC236}">
                      <a16:creationId xmlns:a16="http://schemas.microsoft.com/office/drawing/2014/main" id="{0CC8B575-1C16-EE4D-9121-FDE153A5718D}"/>
                    </a:ext>
                  </a:extLst>
                </p:cNvPr>
                <p:cNvGrpSpPr/>
                <p:nvPr/>
              </p:nvGrpSpPr>
              <p:grpSpPr>
                <a:xfrm>
                  <a:off x="3558432" y="3338724"/>
                  <a:ext cx="704088" cy="704088"/>
                  <a:chOff x="8157369" y="3940036"/>
                  <a:chExt cx="704088" cy="704088"/>
                </a:xfrm>
              </p:grpSpPr>
              <p:cxnSp>
                <p:nvCxnSpPr>
                  <p:cNvPr id="321" name="Straight Arrow Connector 320">
                    <a:extLst>
                      <a:ext uri="{FF2B5EF4-FFF2-40B4-BE49-F238E27FC236}">
                        <a16:creationId xmlns:a16="http://schemas.microsoft.com/office/drawing/2014/main" id="{18770365-3922-904C-9FBB-B8FA0925D2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455952" y="4248120"/>
                    <a:ext cx="57412" cy="0"/>
                  </a:xfrm>
                  <a:prstGeom prst="straightConnector1">
                    <a:avLst/>
                  </a:prstGeom>
                  <a:noFill/>
                  <a:ln w="25400" cap="flat">
                    <a:solidFill>
                      <a:srgbClr val="8DC53F"/>
                    </a:solidFill>
                    <a:prstDash val="solid"/>
                    <a:miter lim="400000"/>
                    <a:headEnd type="none"/>
                    <a:tailEnd type="none" w="med" len="sm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grpSp>
                <p:nvGrpSpPr>
                  <p:cNvPr id="322" name="Group 321">
                    <a:extLst>
                      <a:ext uri="{FF2B5EF4-FFF2-40B4-BE49-F238E27FC236}">
                        <a16:creationId xmlns:a16="http://schemas.microsoft.com/office/drawing/2014/main" id="{E2FF8DD1-031E-4C4B-B79D-AB8470A0F059}"/>
                      </a:ext>
                    </a:extLst>
                  </p:cNvPr>
                  <p:cNvGrpSpPr/>
                  <p:nvPr/>
                </p:nvGrpSpPr>
                <p:grpSpPr>
                  <a:xfrm>
                    <a:off x="8157369" y="3940036"/>
                    <a:ext cx="704088" cy="704088"/>
                    <a:chOff x="7218871" y="6217351"/>
                    <a:chExt cx="829272" cy="692612"/>
                  </a:xfrm>
                </p:grpSpPr>
                <p:sp>
                  <p:nvSpPr>
                    <p:cNvPr id="324" name="Shape 252">
                      <a:extLst>
                        <a:ext uri="{FF2B5EF4-FFF2-40B4-BE49-F238E27FC236}">
                          <a16:creationId xmlns:a16="http://schemas.microsoft.com/office/drawing/2014/main" id="{46744E25-0C16-D24D-9D99-A5FC519E3C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18871" y="6217351"/>
                      <a:ext cx="829272" cy="692612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8DC53F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 dirty="0"/>
                    </a:p>
                  </p:txBody>
                </p:sp>
                <p:cxnSp>
                  <p:nvCxnSpPr>
                    <p:cNvPr id="325" name="Straight Arrow Connector 324">
                      <a:extLst>
                        <a:ext uri="{FF2B5EF4-FFF2-40B4-BE49-F238E27FC236}">
                          <a16:creationId xmlns:a16="http://schemas.microsoft.com/office/drawing/2014/main" id="{128DAE11-E1A4-2B45-824E-9B4E5C00593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633507" y="6451355"/>
                      <a:ext cx="0" cy="225369"/>
                    </a:xfrm>
                    <a:prstGeom prst="straightConnector1">
                      <a:avLst/>
                    </a:prstGeom>
                    <a:noFill/>
                    <a:ln w="41275" cap="flat">
                      <a:solidFill>
                        <a:srgbClr val="8DC53F"/>
                      </a:solidFill>
                      <a:prstDash val="solid"/>
                      <a:miter lim="400000"/>
                      <a:headEnd type="none"/>
                      <a:tailEnd type="arrow" w="med" len="sm"/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sp>
                <p:nvSpPr>
                  <p:cNvPr id="323" name="Shape 541">
                    <a:extLst>
                      <a:ext uri="{FF2B5EF4-FFF2-40B4-BE49-F238E27FC236}">
                        <a16:creationId xmlns:a16="http://schemas.microsoft.com/office/drawing/2014/main" id="{E2C5E65F-CADA-6746-8E69-B8D8A8C62B14}"/>
                      </a:ext>
                    </a:extLst>
                  </p:cNvPr>
                  <p:cNvSpPr/>
                  <p:nvPr/>
                </p:nvSpPr>
                <p:spPr>
                  <a:xfrm>
                    <a:off x="8280813" y="4063480"/>
                    <a:ext cx="457200" cy="45720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anchor="ctr"/>
                  <a:lstStyle/>
                  <a:p>
                    <a:pPr lvl="0">
                      <a:defRPr sz="1800">
                        <a:solidFill>
                          <a:srgbClr val="FFFFFF"/>
                        </a:solidFill>
                      </a:defRPr>
                    </a:pPr>
                    <a:endParaRPr/>
                  </a:p>
                </p:txBody>
              </p:sp>
            </p:grpSp>
            <p:pic>
              <p:nvPicPr>
                <p:cNvPr id="320" name="Picture 319">
                  <a:extLst>
                    <a:ext uri="{FF2B5EF4-FFF2-40B4-BE49-F238E27FC236}">
                      <a16:creationId xmlns:a16="http://schemas.microsoft.com/office/drawing/2014/main" id="{6E6F2BC6-BE97-C242-A1B6-5D3C08EF3A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742658" y="3489259"/>
                  <a:ext cx="346700" cy="371676"/>
                </a:xfrm>
                <a:prstGeom prst="rect">
                  <a:avLst/>
                </a:prstGeom>
              </p:spPr>
            </p:pic>
          </p:grpSp>
          <p:grpSp>
            <p:nvGrpSpPr>
              <p:cNvPr id="350" name="Group 349">
                <a:extLst>
                  <a:ext uri="{FF2B5EF4-FFF2-40B4-BE49-F238E27FC236}">
                    <a16:creationId xmlns:a16="http://schemas.microsoft.com/office/drawing/2014/main" id="{4A074071-1135-A145-A0A4-A4ACDA621269}"/>
                  </a:ext>
                </a:extLst>
              </p:cNvPr>
              <p:cNvGrpSpPr/>
              <p:nvPr/>
            </p:nvGrpSpPr>
            <p:grpSpPr>
              <a:xfrm>
                <a:off x="4276661" y="1779784"/>
                <a:ext cx="457200" cy="457200"/>
                <a:chOff x="6587463" y="2092052"/>
                <a:chExt cx="751660" cy="692612"/>
              </a:xfrm>
            </p:grpSpPr>
            <p:sp>
              <p:nvSpPr>
                <p:cNvPr id="351" name="Shape 252">
                  <a:extLst>
                    <a:ext uri="{FF2B5EF4-FFF2-40B4-BE49-F238E27FC236}">
                      <a16:creationId xmlns:a16="http://schemas.microsoft.com/office/drawing/2014/main" id="{C04F8818-6BE1-194C-9564-6E4ED818B1AC}"/>
                    </a:ext>
                  </a:extLst>
                </p:cNvPr>
                <p:cNvSpPr/>
                <p:nvPr/>
              </p:nvSpPr>
              <p:spPr>
                <a:xfrm>
                  <a:off x="6587463" y="2092052"/>
                  <a:ext cx="751660" cy="69261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352" name="Picture 351">
                  <a:extLst>
                    <a:ext uri="{FF2B5EF4-FFF2-40B4-BE49-F238E27FC236}">
                      <a16:creationId xmlns:a16="http://schemas.microsoft.com/office/drawing/2014/main" id="{FA3035D8-2C23-DE44-A28B-46E20B6D30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biLevel thresh="50000"/>
                </a:blip>
                <a:stretch>
                  <a:fillRect/>
                </a:stretch>
              </p:blipFill>
              <p:spPr>
                <a:xfrm>
                  <a:off x="6727072" y="2155504"/>
                  <a:ext cx="472441" cy="501965"/>
                </a:xfrm>
                <a:prstGeom prst="rect">
                  <a:avLst/>
                </a:prstGeom>
              </p:spPr>
            </p:pic>
          </p:grpSp>
          <p:sp>
            <p:nvSpPr>
              <p:cNvPr id="353" name="Shape 535">
                <a:extLst>
                  <a:ext uri="{FF2B5EF4-FFF2-40B4-BE49-F238E27FC236}">
                    <a16:creationId xmlns:a16="http://schemas.microsoft.com/office/drawing/2014/main" id="{C8E64DAC-9F12-4843-9D30-E68F52891BB5}"/>
                  </a:ext>
                </a:extLst>
              </p:cNvPr>
              <p:cNvSpPr/>
              <p:nvPr/>
            </p:nvSpPr>
            <p:spPr>
              <a:xfrm>
                <a:off x="4312755" y="1324417"/>
                <a:ext cx="948169" cy="471924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Public </a:t>
                </a:r>
              </a:p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LB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354" name="Straight Arrow Connector 110">
                <a:extLst>
                  <a:ext uri="{FF2B5EF4-FFF2-40B4-BE49-F238E27FC236}">
                    <a16:creationId xmlns:a16="http://schemas.microsoft.com/office/drawing/2014/main" id="{5474D6CE-38C6-C247-A7F9-1A995638BC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0135" y="2754016"/>
                <a:ext cx="1365108" cy="489631"/>
              </a:xfrm>
              <a:prstGeom prst="bentConnector2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none"/>
                <a:tailEnd type="non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302" name="Group 301">
                <a:extLst>
                  <a:ext uri="{FF2B5EF4-FFF2-40B4-BE49-F238E27FC236}">
                    <a16:creationId xmlns:a16="http://schemas.microsoft.com/office/drawing/2014/main" id="{4BA68E28-2AA1-7F4C-83D7-6584A12AC130}"/>
                  </a:ext>
                </a:extLst>
              </p:cNvPr>
              <p:cNvGrpSpPr/>
              <p:nvPr/>
            </p:nvGrpSpPr>
            <p:grpSpPr>
              <a:xfrm>
                <a:off x="5054441" y="3107326"/>
                <a:ext cx="457200" cy="457200"/>
                <a:chOff x="559577" y="2006407"/>
                <a:chExt cx="704088" cy="704088"/>
              </a:xfrm>
            </p:grpSpPr>
            <p:sp>
              <p:nvSpPr>
                <p:cNvPr id="303" name="Shape 252">
                  <a:extLst>
                    <a:ext uri="{FF2B5EF4-FFF2-40B4-BE49-F238E27FC236}">
                      <a16:creationId xmlns:a16="http://schemas.microsoft.com/office/drawing/2014/main" id="{F211A79B-4D66-774E-B1DA-9C42795A897E}"/>
                    </a:ext>
                  </a:extLst>
                </p:cNvPr>
                <p:cNvSpPr/>
                <p:nvPr/>
              </p:nvSpPr>
              <p:spPr>
                <a:xfrm>
                  <a:off x="559577" y="2006407"/>
                  <a:ext cx="704088" cy="7040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304" name="Picture 303">
                  <a:extLst>
                    <a:ext uri="{FF2B5EF4-FFF2-40B4-BE49-F238E27FC236}">
                      <a16:creationId xmlns:a16="http://schemas.microsoft.com/office/drawing/2014/main" id="{FA4AF308-AF3E-5446-91F4-5D3E6AF67C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3103" y="2031674"/>
                  <a:ext cx="518254" cy="556643"/>
                </a:xfrm>
                <a:prstGeom prst="rect">
                  <a:avLst/>
                </a:prstGeom>
              </p:spPr>
            </p:pic>
          </p:grpSp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5E111D55-4E69-5B43-ACB0-F629A8C743A5}"/>
                  </a:ext>
                </a:extLst>
              </p:cNvPr>
              <p:cNvGrpSpPr/>
              <p:nvPr/>
            </p:nvGrpSpPr>
            <p:grpSpPr>
              <a:xfrm>
                <a:off x="3511789" y="3093953"/>
                <a:ext cx="457200" cy="457200"/>
                <a:chOff x="559577" y="2006407"/>
                <a:chExt cx="704088" cy="704088"/>
              </a:xfrm>
            </p:grpSpPr>
            <p:sp>
              <p:nvSpPr>
                <p:cNvPr id="297" name="Shape 252">
                  <a:extLst>
                    <a:ext uri="{FF2B5EF4-FFF2-40B4-BE49-F238E27FC236}">
                      <a16:creationId xmlns:a16="http://schemas.microsoft.com/office/drawing/2014/main" id="{BBBD1050-36E4-5C4B-823D-B688D8AA8DEF}"/>
                    </a:ext>
                  </a:extLst>
                </p:cNvPr>
                <p:cNvSpPr/>
                <p:nvPr/>
              </p:nvSpPr>
              <p:spPr>
                <a:xfrm>
                  <a:off x="559577" y="2006407"/>
                  <a:ext cx="704088" cy="7040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298" name="Picture 297">
                  <a:extLst>
                    <a:ext uri="{FF2B5EF4-FFF2-40B4-BE49-F238E27FC236}">
                      <a16:creationId xmlns:a16="http://schemas.microsoft.com/office/drawing/2014/main" id="{95AABED6-0D76-CC40-B455-F9E0C70910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3103" y="2031674"/>
                  <a:ext cx="518254" cy="556643"/>
                </a:xfrm>
                <a:prstGeom prst="rect">
                  <a:avLst/>
                </a:prstGeom>
              </p:spPr>
            </p:pic>
          </p:grpSp>
          <p:sp>
            <p:nvSpPr>
              <p:cNvPr id="362" name="Shape 535">
                <a:extLst>
                  <a:ext uri="{FF2B5EF4-FFF2-40B4-BE49-F238E27FC236}">
                    <a16:creationId xmlns:a16="http://schemas.microsoft.com/office/drawing/2014/main" id="{A3867B93-B8F4-284E-951E-3413EBC7FAC6}"/>
                  </a:ext>
                </a:extLst>
              </p:cNvPr>
              <p:cNvSpPr/>
              <p:nvPr/>
            </p:nvSpPr>
            <p:spPr>
              <a:xfrm>
                <a:off x="4302786" y="5536078"/>
                <a:ext cx="495496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SG 2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63" name="Shape 535">
                <a:extLst>
                  <a:ext uri="{FF2B5EF4-FFF2-40B4-BE49-F238E27FC236}">
                    <a16:creationId xmlns:a16="http://schemas.microsoft.com/office/drawing/2014/main" id="{EF9A35D9-7408-5747-B6F2-F2271971F56A}"/>
                  </a:ext>
                </a:extLst>
              </p:cNvPr>
              <p:cNvSpPr/>
              <p:nvPr/>
            </p:nvSpPr>
            <p:spPr>
              <a:xfrm>
                <a:off x="4293046" y="2970946"/>
                <a:ext cx="495496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SG 1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9C8967D5-ED52-374E-A1E8-0BA25EDF65FA}"/>
                  </a:ext>
                </a:extLst>
              </p:cNvPr>
              <p:cNvGrpSpPr/>
              <p:nvPr/>
            </p:nvGrpSpPr>
            <p:grpSpPr>
              <a:xfrm>
                <a:off x="178966" y="3500094"/>
                <a:ext cx="457200" cy="457200"/>
                <a:chOff x="570630" y="3331754"/>
                <a:chExt cx="704088" cy="704088"/>
              </a:xfrm>
            </p:grpSpPr>
            <p:sp>
              <p:nvSpPr>
                <p:cNvPr id="168" name="Shape 252">
                  <a:extLst>
                    <a:ext uri="{FF2B5EF4-FFF2-40B4-BE49-F238E27FC236}">
                      <a16:creationId xmlns:a16="http://schemas.microsoft.com/office/drawing/2014/main" id="{3E558EDB-FFAF-244F-8947-C5F7F5E902C3}"/>
                    </a:ext>
                  </a:extLst>
                </p:cNvPr>
                <p:cNvSpPr/>
                <p:nvPr/>
              </p:nvSpPr>
              <p:spPr>
                <a:xfrm>
                  <a:off x="570630" y="3331754"/>
                  <a:ext cx="704088" cy="7040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171" name="Picture 170">
                  <a:extLst>
                    <a:ext uri="{FF2B5EF4-FFF2-40B4-BE49-F238E27FC236}">
                      <a16:creationId xmlns:a16="http://schemas.microsoft.com/office/drawing/2014/main" id="{34CE25A0-EF65-8544-9D03-1BA4B93B72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2001" y="3367274"/>
                  <a:ext cx="552094" cy="552094"/>
                </a:xfrm>
                <a:prstGeom prst="rect">
                  <a:avLst/>
                </a:prstGeom>
              </p:spPr>
            </p:pic>
          </p:grpSp>
          <p:pic>
            <p:nvPicPr>
              <p:cNvPr id="224" name="Picture 223">
                <a:extLst>
                  <a:ext uri="{FF2B5EF4-FFF2-40B4-BE49-F238E27FC236}">
                    <a16:creationId xmlns:a16="http://schemas.microsoft.com/office/drawing/2014/main" id="{C8BAD4E0-6901-3B46-A427-1D7885E19F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 rot="10800000">
                <a:off x="2450535" y="3223628"/>
                <a:ext cx="538039" cy="189695"/>
              </a:xfrm>
              <a:prstGeom prst="rect">
                <a:avLst/>
              </a:prstGeom>
            </p:spPr>
          </p:pic>
          <p:cxnSp>
            <p:nvCxnSpPr>
              <p:cNvPr id="177" name="Straight Arrow Connector 176">
                <a:extLst>
                  <a:ext uri="{FF2B5EF4-FFF2-40B4-BE49-F238E27FC236}">
                    <a16:creationId xmlns:a16="http://schemas.microsoft.com/office/drawing/2014/main" id="{C037B370-7EAA-A545-9319-F364338CC6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496" y="3198133"/>
                <a:ext cx="9070" cy="301961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triangle" w="lg" len="med"/>
                <a:tailEnd type="triangle" w="lg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81" name="Straight Arrow Connector 110">
                <a:extLst>
                  <a:ext uri="{FF2B5EF4-FFF2-40B4-BE49-F238E27FC236}">
                    <a16:creationId xmlns:a16="http://schemas.microsoft.com/office/drawing/2014/main" id="{83991EE0-0032-344F-8C81-E12B174DBF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012" y="3716854"/>
                <a:ext cx="1207992" cy="0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triangle" w="lg" len="med"/>
                <a:tailEnd type="triangle" w="lg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4C21AC7A-B819-6541-853D-540B6EB2EE7A}"/>
                  </a:ext>
                </a:extLst>
              </p:cNvPr>
              <p:cNvGrpSpPr/>
              <p:nvPr/>
            </p:nvGrpSpPr>
            <p:grpSpPr>
              <a:xfrm>
                <a:off x="4271736" y="4464395"/>
                <a:ext cx="457200" cy="457200"/>
                <a:chOff x="6587463" y="2092052"/>
                <a:chExt cx="751660" cy="692612"/>
              </a:xfrm>
            </p:grpSpPr>
            <p:sp>
              <p:nvSpPr>
                <p:cNvPr id="186" name="Shape 252">
                  <a:extLst>
                    <a:ext uri="{FF2B5EF4-FFF2-40B4-BE49-F238E27FC236}">
                      <a16:creationId xmlns:a16="http://schemas.microsoft.com/office/drawing/2014/main" id="{E3B9127D-7BD9-724C-BEAE-09D116925E53}"/>
                    </a:ext>
                  </a:extLst>
                </p:cNvPr>
                <p:cNvSpPr/>
                <p:nvPr/>
              </p:nvSpPr>
              <p:spPr>
                <a:xfrm>
                  <a:off x="6587463" y="2092052"/>
                  <a:ext cx="751660" cy="69261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187" name="Picture 186">
                  <a:extLst>
                    <a:ext uri="{FF2B5EF4-FFF2-40B4-BE49-F238E27FC236}">
                      <a16:creationId xmlns:a16="http://schemas.microsoft.com/office/drawing/2014/main" id="{11AD5DFE-6522-734A-B646-FDD7A18C1E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biLevel thresh="50000"/>
                </a:blip>
                <a:stretch>
                  <a:fillRect/>
                </a:stretch>
              </p:blipFill>
              <p:spPr>
                <a:xfrm>
                  <a:off x="6727072" y="2155504"/>
                  <a:ext cx="472441" cy="501965"/>
                </a:xfrm>
                <a:prstGeom prst="rect">
                  <a:avLst/>
                </a:prstGeom>
              </p:spPr>
            </p:pic>
          </p:grpSp>
          <p:sp>
            <p:nvSpPr>
              <p:cNvPr id="188" name="Shape 535">
                <a:extLst>
                  <a:ext uri="{FF2B5EF4-FFF2-40B4-BE49-F238E27FC236}">
                    <a16:creationId xmlns:a16="http://schemas.microsoft.com/office/drawing/2014/main" id="{CF8BAFB2-7065-2545-A5F5-D44731A68A23}"/>
                  </a:ext>
                </a:extLst>
              </p:cNvPr>
              <p:cNvSpPr/>
              <p:nvPr/>
            </p:nvSpPr>
            <p:spPr>
              <a:xfrm>
                <a:off x="4735020" y="4471886"/>
                <a:ext cx="948169" cy="471924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Private </a:t>
                </a:r>
              </a:p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LB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194" name="Straight Arrow Connector 193">
                <a:extLst>
                  <a:ext uri="{FF2B5EF4-FFF2-40B4-BE49-F238E27FC236}">
                    <a16:creationId xmlns:a16="http://schemas.microsoft.com/office/drawing/2014/main" id="{2C77CC1D-5B9C-9347-A689-AF929A7615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79471" y="2203001"/>
                <a:ext cx="7666" cy="578209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none"/>
                <a:tailEnd type="non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CAF9220E-DD73-AA48-B667-0CF2CA18C4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5287" y="2748193"/>
                <a:ext cx="0" cy="339952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none"/>
                <a:tailEnd type="non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06" name="Straight Arrow Connector 205">
                <a:extLst>
                  <a:ext uri="{FF2B5EF4-FFF2-40B4-BE49-F238E27FC236}">
                    <a16:creationId xmlns:a16="http://schemas.microsoft.com/office/drawing/2014/main" id="{72B116BF-CB53-AB49-8802-6AAF9D1DDA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4219" y="5417995"/>
                <a:ext cx="3053" cy="341904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none"/>
                <a:tailEnd type="non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05" name="Straight Arrow Connector 204">
                <a:extLst>
                  <a:ext uri="{FF2B5EF4-FFF2-40B4-BE49-F238E27FC236}">
                    <a16:creationId xmlns:a16="http://schemas.microsoft.com/office/drawing/2014/main" id="{426A2A08-14F3-414F-9E64-13E8B7BB27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72319" y="4918941"/>
                <a:ext cx="3915" cy="514242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none"/>
                <a:tailEnd type="non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315" name="Group 314">
                <a:extLst>
                  <a:ext uri="{FF2B5EF4-FFF2-40B4-BE49-F238E27FC236}">
                    <a16:creationId xmlns:a16="http://schemas.microsoft.com/office/drawing/2014/main" id="{6FC3C9E4-BC39-1543-B260-584A046EF422}"/>
                  </a:ext>
                </a:extLst>
              </p:cNvPr>
              <p:cNvGrpSpPr/>
              <p:nvPr/>
            </p:nvGrpSpPr>
            <p:grpSpPr>
              <a:xfrm>
                <a:off x="3428050" y="5704164"/>
                <a:ext cx="457200" cy="457200"/>
                <a:chOff x="559577" y="2006407"/>
                <a:chExt cx="704088" cy="704088"/>
              </a:xfrm>
            </p:grpSpPr>
            <p:sp>
              <p:nvSpPr>
                <p:cNvPr id="316" name="Shape 252">
                  <a:extLst>
                    <a:ext uri="{FF2B5EF4-FFF2-40B4-BE49-F238E27FC236}">
                      <a16:creationId xmlns:a16="http://schemas.microsoft.com/office/drawing/2014/main" id="{C2E961B0-4F7F-2741-B9BF-79EF5F845EA0}"/>
                    </a:ext>
                  </a:extLst>
                </p:cNvPr>
                <p:cNvSpPr/>
                <p:nvPr/>
              </p:nvSpPr>
              <p:spPr>
                <a:xfrm>
                  <a:off x="559577" y="2006407"/>
                  <a:ext cx="704088" cy="7040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317" name="Picture 316">
                  <a:extLst>
                    <a:ext uri="{FF2B5EF4-FFF2-40B4-BE49-F238E27FC236}">
                      <a16:creationId xmlns:a16="http://schemas.microsoft.com/office/drawing/2014/main" id="{F5BD99C5-294E-9448-872A-FE3F29759F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3103" y="2031674"/>
                  <a:ext cx="518254" cy="556643"/>
                </a:xfrm>
                <a:prstGeom prst="rect">
                  <a:avLst/>
                </a:prstGeom>
              </p:spPr>
            </p:pic>
          </p:grpSp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2ECE52E9-6230-6542-BBF2-135281B09888}"/>
                  </a:ext>
                </a:extLst>
              </p:cNvPr>
              <p:cNvGrpSpPr/>
              <p:nvPr/>
            </p:nvGrpSpPr>
            <p:grpSpPr>
              <a:xfrm>
                <a:off x="5067033" y="5703770"/>
                <a:ext cx="457200" cy="457200"/>
                <a:chOff x="559577" y="2006407"/>
                <a:chExt cx="704088" cy="704088"/>
              </a:xfrm>
            </p:grpSpPr>
            <p:sp>
              <p:nvSpPr>
                <p:cNvPr id="307" name="Shape 252">
                  <a:extLst>
                    <a:ext uri="{FF2B5EF4-FFF2-40B4-BE49-F238E27FC236}">
                      <a16:creationId xmlns:a16="http://schemas.microsoft.com/office/drawing/2014/main" id="{DB5ED775-62C6-824E-80FF-C5B476153D01}"/>
                    </a:ext>
                  </a:extLst>
                </p:cNvPr>
                <p:cNvSpPr/>
                <p:nvPr/>
              </p:nvSpPr>
              <p:spPr>
                <a:xfrm>
                  <a:off x="559577" y="2006407"/>
                  <a:ext cx="704088" cy="7040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308" name="Picture 307">
                  <a:extLst>
                    <a:ext uri="{FF2B5EF4-FFF2-40B4-BE49-F238E27FC236}">
                      <a16:creationId xmlns:a16="http://schemas.microsoft.com/office/drawing/2014/main" id="{895B9C10-2662-F942-A72A-10291189CD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3103" y="2031673"/>
                  <a:ext cx="518255" cy="556642"/>
                </a:xfrm>
                <a:prstGeom prst="rect">
                  <a:avLst/>
                </a:prstGeom>
              </p:spPr>
            </p:pic>
          </p:grpSp>
          <p:cxnSp>
            <p:nvCxnSpPr>
              <p:cNvPr id="214" name="Straight Arrow Connector 110">
                <a:extLst>
                  <a:ext uri="{FF2B5EF4-FFF2-40B4-BE49-F238E27FC236}">
                    <a16:creationId xmlns:a16="http://schemas.microsoft.com/office/drawing/2014/main" id="{FF10D639-4D77-A947-A442-184381664E0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184972" y="3578381"/>
                <a:ext cx="1249994" cy="564807"/>
              </a:xfrm>
              <a:prstGeom prst="bentConnector3">
                <a:avLst>
                  <a:gd name="adj1" fmla="val 100450"/>
                </a:avLst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none"/>
                <a:tailEnd type="non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15" name="Straight Arrow Connector 110">
                <a:extLst>
                  <a:ext uri="{FF2B5EF4-FFF2-40B4-BE49-F238E27FC236}">
                    <a16:creationId xmlns:a16="http://schemas.microsoft.com/office/drawing/2014/main" id="{406C96BC-1676-1644-8F4F-211BD65B31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07080" y="3551093"/>
                <a:ext cx="1410594" cy="569624"/>
              </a:xfrm>
              <a:prstGeom prst="bentConnector3">
                <a:avLst>
                  <a:gd name="adj1" fmla="val 100294"/>
                </a:avLst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none"/>
                <a:tailEnd type="non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20" name="Straight Arrow Connector 219">
                <a:extLst>
                  <a:ext uri="{FF2B5EF4-FFF2-40B4-BE49-F238E27FC236}">
                    <a16:creationId xmlns:a16="http://schemas.microsoft.com/office/drawing/2014/main" id="{0F71166A-0A0E-884A-A6C0-559EA9D690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8483" y="4143013"/>
                <a:ext cx="5346" cy="314624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none"/>
                <a:tailEnd type="non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47" name="Straight Arrow Connector 246">
                <a:extLst>
                  <a:ext uri="{FF2B5EF4-FFF2-40B4-BE49-F238E27FC236}">
                    <a16:creationId xmlns:a16="http://schemas.microsoft.com/office/drawing/2014/main" id="{466CDDDC-1E1C-2546-9978-22E8E966AE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67859" y="3554730"/>
                <a:ext cx="4645" cy="608815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none"/>
                <a:tailEnd type="non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49" name="Straight Arrow Connector 248">
                <a:extLst>
                  <a:ext uri="{FF2B5EF4-FFF2-40B4-BE49-F238E27FC236}">
                    <a16:creationId xmlns:a16="http://schemas.microsoft.com/office/drawing/2014/main" id="{8C65D8C7-255C-7A4D-9426-CD93F1C935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22785" y="3565229"/>
                <a:ext cx="1" cy="564807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none"/>
                <a:tailEnd type="non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57" name="Straight Arrow Connector 110">
                <a:extLst>
                  <a:ext uri="{FF2B5EF4-FFF2-40B4-BE49-F238E27FC236}">
                    <a16:creationId xmlns:a16="http://schemas.microsoft.com/office/drawing/2014/main" id="{02C6859E-424C-4F4E-8D94-1F3B9B8CEF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20556" y="6193749"/>
                <a:ext cx="435637" cy="0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triangle" w="lg" len="med"/>
                <a:tailEnd type="triangle" w="lg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258" name="Shape 535">
                <a:extLst>
                  <a:ext uri="{FF2B5EF4-FFF2-40B4-BE49-F238E27FC236}">
                    <a16:creationId xmlns:a16="http://schemas.microsoft.com/office/drawing/2014/main" id="{9A6D43B1-188F-504E-89B4-42857CD16842}"/>
                  </a:ext>
                </a:extLst>
              </p:cNvPr>
              <p:cNvSpPr/>
              <p:nvPr/>
            </p:nvSpPr>
            <p:spPr>
              <a:xfrm>
                <a:off x="7013693" y="6485114"/>
                <a:ext cx="948169" cy="471924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Implicit Router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grpSp>
            <p:nvGrpSpPr>
              <p:cNvPr id="259" name="Group 258">
                <a:extLst>
                  <a:ext uri="{FF2B5EF4-FFF2-40B4-BE49-F238E27FC236}">
                    <a16:creationId xmlns:a16="http://schemas.microsoft.com/office/drawing/2014/main" id="{D8F4241F-68CD-0A4C-83E9-A1A0AAB5B6D4}"/>
                  </a:ext>
                </a:extLst>
              </p:cNvPr>
              <p:cNvGrpSpPr/>
              <p:nvPr/>
            </p:nvGrpSpPr>
            <p:grpSpPr>
              <a:xfrm>
                <a:off x="6961950" y="5873709"/>
                <a:ext cx="640080" cy="640080"/>
                <a:chOff x="7776669" y="5031984"/>
                <a:chExt cx="751660" cy="692612"/>
              </a:xfrm>
            </p:grpSpPr>
            <p:sp>
              <p:nvSpPr>
                <p:cNvPr id="260" name="Shape 252">
                  <a:extLst>
                    <a:ext uri="{FF2B5EF4-FFF2-40B4-BE49-F238E27FC236}">
                      <a16:creationId xmlns:a16="http://schemas.microsoft.com/office/drawing/2014/main" id="{39D6DD28-5D2C-0A4D-B83F-C6BC7622F6D8}"/>
                    </a:ext>
                  </a:extLst>
                </p:cNvPr>
                <p:cNvSpPr/>
                <p:nvPr/>
              </p:nvSpPr>
              <p:spPr>
                <a:xfrm>
                  <a:off x="7776669" y="5031984"/>
                  <a:ext cx="751660" cy="69261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268" name="Picture 267">
                  <a:extLst>
                    <a:ext uri="{FF2B5EF4-FFF2-40B4-BE49-F238E27FC236}">
                      <a16:creationId xmlns:a16="http://schemas.microsoft.com/office/drawing/2014/main" id="{A675F4E7-6FC8-7249-9FC0-8540E6DA89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biLevel thresh="50000"/>
                </a:blip>
                <a:stretch>
                  <a:fillRect/>
                </a:stretch>
              </p:blipFill>
              <p:spPr>
                <a:xfrm>
                  <a:off x="7915167" y="5141397"/>
                  <a:ext cx="474667" cy="474667"/>
                </a:xfrm>
                <a:prstGeom prst="rect">
                  <a:avLst/>
                </a:prstGeom>
              </p:spPr>
            </p:pic>
          </p:grpSp>
          <p:sp>
            <p:nvSpPr>
              <p:cNvPr id="273" name="Rounded Rectangle 272">
                <a:extLst>
                  <a:ext uri="{FF2B5EF4-FFF2-40B4-BE49-F238E27FC236}">
                    <a16:creationId xmlns:a16="http://schemas.microsoft.com/office/drawing/2014/main" id="{16352806-C55A-4A45-8409-827942289967}"/>
                  </a:ext>
                </a:extLst>
              </p:cNvPr>
              <p:cNvSpPr/>
              <p:nvPr/>
            </p:nvSpPr>
            <p:spPr>
              <a:xfrm>
                <a:off x="6667057" y="1048112"/>
                <a:ext cx="1261540" cy="4514628"/>
              </a:xfrm>
              <a:prstGeom prst="roundRect">
                <a:avLst>
                  <a:gd name="adj" fmla="val 0"/>
                </a:avLst>
              </a:prstGeom>
              <a:noFill/>
              <a:ln w="12700">
                <a:solidFill>
                  <a:srgbClr val="4378BB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pic>
            <p:nvPicPr>
              <p:cNvPr id="274" name="Picture 273">
                <a:extLst>
                  <a:ext uri="{FF2B5EF4-FFF2-40B4-BE49-F238E27FC236}">
                    <a16:creationId xmlns:a16="http://schemas.microsoft.com/office/drawing/2014/main" id="{B8F04B28-45FA-E446-AA25-4BD066E2A0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657670" y="1046569"/>
                <a:ext cx="317181" cy="321046"/>
              </a:xfrm>
              <a:prstGeom prst="rect">
                <a:avLst/>
              </a:prstGeom>
            </p:spPr>
          </p:pic>
          <p:sp>
            <p:nvSpPr>
              <p:cNvPr id="290" name="Shape 535">
                <a:extLst>
                  <a:ext uri="{FF2B5EF4-FFF2-40B4-BE49-F238E27FC236}">
                    <a16:creationId xmlns:a16="http://schemas.microsoft.com/office/drawing/2014/main" id="{256C19BE-D117-2240-9A0D-1B323B18FA5E}"/>
                  </a:ext>
                </a:extLst>
              </p:cNvPr>
              <p:cNvSpPr/>
              <p:nvPr/>
            </p:nvSpPr>
            <p:spPr>
              <a:xfrm>
                <a:off x="6921164" y="992205"/>
                <a:ext cx="2033640" cy="471924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Classic</a:t>
                </a:r>
              </a:p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Infrastructure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grpSp>
            <p:nvGrpSpPr>
              <p:cNvPr id="332" name="Group 331">
                <a:extLst>
                  <a:ext uri="{FF2B5EF4-FFF2-40B4-BE49-F238E27FC236}">
                    <a16:creationId xmlns:a16="http://schemas.microsoft.com/office/drawing/2014/main" id="{E34A014C-32F3-8949-BAF1-015DDD0601C3}"/>
                  </a:ext>
                </a:extLst>
              </p:cNvPr>
              <p:cNvGrpSpPr/>
              <p:nvPr/>
            </p:nvGrpSpPr>
            <p:grpSpPr>
              <a:xfrm>
                <a:off x="7082762" y="2007694"/>
                <a:ext cx="457200" cy="457200"/>
                <a:chOff x="3912190" y="4796511"/>
                <a:chExt cx="749808" cy="694944"/>
              </a:xfrm>
            </p:grpSpPr>
            <p:grpSp>
              <p:nvGrpSpPr>
                <p:cNvPr id="355" name="Group 354">
                  <a:extLst>
                    <a:ext uri="{FF2B5EF4-FFF2-40B4-BE49-F238E27FC236}">
                      <a16:creationId xmlns:a16="http://schemas.microsoft.com/office/drawing/2014/main" id="{81BA4B21-E654-0F4E-BEC3-1193327DB657}"/>
                    </a:ext>
                  </a:extLst>
                </p:cNvPr>
                <p:cNvGrpSpPr/>
                <p:nvPr/>
              </p:nvGrpSpPr>
              <p:grpSpPr>
                <a:xfrm>
                  <a:off x="3912190" y="4796511"/>
                  <a:ext cx="749808" cy="694944"/>
                  <a:chOff x="7218871" y="6217351"/>
                  <a:chExt cx="829272" cy="692612"/>
                </a:xfrm>
              </p:grpSpPr>
              <p:sp>
                <p:nvSpPr>
                  <p:cNvPr id="358" name="Shape 252">
                    <a:extLst>
                      <a:ext uri="{FF2B5EF4-FFF2-40B4-BE49-F238E27FC236}">
                        <a16:creationId xmlns:a16="http://schemas.microsoft.com/office/drawing/2014/main" id="{559FB624-EAAF-844C-804B-E18BFFD3A943}"/>
                      </a:ext>
                    </a:extLst>
                  </p:cNvPr>
                  <p:cNvSpPr/>
                  <p:nvPr/>
                </p:nvSpPr>
                <p:spPr>
                  <a:xfrm>
                    <a:off x="7218871" y="6217351"/>
                    <a:ext cx="829272" cy="69261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rgbClr val="8DC53F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1800">
                        <a:solidFill>
                          <a:srgbClr val="FFFFFF"/>
                        </a:solidFill>
                      </a:defRPr>
                    </a:pPr>
                    <a:endParaRPr dirty="0"/>
                  </a:p>
                </p:txBody>
              </p:sp>
              <p:cxnSp>
                <p:nvCxnSpPr>
                  <p:cNvPr id="361" name="Straight Arrow Connector 360">
                    <a:extLst>
                      <a:ext uri="{FF2B5EF4-FFF2-40B4-BE49-F238E27FC236}">
                        <a16:creationId xmlns:a16="http://schemas.microsoft.com/office/drawing/2014/main" id="{67BDC030-F1D8-9643-8B01-08E23FBFA2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633507" y="6451355"/>
                    <a:ext cx="0" cy="225369"/>
                  </a:xfrm>
                  <a:prstGeom prst="straightConnector1">
                    <a:avLst/>
                  </a:prstGeom>
                  <a:noFill/>
                  <a:ln w="41275" cap="flat">
                    <a:solidFill>
                      <a:srgbClr val="8DC53F"/>
                    </a:solidFill>
                    <a:prstDash val="solid"/>
                    <a:miter lim="400000"/>
                    <a:headEnd type="none"/>
                    <a:tailEnd type="arrow" w="med" len="sm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pic>
              <p:nvPicPr>
                <p:cNvPr id="357" name="Picture 356">
                  <a:extLst>
                    <a:ext uri="{FF2B5EF4-FFF2-40B4-BE49-F238E27FC236}">
                      <a16:creationId xmlns:a16="http://schemas.microsoft.com/office/drawing/2014/main" id="{63DBD55C-FE52-CB41-9833-77B1684815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56488" y="4872353"/>
                  <a:ext cx="437242" cy="483881"/>
                </a:xfrm>
                <a:prstGeom prst="rect">
                  <a:avLst/>
                </a:prstGeom>
              </p:spPr>
            </p:pic>
          </p:grpSp>
          <p:sp>
            <p:nvSpPr>
              <p:cNvPr id="365" name="Shape 535">
                <a:extLst>
                  <a:ext uri="{FF2B5EF4-FFF2-40B4-BE49-F238E27FC236}">
                    <a16:creationId xmlns:a16="http://schemas.microsoft.com/office/drawing/2014/main" id="{734D8829-AC70-E146-B250-2D5ECD702C38}"/>
                  </a:ext>
                </a:extLst>
              </p:cNvPr>
              <p:cNvSpPr/>
              <p:nvPr/>
            </p:nvSpPr>
            <p:spPr>
              <a:xfrm>
                <a:off x="6956193" y="2407087"/>
                <a:ext cx="1025921" cy="471924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Gateway Appliance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grpSp>
            <p:nvGrpSpPr>
              <p:cNvPr id="367" name="Group 366">
                <a:extLst>
                  <a:ext uri="{FF2B5EF4-FFF2-40B4-BE49-F238E27FC236}">
                    <a16:creationId xmlns:a16="http://schemas.microsoft.com/office/drawing/2014/main" id="{6FFA6B2A-855C-5A46-8710-674773E0A574}"/>
                  </a:ext>
                </a:extLst>
              </p:cNvPr>
              <p:cNvGrpSpPr/>
              <p:nvPr/>
            </p:nvGrpSpPr>
            <p:grpSpPr>
              <a:xfrm>
                <a:off x="7074468" y="3001919"/>
                <a:ext cx="457200" cy="457200"/>
                <a:chOff x="6587463" y="2092052"/>
                <a:chExt cx="751660" cy="692612"/>
              </a:xfrm>
            </p:grpSpPr>
            <p:sp>
              <p:nvSpPr>
                <p:cNvPr id="368" name="Shape 252">
                  <a:extLst>
                    <a:ext uri="{FF2B5EF4-FFF2-40B4-BE49-F238E27FC236}">
                      <a16:creationId xmlns:a16="http://schemas.microsoft.com/office/drawing/2014/main" id="{6514EE7D-01D7-384E-836B-FC63A412AF7E}"/>
                    </a:ext>
                  </a:extLst>
                </p:cNvPr>
                <p:cNvSpPr/>
                <p:nvPr/>
              </p:nvSpPr>
              <p:spPr>
                <a:xfrm>
                  <a:off x="6587463" y="2092052"/>
                  <a:ext cx="751660" cy="69261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369" name="Picture 368">
                  <a:extLst>
                    <a:ext uri="{FF2B5EF4-FFF2-40B4-BE49-F238E27FC236}">
                      <a16:creationId xmlns:a16="http://schemas.microsoft.com/office/drawing/2014/main" id="{53B6080D-B95F-A04B-91C8-2EC642A8B2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biLevel thresh="50000"/>
                </a:blip>
                <a:stretch>
                  <a:fillRect/>
                </a:stretch>
              </p:blipFill>
              <p:spPr>
                <a:xfrm>
                  <a:off x="6727072" y="2155504"/>
                  <a:ext cx="472441" cy="501965"/>
                </a:xfrm>
                <a:prstGeom prst="rect">
                  <a:avLst/>
                </a:prstGeom>
              </p:spPr>
            </p:pic>
          </p:grpSp>
          <p:sp>
            <p:nvSpPr>
              <p:cNvPr id="370" name="Shape 535">
                <a:extLst>
                  <a:ext uri="{FF2B5EF4-FFF2-40B4-BE49-F238E27FC236}">
                    <a16:creationId xmlns:a16="http://schemas.microsoft.com/office/drawing/2014/main" id="{4D14D441-1FE3-CC4A-8413-44C3A9588C57}"/>
                  </a:ext>
                </a:extLst>
              </p:cNvPr>
              <p:cNvSpPr/>
              <p:nvPr/>
            </p:nvSpPr>
            <p:spPr>
              <a:xfrm>
                <a:off x="6899370" y="3422742"/>
                <a:ext cx="1025921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Classic LB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grpSp>
            <p:nvGrpSpPr>
              <p:cNvPr id="371" name="Group 370">
                <a:extLst>
                  <a:ext uri="{FF2B5EF4-FFF2-40B4-BE49-F238E27FC236}">
                    <a16:creationId xmlns:a16="http://schemas.microsoft.com/office/drawing/2014/main" id="{37805488-2BB5-D148-A6E1-43708DA23DD6}"/>
                  </a:ext>
                </a:extLst>
              </p:cNvPr>
              <p:cNvGrpSpPr/>
              <p:nvPr/>
            </p:nvGrpSpPr>
            <p:grpSpPr>
              <a:xfrm>
                <a:off x="7074468" y="3851011"/>
                <a:ext cx="457200" cy="457200"/>
                <a:chOff x="559577" y="2006407"/>
                <a:chExt cx="704088" cy="704088"/>
              </a:xfrm>
            </p:grpSpPr>
            <p:sp>
              <p:nvSpPr>
                <p:cNvPr id="372" name="Shape 252">
                  <a:extLst>
                    <a:ext uri="{FF2B5EF4-FFF2-40B4-BE49-F238E27FC236}">
                      <a16:creationId xmlns:a16="http://schemas.microsoft.com/office/drawing/2014/main" id="{EAED3F16-1092-0541-BC54-9D38054055AD}"/>
                    </a:ext>
                  </a:extLst>
                </p:cNvPr>
                <p:cNvSpPr/>
                <p:nvPr/>
              </p:nvSpPr>
              <p:spPr>
                <a:xfrm>
                  <a:off x="559577" y="2006407"/>
                  <a:ext cx="704088" cy="7040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373" name="Picture 372">
                  <a:extLst>
                    <a:ext uri="{FF2B5EF4-FFF2-40B4-BE49-F238E27FC236}">
                      <a16:creationId xmlns:a16="http://schemas.microsoft.com/office/drawing/2014/main" id="{AFDABE35-45B1-DB4F-A60C-08983CD60E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3103" y="2031674"/>
                  <a:ext cx="518255" cy="556642"/>
                </a:xfrm>
                <a:prstGeom prst="rect">
                  <a:avLst/>
                </a:prstGeom>
              </p:spPr>
            </p:pic>
          </p:grpSp>
          <p:sp>
            <p:nvSpPr>
              <p:cNvPr id="374" name="Shape 535">
                <a:extLst>
                  <a:ext uri="{FF2B5EF4-FFF2-40B4-BE49-F238E27FC236}">
                    <a16:creationId xmlns:a16="http://schemas.microsoft.com/office/drawing/2014/main" id="{48822929-7D15-4248-8AAC-96134D558D8E}"/>
                  </a:ext>
                </a:extLst>
              </p:cNvPr>
              <p:cNvSpPr/>
              <p:nvPr/>
            </p:nvSpPr>
            <p:spPr>
              <a:xfrm>
                <a:off x="6858980" y="4253732"/>
                <a:ext cx="1025921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Classic VSI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3DB6B2C3-E370-6548-9C2D-11D1B9C7AB2F}"/>
                  </a:ext>
                </a:extLst>
              </p:cNvPr>
              <p:cNvGrpSpPr/>
              <p:nvPr/>
            </p:nvGrpSpPr>
            <p:grpSpPr>
              <a:xfrm>
                <a:off x="7027263" y="4644255"/>
                <a:ext cx="490398" cy="513691"/>
                <a:chOff x="7011655" y="4521505"/>
                <a:chExt cx="490398" cy="513691"/>
              </a:xfrm>
            </p:grpSpPr>
            <p:sp>
              <p:nvSpPr>
                <p:cNvPr id="378" name="Shape 298">
                  <a:extLst>
                    <a:ext uri="{FF2B5EF4-FFF2-40B4-BE49-F238E27FC236}">
                      <a16:creationId xmlns:a16="http://schemas.microsoft.com/office/drawing/2014/main" id="{36EE1958-EFB3-984C-883E-34488DDDC1F0}"/>
                    </a:ext>
                  </a:extLst>
                </p:cNvPr>
                <p:cNvSpPr/>
                <p:nvPr/>
              </p:nvSpPr>
              <p:spPr>
                <a:xfrm>
                  <a:off x="7011655" y="4521505"/>
                  <a:ext cx="490398" cy="51369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BC831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377" name="Picture 376">
                  <a:extLst>
                    <a:ext uri="{FF2B5EF4-FFF2-40B4-BE49-F238E27FC236}">
                      <a16:creationId xmlns:a16="http://schemas.microsoft.com/office/drawing/2014/main" id="{8C0EE363-693D-444B-AF9A-918985854B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101571" y="4599964"/>
                  <a:ext cx="308218" cy="350531"/>
                </a:xfrm>
                <a:prstGeom prst="rect">
                  <a:avLst/>
                </a:prstGeom>
              </p:spPr>
            </p:pic>
          </p:grpSp>
          <p:sp>
            <p:nvSpPr>
              <p:cNvPr id="380" name="Shape 535">
                <a:extLst>
                  <a:ext uri="{FF2B5EF4-FFF2-40B4-BE49-F238E27FC236}">
                    <a16:creationId xmlns:a16="http://schemas.microsoft.com/office/drawing/2014/main" id="{70C9821B-E7E0-9D4F-A641-1064CD4DE5EE}"/>
                  </a:ext>
                </a:extLst>
              </p:cNvPr>
              <p:cNvSpPr/>
              <p:nvPr/>
            </p:nvSpPr>
            <p:spPr>
              <a:xfrm>
                <a:off x="6880660" y="5107650"/>
                <a:ext cx="1025921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Bare Metal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381" name="Straight Arrow Connector 110">
                <a:extLst>
                  <a:ext uri="{FF2B5EF4-FFF2-40B4-BE49-F238E27FC236}">
                    <a16:creationId xmlns:a16="http://schemas.microsoft.com/office/drawing/2014/main" id="{68B81812-AD6D-3B40-B942-F544CDB989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8597" y="4941599"/>
                <a:ext cx="301003" cy="0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triangle" w="lg" len="med"/>
                <a:tailEnd type="triangle" w="lg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82" name="Straight Arrow Connector 381">
                <a:extLst>
                  <a:ext uri="{FF2B5EF4-FFF2-40B4-BE49-F238E27FC236}">
                    <a16:creationId xmlns:a16="http://schemas.microsoft.com/office/drawing/2014/main" id="{B0B6F7BE-7881-6643-A6E1-66504B70F3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96668" y="4125832"/>
                <a:ext cx="0" cy="558596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triangle" w="lg" len="med"/>
                <a:tailEnd type="triangle" w="lg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83" name="Straight Arrow Connector 382">
                <a:extLst>
                  <a:ext uri="{FF2B5EF4-FFF2-40B4-BE49-F238E27FC236}">
                    <a16:creationId xmlns:a16="http://schemas.microsoft.com/office/drawing/2014/main" id="{470F8364-AE58-ED43-AAAB-7E4C27A20F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96668" y="5579450"/>
                <a:ext cx="0" cy="558596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triangle" w="lg" len="med"/>
                <a:tailEnd type="triangle" w="lg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84" name="Rounded Rectangle 383">
                <a:extLst>
                  <a:ext uri="{FF2B5EF4-FFF2-40B4-BE49-F238E27FC236}">
                    <a16:creationId xmlns:a16="http://schemas.microsoft.com/office/drawing/2014/main" id="{50A1D703-D6A0-FB4A-BDE2-26E654E4EE92}"/>
                  </a:ext>
                </a:extLst>
              </p:cNvPr>
              <p:cNvSpPr/>
              <p:nvPr/>
            </p:nvSpPr>
            <p:spPr>
              <a:xfrm>
                <a:off x="6777640" y="1518494"/>
                <a:ext cx="1043923" cy="3905014"/>
              </a:xfrm>
              <a:prstGeom prst="roundRect">
                <a:avLst>
                  <a:gd name="adj" fmla="val 0"/>
                </a:avLst>
              </a:prstGeom>
              <a:noFill/>
              <a:ln w="12700">
                <a:solidFill>
                  <a:srgbClr val="00882B"/>
                </a:solidFill>
                <a:prstDash val="lgDash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sp>
            <p:nvSpPr>
              <p:cNvPr id="388" name="Shape 535">
                <a:extLst>
                  <a:ext uri="{FF2B5EF4-FFF2-40B4-BE49-F238E27FC236}">
                    <a16:creationId xmlns:a16="http://schemas.microsoft.com/office/drawing/2014/main" id="{F66FB428-83FF-0743-BEB5-FCAB675E42C6}"/>
                  </a:ext>
                </a:extLst>
              </p:cNvPr>
              <p:cNvSpPr/>
              <p:nvPr/>
            </p:nvSpPr>
            <p:spPr>
              <a:xfrm>
                <a:off x="7175591" y="1561804"/>
                <a:ext cx="1250568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DCnn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216" name="Straight Arrow Connector 110">
                <a:extLst>
                  <a:ext uri="{FF2B5EF4-FFF2-40B4-BE49-F238E27FC236}">
                    <a16:creationId xmlns:a16="http://schemas.microsoft.com/office/drawing/2014/main" id="{FFDC5C58-40C8-AD4C-970B-0471CB99175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676139" y="2923624"/>
                <a:ext cx="1784792" cy="395614"/>
              </a:xfrm>
              <a:prstGeom prst="bentConnector3">
                <a:avLst>
                  <a:gd name="adj1" fmla="val 79886"/>
                </a:avLst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triangle" w="lg" len="med"/>
                <a:tailEnd type="triangle" w="lg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50" name="Straight Arrow Connector 110">
                <a:extLst>
                  <a:ext uri="{FF2B5EF4-FFF2-40B4-BE49-F238E27FC236}">
                    <a16:creationId xmlns:a16="http://schemas.microsoft.com/office/drawing/2014/main" id="{B5429536-52A1-DA49-9C18-37FDBAC37A4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678114" y="1995929"/>
                <a:ext cx="3610928" cy="535224"/>
              </a:xfrm>
              <a:prstGeom prst="bentConnector3">
                <a:avLst>
                  <a:gd name="adj1" fmla="val 90095"/>
                </a:avLst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triangle" w="lg" len="med"/>
                <a:tailEnd type="triangle" w="lg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251" name="Group 250">
                <a:extLst>
                  <a:ext uri="{FF2B5EF4-FFF2-40B4-BE49-F238E27FC236}">
                    <a16:creationId xmlns:a16="http://schemas.microsoft.com/office/drawing/2014/main" id="{A1401C2A-3B39-474A-8A2D-6F2C191BC157}"/>
                  </a:ext>
                </a:extLst>
              </p:cNvPr>
              <p:cNvGrpSpPr/>
              <p:nvPr/>
            </p:nvGrpSpPr>
            <p:grpSpPr>
              <a:xfrm>
                <a:off x="1196640" y="0"/>
                <a:ext cx="365760" cy="365760"/>
                <a:chOff x="5331097" y="3391404"/>
                <a:chExt cx="914400" cy="914400"/>
              </a:xfrm>
            </p:grpSpPr>
            <p:sp>
              <p:nvSpPr>
                <p:cNvPr id="252" name="Rounded Rectangle 29">
                  <a:extLst>
                    <a:ext uri="{FF2B5EF4-FFF2-40B4-BE49-F238E27FC236}">
                      <a16:creationId xmlns:a16="http://schemas.microsoft.com/office/drawing/2014/main" id="{8E4BB0A6-115E-A749-A20D-C74A685ACD4C}"/>
                    </a:ext>
                  </a:extLst>
                </p:cNvPr>
                <p:cNvSpPr/>
                <p:nvPr/>
              </p:nvSpPr>
              <p:spPr>
                <a:xfrm>
                  <a:off x="5331097" y="3391404"/>
                  <a:ext cx="914400" cy="9144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4378BB"/>
                </a:solidFill>
                <a:ln w="6350">
                  <a:solidFill>
                    <a:srgbClr val="4378BB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  <p:pic>
              <p:nvPicPr>
                <p:cNvPr id="253" name="Picture 252">
                  <a:extLst>
                    <a:ext uri="{FF2B5EF4-FFF2-40B4-BE49-F238E27FC236}">
                      <a16:creationId xmlns:a16="http://schemas.microsoft.com/office/drawing/2014/main" id="{C8A57C21-7510-BF40-9424-8DCD969095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410960" y="3432914"/>
                  <a:ext cx="754678" cy="831390"/>
                </a:xfrm>
                <a:prstGeom prst="rect">
                  <a:avLst/>
                </a:prstGeom>
              </p:spPr>
            </p:pic>
          </p:grpSp>
          <p:grpSp>
            <p:nvGrpSpPr>
              <p:cNvPr id="256" name="Group 255">
                <a:extLst>
                  <a:ext uri="{FF2B5EF4-FFF2-40B4-BE49-F238E27FC236}">
                    <a16:creationId xmlns:a16="http://schemas.microsoft.com/office/drawing/2014/main" id="{D90511E5-B5FF-5548-BAFE-C634D75C02CF}"/>
                  </a:ext>
                </a:extLst>
              </p:cNvPr>
              <p:cNvGrpSpPr/>
              <p:nvPr/>
            </p:nvGrpSpPr>
            <p:grpSpPr>
              <a:xfrm>
                <a:off x="9213788" y="0"/>
                <a:ext cx="365760" cy="365760"/>
                <a:chOff x="5410668" y="3402270"/>
                <a:chExt cx="914400" cy="914400"/>
              </a:xfrm>
            </p:grpSpPr>
            <p:sp>
              <p:nvSpPr>
                <p:cNvPr id="272" name="Rounded Rectangle 41">
                  <a:extLst>
                    <a:ext uri="{FF2B5EF4-FFF2-40B4-BE49-F238E27FC236}">
                      <a16:creationId xmlns:a16="http://schemas.microsoft.com/office/drawing/2014/main" id="{FAB33BF9-4145-BD4B-B5B5-CDCD2D902380}"/>
                    </a:ext>
                  </a:extLst>
                </p:cNvPr>
                <p:cNvSpPr/>
                <p:nvPr/>
              </p:nvSpPr>
              <p:spPr>
                <a:xfrm>
                  <a:off x="5410668" y="3402270"/>
                  <a:ext cx="914400" cy="9144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4378BB"/>
                </a:solidFill>
                <a:ln w="6350">
                  <a:solidFill>
                    <a:srgbClr val="4378BB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  <p:pic>
              <p:nvPicPr>
                <p:cNvPr id="326" name="Picture 325">
                  <a:extLst>
                    <a:ext uri="{FF2B5EF4-FFF2-40B4-BE49-F238E27FC236}">
                      <a16:creationId xmlns:a16="http://schemas.microsoft.com/office/drawing/2014/main" id="{4FCF9995-5B70-E147-AF3D-9BEBB434A9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512615" y="3539633"/>
                  <a:ext cx="707890" cy="639672"/>
                </a:xfrm>
                <a:prstGeom prst="rect">
                  <a:avLst/>
                </a:prstGeom>
              </p:spPr>
            </p:pic>
          </p:grpSp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1A6FD91F-8D24-9344-B4FF-CB25425AB3BC}"/>
                  </a:ext>
                </a:extLst>
              </p:cNvPr>
              <p:cNvGrpSpPr/>
              <p:nvPr/>
            </p:nvGrpSpPr>
            <p:grpSpPr>
              <a:xfrm>
                <a:off x="436340" y="19061"/>
                <a:ext cx="365760" cy="365760"/>
                <a:chOff x="3916214" y="3423159"/>
                <a:chExt cx="914400" cy="914400"/>
              </a:xfrm>
            </p:grpSpPr>
            <p:sp>
              <p:nvSpPr>
                <p:cNvPr id="328" name="Rounded Rectangle 67">
                  <a:extLst>
                    <a:ext uri="{FF2B5EF4-FFF2-40B4-BE49-F238E27FC236}">
                      <a16:creationId xmlns:a16="http://schemas.microsoft.com/office/drawing/2014/main" id="{88CFDDFA-E29D-E04E-B097-E710B0795430}"/>
                    </a:ext>
                  </a:extLst>
                </p:cNvPr>
                <p:cNvSpPr/>
                <p:nvPr/>
              </p:nvSpPr>
              <p:spPr>
                <a:xfrm>
                  <a:off x="3916214" y="3423159"/>
                  <a:ext cx="914400" cy="9144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4378BB"/>
                </a:solidFill>
                <a:ln w="6350">
                  <a:solidFill>
                    <a:srgbClr val="4378BB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  <p:pic>
              <p:nvPicPr>
                <p:cNvPr id="334" name="Picture 333">
                  <a:extLst>
                    <a:ext uri="{FF2B5EF4-FFF2-40B4-BE49-F238E27FC236}">
                      <a16:creationId xmlns:a16="http://schemas.microsoft.com/office/drawing/2014/main" id="{DF0783BF-BB33-2F4D-9EB6-E91BF23BC4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57374" y="3516745"/>
                  <a:ext cx="652724" cy="727227"/>
                </a:xfrm>
                <a:prstGeom prst="rect">
                  <a:avLst/>
                </a:prstGeom>
              </p:spPr>
            </p:pic>
          </p:grpSp>
          <p:grpSp>
            <p:nvGrpSpPr>
              <p:cNvPr id="348" name="Group 347">
                <a:extLst>
                  <a:ext uri="{FF2B5EF4-FFF2-40B4-BE49-F238E27FC236}">
                    <a16:creationId xmlns:a16="http://schemas.microsoft.com/office/drawing/2014/main" id="{3DBE2900-4DF8-0A48-BECC-9B1F1E4DE36A}"/>
                  </a:ext>
                </a:extLst>
              </p:cNvPr>
              <p:cNvGrpSpPr/>
              <p:nvPr/>
            </p:nvGrpSpPr>
            <p:grpSpPr>
              <a:xfrm>
                <a:off x="1556516" y="1047046"/>
                <a:ext cx="365760" cy="365760"/>
                <a:chOff x="4585706" y="3621897"/>
                <a:chExt cx="914400" cy="914400"/>
              </a:xfrm>
            </p:grpSpPr>
            <p:sp>
              <p:nvSpPr>
                <p:cNvPr id="356" name="Rounded Rectangle 355">
                  <a:extLst>
                    <a:ext uri="{FF2B5EF4-FFF2-40B4-BE49-F238E27FC236}">
                      <a16:creationId xmlns:a16="http://schemas.microsoft.com/office/drawing/2014/main" id="{A0C24D09-F0A4-1049-B93D-3FC76EC70E08}"/>
                    </a:ext>
                  </a:extLst>
                </p:cNvPr>
                <p:cNvSpPr/>
                <p:nvPr/>
              </p:nvSpPr>
              <p:spPr>
                <a:xfrm>
                  <a:off x="4585706" y="3621897"/>
                  <a:ext cx="914400" cy="9144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4378BB"/>
                </a:solidFill>
                <a:ln w="6350">
                  <a:solidFill>
                    <a:srgbClr val="4378BB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  <p:pic>
              <p:nvPicPr>
                <p:cNvPr id="360" name="Picture 359">
                  <a:extLst>
                    <a:ext uri="{FF2B5EF4-FFF2-40B4-BE49-F238E27FC236}">
                      <a16:creationId xmlns:a16="http://schemas.microsoft.com/office/drawing/2014/main" id="{A648A3EE-6696-4C42-9126-A80D614BBB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640706" y="3646999"/>
                  <a:ext cx="757757" cy="823925"/>
                </a:xfrm>
                <a:prstGeom prst="rect">
                  <a:avLst/>
                </a:prstGeom>
              </p:spPr>
            </p:pic>
            <p:pic>
              <p:nvPicPr>
                <p:cNvPr id="364" name="Picture 363">
                  <a:extLst>
                    <a:ext uri="{FF2B5EF4-FFF2-40B4-BE49-F238E27FC236}">
                      <a16:creationId xmlns:a16="http://schemas.microsoft.com/office/drawing/2014/main" id="{11CC28E7-695E-414A-BCA3-2BF7CBF9D5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52321" y="3848372"/>
                  <a:ext cx="400198" cy="522738"/>
                </a:xfrm>
                <a:prstGeom prst="rect">
                  <a:avLst/>
                </a:prstGeom>
              </p:spPr>
            </p:pic>
          </p:grpSp>
          <p:grpSp>
            <p:nvGrpSpPr>
              <p:cNvPr id="366" name="Group 365">
                <a:extLst>
                  <a:ext uri="{FF2B5EF4-FFF2-40B4-BE49-F238E27FC236}">
                    <a16:creationId xmlns:a16="http://schemas.microsoft.com/office/drawing/2014/main" id="{F6CE519C-566A-1643-AC0B-D6AF9E7DA25E}"/>
                  </a:ext>
                </a:extLst>
              </p:cNvPr>
              <p:cNvGrpSpPr/>
              <p:nvPr/>
            </p:nvGrpSpPr>
            <p:grpSpPr>
              <a:xfrm>
                <a:off x="1379520" y="576737"/>
                <a:ext cx="365760" cy="365760"/>
                <a:chOff x="4020862" y="3608003"/>
                <a:chExt cx="914400" cy="914400"/>
              </a:xfrm>
            </p:grpSpPr>
            <p:sp>
              <p:nvSpPr>
                <p:cNvPr id="375" name="Rounded Rectangle 34">
                  <a:extLst>
                    <a:ext uri="{FF2B5EF4-FFF2-40B4-BE49-F238E27FC236}">
                      <a16:creationId xmlns:a16="http://schemas.microsoft.com/office/drawing/2014/main" id="{FBA1C200-6BF4-9845-B2E0-E12A1358C1F6}"/>
                    </a:ext>
                  </a:extLst>
                </p:cNvPr>
                <p:cNvSpPr/>
                <p:nvPr/>
              </p:nvSpPr>
              <p:spPr>
                <a:xfrm>
                  <a:off x="4020862" y="3608003"/>
                  <a:ext cx="914400" cy="9144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00882B"/>
                </a:solidFill>
                <a:ln w="19050">
                  <a:solidFill>
                    <a:srgbClr val="00882B"/>
                  </a:solidFill>
                  <a:prstDash val="solid"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  <p:pic>
              <p:nvPicPr>
                <p:cNvPr id="376" name="Picture 375">
                  <a:extLst>
                    <a:ext uri="{FF2B5EF4-FFF2-40B4-BE49-F238E27FC236}">
                      <a16:creationId xmlns:a16="http://schemas.microsoft.com/office/drawing/2014/main" id="{310FFB68-72CB-7D49-AA09-FA4A54CD37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34280" y="3614658"/>
                  <a:ext cx="887565" cy="887565"/>
                </a:xfrm>
                <a:prstGeom prst="rect">
                  <a:avLst/>
                </a:prstGeom>
              </p:spPr>
            </p:pic>
          </p:grpSp>
          <p:grpSp>
            <p:nvGrpSpPr>
              <p:cNvPr id="379" name="Group 378">
                <a:extLst>
                  <a:ext uri="{FF2B5EF4-FFF2-40B4-BE49-F238E27FC236}">
                    <a16:creationId xmlns:a16="http://schemas.microsoft.com/office/drawing/2014/main" id="{6A6C27F7-5C29-8E4C-A713-5C55F8A99BA3}"/>
                  </a:ext>
                </a:extLst>
              </p:cNvPr>
              <p:cNvGrpSpPr/>
              <p:nvPr/>
            </p:nvGrpSpPr>
            <p:grpSpPr>
              <a:xfrm>
                <a:off x="6773313" y="1525382"/>
                <a:ext cx="365760" cy="365760"/>
                <a:chOff x="5493323" y="3498233"/>
                <a:chExt cx="914400" cy="914400"/>
              </a:xfrm>
            </p:grpSpPr>
            <p:sp>
              <p:nvSpPr>
                <p:cNvPr id="389" name="Rounded Rectangle 34">
                  <a:extLst>
                    <a:ext uri="{FF2B5EF4-FFF2-40B4-BE49-F238E27FC236}">
                      <a16:creationId xmlns:a16="http://schemas.microsoft.com/office/drawing/2014/main" id="{AE6EE597-3034-7846-A0C1-5E0CDBB118F9}"/>
                    </a:ext>
                  </a:extLst>
                </p:cNvPr>
                <p:cNvSpPr/>
                <p:nvPr/>
              </p:nvSpPr>
              <p:spPr>
                <a:xfrm>
                  <a:off x="5493323" y="3498233"/>
                  <a:ext cx="914400" cy="9144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00882B"/>
                </a:solidFill>
                <a:ln w="19050">
                  <a:solidFill>
                    <a:srgbClr val="00882B"/>
                  </a:solidFill>
                  <a:prstDash val="solid"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  <p:pic>
              <p:nvPicPr>
                <p:cNvPr id="390" name="Picture 389">
                  <a:extLst>
                    <a:ext uri="{FF2B5EF4-FFF2-40B4-BE49-F238E27FC236}">
                      <a16:creationId xmlns:a16="http://schemas.microsoft.com/office/drawing/2014/main" id="{E211171E-87E1-3A4F-9898-B1BF376E55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03953" y="3608863"/>
                  <a:ext cx="693140" cy="693140"/>
                </a:xfrm>
                <a:prstGeom prst="rect">
                  <a:avLst/>
                </a:prstGeom>
              </p:spPr>
            </p:pic>
          </p:grpSp>
          <p:grpSp>
            <p:nvGrpSpPr>
              <p:cNvPr id="391" name="Group 390">
                <a:extLst>
                  <a:ext uri="{FF2B5EF4-FFF2-40B4-BE49-F238E27FC236}">
                    <a16:creationId xmlns:a16="http://schemas.microsoft.com/office/drawing/2014/main" id="{49B082B5-DE8C-6448-BB40-24B4AE9AC51A}"/>
                  </a:ext>
                </a:extLst>
              </p:cNvPr>
              <p:cNvGrpSpPr/>
              <p:nvPr/>
            </p:nvGrpSpPr>
            <p:grpSpPr>
              <a:xfrm>
                <a:off x="4895164" y="1525777"/>
                <a:ext cx="365760" cy="365760"/>
                <a:chOff x="5493323" y="3498233"/>
                <a:chExt cx="914400" cy="914400"/>
              </a:xfrm>
            </p:grpSpPr>
            <p:sp>
              <p:nvSpPr>
                <p:cNvPr id="392" name="Rounded Rectangle 34">
                  <a:extLst>
                    <a:ext uri="{FF2B5EF4-FFF2-40B4-BE49-F238E27FC236}">
                      <a16:creationId xmlns:a16="http://schemas.microsoft.com/office/drawing/2014/main" id="{8D4519AF-AB81-4D41-A312-E7CC65B1F1E8}"/>
                    </a:ext>
                  </a:extLst>
                </p:cNvPr>
                <p:cNvSpPr/>
                <p:nvPr/>
              </p:nvSpPr>
              <p:spPr>
                <a:xfrm>
                  <a:off x="5493323" y="3498233"/>
                  <a:ext cx="914400" cy="9144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00882B"/>
                </a:solidFill>
                <a:ln w="19050">
                  <a:solidFill>
                    <a:srgbClr val="00882B"/>
                  </a:solidFill>
                  <a:prstDash val="solid"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  <p:pic>
              <p:nvPicPr>
                <p:cNvPr id="393" name="Picture 392">
                  <a:extLst>
                    <a:ext uri="{FF2B5EF4-FFF2-40B4-BE49-F238E27FC236}">
                      <a16:creationId xmlns:a16="http://schemas.microsoft.com/office/drawing/2014/main" id="{6EA66712-5B74-664C-9883-47D9388200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03953" y="3608863"/>
                  <a:ext cx="693140" cy="693140"/>
                </a:xfrm>
                <a:prstGeom prst="rect">
                  <a:avLst/>
                </a:prstGeom>
              </p:spPr>
            </p:pic>
          </p:grpSp>
          <p:grpSp>
            <p:nvGrpSpPr>
              <p:cNvPr id="394" name="Group 393">
                <a:extLst>
                  <a:ext uri="{FF2B5EF4-FFF2-40B4-BE49-F238E27FC236}">
                    <a16:creationId xmlns:a16="http://schemas.microsoft.com/office/drawing/2014/main" id="{63A4479D-963D-4141-AB19-E44F0F6CF61C}"/>
                  </a:ext>
                </a:extLst>
              </p:cNvPr>
              <p:cNvGrpSpPr/>
              <p:nvPr/>
            </p:nvGrpSpPr>
            <p:grpSpPr>
              <a:xfrm>
                <a:off x="1711099" y="1527734"/>
                <a:ext cx="365760" cy="365760"/>
                <a:chOff x="5493323" y="3498233"/>
                <a:chExt cx="914400" cy="914400"/>
              </a:xfrm>
            </p:grpSpPr>
            <p:sp>
              <p:nvSpPr>
                <p:cNvPr id="395" name="Rounded Rectangle 34">
                  <a:extLst>
                    <a:ext uri="{FF2B5EF4-FFF2-40B4-BE49-F238E27FC236}">
                      <a16:creationId xmlns:a16="http://schemas.microsoft.com/office/drawing/2014/main" id="{0E34088C-2053-1E4C-AF80-D0DD324F1E61}"/>
                    </a:ext>
                  </a:extLst>
                </p:cNvPr>
                <p:cNvSpPr/>
                <p:nvPr/>
              </p:nvSpPr>
              <p:spPr>
                <a:xfrm>
                  <a:off x="5493323" y="3498233"/>
                  <a:ext cx="914400" cy="9144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00882B"/>
                </a:solidFill>
                <a:ln w="19050">
                  <a:solidFill>
                    <a:srgbClr val="00882B"/>
                  </a:solidFill>
                  <a:prstDash val="solid"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  <p:pic>
              <p:nvPicPr>
                <p:cNvPr id="396" name="Picture 395">
                  <a:extLst>
                    <a:ext uri="{FF2B5EF4-FFF2-40B4-BE49-F238E27FC236}">
                      <a16:creationId xmlns:a16="http://schemas.microsoft.com/office/drawing/2014/main" id="{31ADC538-5D40-934F-9A5D-B3CFF6E7ED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03953" y="3608863"/>
                  <a:ext cx="693140" cy="693140"/>
                </a:xfrm>
                <a:prstGeom prst="rect">
                  <a:avLst/>
                </a:prstGeom>
              </p:spPr>
            </p:pic>
          </p:grpSp>
          <p:grpSp>
            <p:nvGrpSpPr>
              <p:cNvPr id="397" name="Group 396">
                <a:extLst>
                  <a:ext uri="{FF2B5EF4-FFF2-40B4-BE49-F238E27FC236}">
                    <a16:creationId xmlns:a16="http://schemas.microsoft.com/office/drawing/2014/main" id="{C38FD905-9F89-B644-92AD-518D82C52A41}"/>
                  </a:ext>
                </a:extLst>
              </p:cNvPr>
              <p:cNvGrpSpPr/>
              <p:nvPr/>
            </p:nvGrpSpPr>
            <p:grpSpPr>
              <a:xfrm>
                <a:off x="2587271" y="2167627"/>
                <a:ext cx="365760" cy="365760"/>
                <a:chOff x="7370747" y="5220061"/>
                <a:chExt cx="914400" cy="914400"/>
              </a:xfrm>
            </p:grpSpPr>
            <p:sp>
              <p:nvSpPr>
                <p:cNvPr id="398" name="Rounded Rectangle 26">
                  <a:extLst>
                    <a:ext uri="{FF2B5EF4-FFF2-40B4-BE49-F238E27FC236}">
                      <a16:creationId xmlns:a16="http://schemas.microsoft.com/office/drawing/2014/main" id="{53C6815D-3EE6-8440-94F3-CC51318A6CB0}"/>
                    </a:ext>
                  </a:extLst>
                </p:cNvPr>
                <p:cNvSpPr/>
                <p:nvPr/>
              </p:nvSpPr>
              <p:spPr>
                <a:xfrm>
                  <a:off x="7370747" y="5220061"/>
                  <a:ext cx="914400" cy="9144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FF0000"/>
                </a:solidFill>
                <a:ln w="6350">
                  <a:solidFill>
                    <a:srgbClr val="FF0000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  <p:pic>
              <p:nvPicPr>
                <p:cNvPr id="399" name="Picture 398">
                  <a:extLst>
                    <a:ext uri="{FF2B5EF4-FFF2-40B4-BE49-F238E27FC236}">
                      <a16:creationId xmlns:a16="http://schemas.microsoft.com/office/drawing/2014/main" id="{4B75F839-9B09-F64B-B52A-52442640D2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517413" y="5336322"/>
                  <a:ext cx="645525" cy="692029"/>
                </a:xfrm>
                <a:prstGeom prst="rect">
                  <a:avLst/>
                </a:prstGeom>
              </p:spPr>
            </p:pic>
          </p:grpSp>
          <p:grpSp>
            <p:nvGrpSpPr>
              <p:cNvPr id="400" name="Group 399">
                <a:extLst>
                  <a:ext uri="{FF2B5EF4-FFF2-40B4-BE49-F238E27FC236}">
                    <a16:creationId xmlns:a16="http://schemas.microsoft.com/office/drawing/2014/main" id="{BF8CF34F-3067-B54E-BF0E-461E2CFD97AC}"/>
                  </a:ext>
                </a:extLst>
              </p:cNvPr>
              <p:cNvGrpSpPr/>
              <p:nvPr/>
            </p:nvGrpSpPr>
            <p:grpSpPr>
              <a:xfrm>
                <a:off x="4973878" y="2099750"/>
                <a:ext cx="365760" cy="365760"/>
                <a:chOff x="7370747" y="5220061"/>
                <a:chExt cx="914400" cy="914400"/>
              </a:xfrm>
            </p:grpSpPr>
            <p:sp>
              <p:nvSpPr>
                <p:cNvPr id="401" name="Rounded Rectangle 26">
                  <a:extLst>
                    <a:ext uri="{FF2B5EF4-FFF2-40B4-BE49-F238E27FC236}">
                      <a16:creationId xmlns:a16="http://schemas.microsoft.com/office/drawing/2014/main" id="{30EFC2A6-E1B3-FE47-B827-BCDD149F5CFB}"/>
                    </a:ext>
                  </a:extLst>
                </p:cNvPr>
                <p:cNvSpPr/>
                <p:nvPr/>
              </p:nvSpPr>
              <p:spPr>
                <a:xfrm>
                  <a:off x="7370747" y="5220061"/>
                  <a:ext cx="914400" cy="9144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FF0000"/>
                </a:solidFill>
                <a:ln w="6350">
                  <a:solidFill>
                    <a:srgbClr val="FF0000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  <p:pic>
              <p:nvPicPr>
                <p:cNvPr id="402" name="Picture 401">
                  <a:extLst>
                    <a:ext uri="{FF2B5EF4-FFF2-40B4-BE49-F238E27FC236}">
                      <a16:creationId xmlns:a16="http://schemas.microsoft.com/office/drawing/2014/main" id="{BF8CA5C7-100C-7149-A593-F52237DA09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517413" y="5336322"/>
                  <a:ext cx="645525" cy="692029"/>
                </a:xfrm>
                <a:prstGeom prst="rect">
                  <a:avLst/>
                </a:prstGeom>
              </p:spPr>
            </p:pic>
          </p:grpSp>
          <p:grpSp>
            <p:nvGrpSpPr>
              <p:cNvPr id="403" name="Group 402">
                <a:extLst>
                  <a:ext uri="{FF2B5EF4-FFF2-40B4-BE49-F238E27FC236}">
                    <a16:creationId xmlns:a16="http://schemas.microsoft.com/office/drawing/2014/main" id="{B4773588-5EA2-6444-B7CB-76F44EAC4DB7}"/>
                  </a:ext>
                </a:extLst>
              </p:cNvPr>
              <p:cNvGrpSpPr/>
              <p:nvPr/>
            </p:nvGrpSpPr>
            <p:grpSpPr>
              <a:xfrm>
                <a:off x="5011750" y="4843210"/>
                <a:ext cx="365760" cy="365760"/>
                <a:chOff x="7884633" y="5500179"/>
                <a:chExt cx="914400" cy="914400"/>
              </a:xfrm>
            </p:grpSpPr>
            <p:sp>
              <p:nvSpPr>
                <p:cNvPr id="404" name="Rounded Rectangle 34">
                  <a:extLst>
                    <a:ext uri="{FF2B5EF4-FFF2-40B4-BE49-F238E27FC236}">
                      <a16:creationId xmlns:a16="http://schemas.microsoft.com/office/drawing/2014/main" id="{80292BEA-48F1-E745-86FA-352F4144474B}"/>
                    </a:ext>
                  </a:extLst>
                </p:cNvPr>
                <p:cNvSpPr/>
                <p:nvPr/>
              </p:nvSpPr>
              <p:spPr>
                <a:xfrm>
                  <a:off x="7884633" y="5500179"/>
                  <a:ext cx="914400" cy="9144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00882B"/>
                </a:solidFill>
                <a:ln w="19050">
                  <a:solidFill>
                    <a:srgbClr val="00882B"/>
                  </a:solidFill>
                  <a:prstDash val="solid"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  <p:pic>
              <p:nvPicPr>
                <p:cNvPr id="405" name="Picture 404">
                  <a:extLst>
                    <a:ext uri="{FF2B5EF4-FFF2-40B4-BE49-F238E27FC236}">
                      <a16:creationId xmlns:a16="http://schemas.microsoft.com/office/drawing/2014/main" id="{63543201-2897-1748-A8DA-7B14C359FC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019071" y="5611366"/>
                  <a:ext cx="645525" cy="692030"/>
                </a:xfrm>
                <a:prstGeom prst="rect">
                  <a:avLst/>
                </a:prstGeom>
              </p:spPr>
            </p:pic>
          </p:grpSp>
          <p:grpSp>
            <p:nvGrpSpPr>
              <p:cNvPr id="406" name="Group 405">
                <a:extLst>
                  <a:ext uri="{FF2B5EF4-FFF2-40B4-BE49-F238E27FC236}">
                    <a16:creationId xmlns:a16="http://schemas.microsoft.com/office/drawing/2014/main" id="{399894A8-EB65-8141-9FAF-817BE16B304E}"/>
                  </a:ext>
                </a:extLst>
              </p:cNvPr>
              <p:cNvGrpSpPr/>
              <p:nvPr/>
            </p:nvGrpSpPr>
            <p:grpSpPr>
              <a:xfrm>
                <a:off x="2590532" y="4859928"/>
                <a:ext cx="365760" cy="365760"/>
                <a:chOff x="7884633" y="5500181"/>
                <a:chExt cx="914400" cy="914400"/>
              </a:xfrm>
            </p:grpSpPr>
            <p:sp>
              <p:nvSpPr>
                <p:cNvPr id="407" name="Rounded Rectangle 34">
                  <a:extLst>
                    <a:ext uri="{FF2B5EF4-FFF2-40B4-BE49-F238E27FC236}">
                      <a16:creationId xmlns:a16="http://schemas.microsoft.com/office/drawing/2014/main" id="{07E3410F-0224-4D48-A61B-7642E198061C}"/>
                    </a:ext>
                  </a:extLst>
                </p:cNvPr>
                <p:cNvSpPr/>
                <p:nvPr/>
              </p:nvSpPr>
              <p:spPr>
                <a:xfrm>
                  <a:off x="7884633" y="5500181"/>
                  <a:ext cx="914400" cy="9144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00882B"/>
                </a:solidFill>
                <a:ln w="19050">
                  <a:solidFill>
                    <a:srgbClr val="00882B"/>
                  </a:solidFill>
                  <a:prstDash val="solid"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  <p:pic>
              <p:nvPicPr>
                <p:cNvPr id="408" name="Picture 407">
                  <a:extLst>
                    <a:ext uri="{FF2B5EF4-FFF2-40B4-BE49-F238E27FC236}">
                      <a16:creationId xmlns:a16="http://schemas.microsoft.com/office/drawing/2014/main" id="{AAEB6E3A-BC61-0948-A18F-3EBC658BFA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019071" y="5611366"/>
                  <a:ext cx="645525" cy="692030"/>
                </a:xfrm>
                <a:prstGeom prst="rect">
                  <a:avLst/>
                </a:prstGeom>
              </p:spPr>
            </p:pic>
          </p:grpSp>
        </p:grpSp>
        <p:sp>
          <p:nvSpPr>
            <p:cNvPr id="223" name="Shape 535">
              <a:extLst>
                <a:ext uri="{FF2B5EF4-FFF2-40B4-BE49-F238E27FC236}">
                  <a16:creationId xmlns:a16="http://schemas.microsoft.com/office/drawing/2014/main" id="{44C38763-4248-FC43-8D43-EDE6973479D7}"/>
                </a:ext>
              </a:extLst>
            </p:cNvPr>
            <p:cNvSpPr/>
            <p:nvPr/>
          </p:nvSpPr>
          <p:spPr>
            <a:xfrm>
              <a:off x="4947074" y="2452280"/>
              <a:ext cx="503515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ACL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5" name="Shape 535">
              <a:extLst>
                <a:ext uri="{FF2B5EF4-FFF2-40B4-BE49-F238E27FC236}">
                  <a16:creationId xmlns:a16="http://schemas.microsoft.com/office/drawing/2014/main" id="{6A758D51-470E-7E46-BEED-C65869B1081A}"/>
                </a:ext>
              </a:extLst>
            </p:cNvPr>
            <p:cNvSpPr/>
            <p:nvPr/>
          </p:nvSpPr>
          <p:spPr>
            <a:xfrm>
              <a:off x="4998896" y="5179229"/>
              <a:ext cx="503515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ACL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6" name="Shape 535">
              <a:extLst>
                <a:ext uri="{FF2B5EF4-FFF2-40B4-BE49-F238E27FC236}">
                  <a16:creationId xmlns:a16="http://schemas.microsoft.com/office/drawing/2014/main" id="{4FFB4014-5699-C348-BAB9-19B0CB717CD0}"/>
                </a:ext>
              </a:extLst>
            </p:cNvPr>
            <p:cNvSpPr/>
            <p:nvPr/>
          </p:nvSpPr>
          <p:spPr>
            <a:xfrm>
              <a:off x="2578648" y="2538377"/>
              <a:ext cx="503515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ACL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39" name="Shape 535">
              <a:extLst>
                <a:ext uri="{FF2B5EF4-FFF2-40B4-BE49-F238E27FC236}">
                  <a16:creationId xmlns:a16="http://schemas.microsoft.com/office/drawing/2014/main" id="{70452931-DA1D-F742-8529-CBABEAE6006F}"/>
                </a:ext>
              </a:extLst>
            </p:cNvPr>
            <p:cNvSpPr/>
            <p:nvPr/>
          </p:nvSpPr>
          <p:spPr>
            <a:xfrm>
              <a:off x="2544540" y="5212554"/>
              <a:ext cx="503515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ACL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BB08B12E-C7D1-DA4B-A6CB-D84C88AE25B7}"/>
                </a:ext>
              </a:extLst>
            </p:cNvPr>
            <p:cNvCxnSpPr>
              <a:cxnSpLocks/>
            </p:cNvCxnSpPr>
            <p:nvPr/>
          </p:nvCxnSpPr>
          <p:spPr>
            <a:xfrm>
              <a:off x="5229899" y="2743492"/>
              <a:ext cx="0" cy="364089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  <a:headEnd type="none"/>
              <a:tailEnd type="non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74629152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369887" y="906462"/>
            <a:ext cx="4464052" cy="46106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400" dirty="0"/>
              <a:t>Runtime numbers</a:t>
            </a:r>
          </a:p>
        </p:txBody>
      </p:sp>
      <p:sp>
        <p:nvSpPr>
          <p:cNvPr id="540" name="Shape 540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69887" y="1936316"/>
            <a:ext cx="267071" cy="274600"/>
            <a:chOff x="369887" y="1936316"/>
            <a:chExt cx="267071" cy="274600"/>
          </a:xfrm>
        </p:grpSpPr>
        <p:sp>
          <p:nvSpPr>
            <p:cNvPr id="541" name="Shape 541"/>
            <p:cNvSpPr/>
            <p:nvPr/>
          </p:nvSpPr>
          <p:spPr>
            <a:xfrm>
              <a:off x="369887" y="1936316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46815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86727" y="1934351"/>
            <a:ext cx="267071" cy="274600"/>
            <a:chOff x="886727" y="1934351"/>
            <a:chExt cx="267071" cy="274600"/>
          </a:xfrm>
        </p:grpSpPr>
        <p:sp>
          <p:nvSpPr>
            <p:cNvPr id="544" name="Shape 544"/>
            <p:cNvSpPr/>
            <p:nvPr/>
          </p:nvSpPr>
          <p:spPr>
            <a:xfrm>
              <a:off x="886727" y="1934351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984995" y="1986514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403567" y="1936316"/>
            <a:ext cx="267070" cy="274600"/>
            <a:chOff x="1403567" y="1936316"/>
            <a:chExt cx="267070" cy="274600"/>
          </a:xfrm>
        </p:grpSpPr>
        <p:sp>
          <p:nvSpPr>
            <p:cNvPr id="547" name="Shape 547"/>
            <p:cNvSpPr/>
            <p:nvPr/>
          </p:nvSpPr>
          <p:spPr>
            <a:xfrm>
              <a:off x="140356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150183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920407" y="1936316"/>
            <a:ext cx="267070" cy="274600"/>
            <a:chOff x="1920407" y="1936316"/>
            <a:chExt cx="267070" cy="274600"/>
          </a:xfrm>
        </p:grpSpPr>
        <p:sp>
          <p:nvSpPr>
            <p:cNvPr id="550" name="Shape 550"/>
            <p:cNvSpPr/>
            <p:nvPr/>
          </p:nvSpPr>
          <p:spPr>
            <a:xfrm>
              <a:off x="192040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201867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437247" y="1936316"/>
            <a:ext cx="267070" cy="274600"/>
            <a:chOff x="2437247" y="1936316"/>
            <a:chExt cx="267070" cy="274600"/>
          </a:xfrm>
        </p:grpSpPr>
        <p:sp>
          <p:nvSpPr>
            <p:cNvPr id="553" name="Shape 553"/>
            <p:cNvSpPr/>
            <p:nvPr/>
          </p:nvSpPr>
          <p:spPr>
            <a:xfrm>
              <a:off x="243724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253551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5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9887" y="2407009"/>
            <a:ext cx="267071" cy="274600"/>
            <a:chOff x="369887" y="2407009"/>
            <a:chExt cx="267071" cy="274600"/>
          </a:xfrm>
        </p:grpSpPr>
        <p:sp>
          <p:nvSpPr>
            <p:cNvPr id="556" name="Shape 556"/>
            <p:cNvSpPr/>
            <p:nvPr/>
          </p:nvSpPr>
          <p:spPr>
            <a:xfrm>
              <a:off x="369887" y="240700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46815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6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86727" y="2405044"/>
            <a:ext cx="267071" cy="274600"/>
            <a:chOff x="886727" y="2405044"/>
            <a:chExt cx="267071" cy="274600"/>
          </a:xfrm>
        </p:grpSpPr>
        <p:sp>
          <p:nvSpPr>
            <p:cNvPr id="559" name="Shape 559"/>
            <p:cNvSpPr/>
            <p:nvPr/>
          </p:nvSpPr>
          <p:spPr>
            <a:xfrm>
              <a:off x="886727" y="2405044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984995" y="2457207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7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03567" y="2407009"/>
            <a:ext cx="267070" cy="274600"/>
            <a:chOff x="1403567" y="2407009"/>
            <a:chExt cx="267070" cy="274600"/>
          </a:xfrm>
        </p:grpSpPr>
        <p:sp>
          <p:nvSpPr>
            <p:cNvPr id="562" name="Shape 562"/>
            <p:cNvSpPr/>
            <p:nvPr/>
          </p:nvSpPr>
          <p:spPr>
            <a:xfrm>
              <a:off x="140356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150183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8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920407" y="2407009"/>
            <a:ext cx="267070" cy="274600"/>
            <a:chOff x="1920407" y="2407009"/>
            <a:chExt cx="267070" cy="274600"/>
          </a:xfrm>
        </p:grpSpPr>
        <p:sp>
          <p:nvSpPr>
            <p:cNvPr id="565" name="Shape 565"/>
            <p:cNvSpPr/>
            <p:nvPr/>
          </p:nvSpPr>
          <p:spPr>
            <a:xfrm>
              <a:off x="192040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201867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9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37247" y="2407009"/>
            <a:ext cx="267070" cy="274600"/>
            <a:chOff x="2437247" y="2407009"/>
            <a:chExt cx="267070" cy="274600"/>
          </a:xfrm>
        </p:grpSpPr>
        <p:sp>
          <p:nvSpPr>
            <p:cNvPr id="568" name="Shape 568"/>
            <p:cNvSpPr/>
            <p:nvPr/>
          </p:nvSpPr>
          <p:spPr>
            <a:xfrm>
              <a:off x="243724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2500249" y="2459172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10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9887" y="2899055"/>
            <a:ext cx="267071" cy="274600"/>
            <a:chOff x="369887" y="2899055"/>
            <a:chExt cx="267071" cy="274600"/>
          </a:xfrm>
        </p:grpSpPr>
        <p:sp>
          <p:nvSpPr>
            <p:cNvPr id="571" name="Shape 571"/>
            <p:cNvSpPr/>
            <p:nvPr/>
          </p:nvSpPr>
          <p:spPr>
            <a:xfrm>
              <a:off x="369887" y="2899055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432890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11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86727" y="2897090"/>
            <a:ext cx="267071" cy="274600"/>
            <a:chOff x="886727" y="2897090"/>
            <a:chExt cx="267071" cy="274600"/>
          </a:xfrm>
        </p:grpSpPr>
        <p:sp>
          <p:nvSpPr>
            <p:cNvPr id="574" name="Shape 574"/>
            <p:cNvSpPr/>
            <p:nvPr/>
          </p:nvSpPr>
          <p:spPr>
            <a:xfrm>
              <a:off x="886727" y="2897090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949730" y="2949253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03567" y="2899055"/>
            <a:ext cx="267070" cy="274600"/>
            <a:chOff x="1403567" y="2899055"/>
            <a:chExt cx="267070" cy="274600"/>
          </a:xfrm>
        </p:grpSpPr>
        <p:sp>
          <p:nvSpPr>
            <p:cNvPr id="577" name="Shape 577"/>
            <p:cNvSpPr/>
            <p:nvPr/>
          </p:nvSpPr>
          <p:spPr>
            <a:xfrm>
              <a:off x="140356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146656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13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20407" y="2899055"/>
            <a:ext cx="267070" cy="274600"/>
            <a:chOff x="1920407" y="2899055"/>
            <a:chExt cx="267070" cy="274600"/>
          </a:xfrm>
        </p:grpSpPr>
        <p:sp>
          <p:nvSpPr>
            <p:cNvPr id="580" name="Shape 580"/>
            <p:cNvSpPr/>
            <p:nvPr/>
          </p:nvSpPr>
          <p:spPr>
            <a:xfrm>
              <a:off x="192040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198340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14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37247" y="2899055"/>
            <a:ext cx="267070" cy="274600"/>
            <a:chOff x="2437247" y="2899055"/>
            <a:chExt cx="267070" cy="274600"/>
          </a:xfrm>
        </p:grpSpPr>
        <p:sp>
          <p:nvSpPr>
            <p:cNvPr id="583" name="Shape 583"/>
            <p:cNvSpPr/>
            <p:nvPr/>
          </p:nvSpPr>
          <p:spPr>
            <a:xfrm>
              <a:off x="243724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250024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15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9887" y="3412453"/>
            <a:ext cx="267071" cy="274601"/>
            <a:chOff x="369887" y="3412453"/>
            <a:chExt cx="267071" cy="274601"/>
          </a:xfrm>
        </p:grpSpPr>
        <p:sp>
          <p:nvSpPr>
            <p:cNvPr id="586" name="Shape 586"/>
            <p:cNvSpPr/>
            <p:nvPr/>
          </p:nvSpPr>
          <p:spPr>
            <a:xfrm>
              <a:off x="369887" y="3412453"/>
              <a:ext cx="267071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432890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16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86727" y="3410489"/>
            <a:ext cx="267071" cy="274600"/>
            <a:chOff x="886727" y="3410489"/>
            <a:chExt cx="267071" cy="274600"/>
          </a:xfrm>
        </p:grpSpPr>
        <p:sp>
          <p:nvSpPr>
            <p:cNvPr id="589" name="Shape 589"/>
            <p:cNvSpPr/>
            <p:nvPr/>
          </p:nvSpPr>
          <p:spPr>
            <a:xfrm>
              <a:off x="886727" y="341048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949730" y="3462652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17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403567" y="3412453"/>
            <a:ext cx="267070" cy="274601"/>
            <a:chOff x="1403567" y="3412453"/>
            <a:chExt cx="267070" cy="274601"/>
          </a:xfrm>
        </p:grpSpPr>
        <p:sp>
          <p:nvSpPr>
            <p:cNvPr id="592" name="Shape 592"/>
            <p:cNvSpPr/>
            <p:nvPr/>
          </p:nvSpPr>
          <p:spPr>
            <a:xfrm>
              <a:off x="140356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46656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18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920407" y="3412453"/>
            <a:ext cx="267070" cy="274601"/>
            <a:chOff x="1920407" y="3412453"/>
            <a:chExt cx="267070" cy="274601"/>
          </a:xfrm>
        </p:grpSpPr>
        <p:sp>
          <p:nvSpPr>
            <p:cNvPr id="595" name="Shape 595"/>
            <p:cNvSpPr/>
            <p:nvPr/>
          </p:nvSpPr>
          <p:spPr>
            <a:xfrm>
              <a:off x="192040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198340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19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437247" y="3412453"/>
            <a:ext cx="267070" cy="274601"/>
            <a:chOff x="2437247" y="3412453"/>
            <a:chExt cx="267070" cy="274601"/>
          </a:xfrm>
        </p:grpSpPr>
        <p:sp>
          <p:nvSpPr>
            <p:cNvPr id="598" name="Shape 598"/>
            <p:cNvSpPr/>
            <p:nvPr/>
          </p:nvSpPr>
          <p:spPr>
            <a:xfrm>
              <a:off x="243724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250024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20</a:t>
              </a:r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369887" y="906462"/>
            <a:ext cx="4464052" cy="37959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dirty="0"/>
              <a:t>Gray Icons and Arrows for Background</a:t>
            </a:r>
          </a:p>
        </p:txBody>
      </p:sp>
      <p:sp>
        <p:nvSpPr>
          <p:cNvPr id="540" name="Shape 540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7229" y="3004959"/>
            <a:ext cx="5433971" cy="137200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Copy an icon.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Select it and ungroup.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Select the icon background and change the fill color to R221, G221, B221. This is a standard color. See the picture.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Change the text to the same color.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Regroup the icon.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Change background arrows to the same color.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5255" y="1960358"/>
            <a:ext cx="713337" cy="943879"/>
            <a:chOff x="395255" y="1960358"/>
            <a:chExt cx="713337" cy="943879"/>
          </a:xfrm>
        </p:grpSpPr>
        <p:sp>
          <p:nvSpPr>
            <p:cNvPr id="67" name="Shape 524"/>
            <p:cNvSpPr/>
            <p:nvPr/>
          </p:nvSpPr>
          <p:spPr>
            <a:xfrm>
              <a:off x="398307" y="1960358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DDDDDD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68" name="Group 527"/>
            <p:cNvGrpSpPr/>
            <p:nvPr/>
          </p:nvGrpSpPr>
          <p:grpSpPr>
            <a:xfrm>
              <a:off x="395255" y="2035401"/>
              <a:ext cx="713337" cy="868836"/>
              <a:chOff x="92489" y="84617"/>
              <a:chExt cx="713335" cy="868834"/>
            </a:xfrm>
          </p:grpSpPr>
          <p:pic>
            <p:nvPicPr>
              <p:cNvPr id="69" name="_-50.png"/>
              <p:cNvPicPr/>
              <p:nvPr/>
            </p:nvPicPr>
            <p:blipFill>
              <a:blip r:embed="rId2">
                <a:extLst/>
              </a:blip>
              <a:srcRect l="27609" t="11964" r="27609" b="11964"/>
              <a:stretch>
                <a:fillRect/>
              </a:stretch>
            </p:blipFill>
            <p:spPr>
              <a:xfrm>
                <a:off x="290803" y="84617"/>
                <a:ext cx="316707" cy="537998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70" name="Shape 526"/>
              <p:cNvSpPr/>
              <p:nvPr/>
            </p:nvSpPr>
            <p:spPr>
              <a:xfrm>
                <a:off x="92489" y="707231"/>
                <a:ext cx="713335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 dirty="0">
                    <a:solidFill>
                      <a:srgbClr val="DDDDDD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OFFLINE</a:t>
                </a:r>
              </a:p>
              <a:p>
                <a:pPr lvl="0">
                  <a:defRPr sz="1800"/>
                </a:pPr>
                <a:r>
                  <a:rPr sz="800" b="1" dirty="0">
                    <a:solidFill>
                      <a:srgbClr val="DDDDDD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CAPABILITIES</a:t>
                </a:r>
              </a:p>
            </p:txBody>
          </p:sp>
        </p:grp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29" y="4460605"/>
            <a:ext cx="2911092" cy="32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0932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</Words>
  <Application>Microsoft Macintosh PowerPoint</Application>
  <PresentationFormat>Custom</PresentationFormat>
  <Paragraphs>105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Helvetica</vt:lpstr>
      <vt:lpstr>Helvetica Light</vt:lpstr>
      <vt:lpstr>Helvetica Neue</vt:lpstr>
      <vt:lpstr>Helvetica Neue Light</vt:lpstr>
      <vt:lpstr>HelvNeue Light for IBM</vt:lpstr>
      <vt:lpstr>HelvNeue Medium for IBM</vt:lpstr>
      <vt:lpstr>HelvNeue Roman for IBM</vt:lpstr>
      <vt:lpstr>IBM Plex Sans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Template 17 May 2016</dc:title>
  <dc:subject/>
  <dc:creator/>
  <cp:keywords/>
  <dc:description/>
  <cp:lastModifiedBy/>
  <cp:revision>1</cp:revision>
  <dcterms:modified xsi:type="dcterms:W3CDTF">2019-04-09T18:09:09Z</dcterms:modified>
  <cp:category/>
</cp:coreProperties>
</file>