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/>
    <p:restoredTop sz="94880"/>
  </p:normalViewPr>
  <p:slideViewPr>
    <p:cSldViewPr snapToGrid="0">
      <p:cViewPr varScale="1">
        <p:scale>
          <a:sx n="135" d="100"/>
          <a:sy n="135" d="100"/>
        </p:scale>
        <p:origin x="1752" y="184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7640298" y="2468555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0298" y="379736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437863" y="1876435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31427" y="4402873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31427" y="545857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8433230" y="822413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82887" y="1298756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flipH="1">
            <a:off x="8837533" y="2319464"/>
            <a:ext cx="16448" cy="212402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46445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5400000">
            <a:off x="7503278" y="2918777"/>
            <a:ext cx="380718" cy="394674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725780" cy="5762477"/>
            <a:chOff x="215911" y="120530"/>
            <a:chExt cx="9725780" cy="5762477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987904" y="194665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87904" y="822413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54440" y="4261879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87904" y="4525358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987904" y="55752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7741964" y="2301435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382751" y="979712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75150" y="1022453"/>
              <a:ext cx="7213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LOAD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BALANCER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487405" y="2198379"/>
              <a:ext cx="68287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SECURITY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GROUP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264496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0518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VSI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0518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VSI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0518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VSI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05184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VSI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076372"/>
            <a:ext cx="3771799" cy="1716685"/>
            <a:chOff x="976485" y="1962716"/>
            <a:chExt cx="4649965" cy="204186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7920" y="1962716"/>
              <a:ext cx="620012" cy="548639"/>
              <a:chOff x="5912626" y="4515000"/>
              <a:chExt cx="772220" cy="692611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2626" y="4515000"/>
                <a:ext cx="772220" cy="6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0759" y="4572547"/>
                <a:ext cx="472440" cy="501965"/>
              </a:xfrm>
              <a:prstGeom prst="rect">
                <a:avLst/>
              </a:prstGeom>
            </p:spPr>
          </p:pic>
        </p:grpSp>
        <p:sp>
          <p:nvSpPr>
            <p:cNvPr id="203" name="Shape 252">
              <a:extLst>
                <a:ext uri="{FF2B5EF4-FFF2-40B4-BE49-F238E27FC236}">
                  <a16:creationId xmlns:a16="http://schemas.microsoft.com/office/drawing/2014/main" id="{51EE6EC0-BDCE-8249-B236-60752E71DC29}"/>
                </a:ext>
              </a:extLst>
            </p:cNvPr>
            <p:cNvSpPr/>
            <p:nvPr/>
          </p:nvSpPr>
          <p:spPr>
            <a:xfrm>
              <a:off x="5006438" y="3441283"/>
              <a:ext cx="620012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Shape 252">
              <a:extLst>
                <a:ext uri="{FF2B5EF4-FFF2-40B4-BE49-F238E27FC236}">
                  <a16:creationId xmlns:a16="http://schemas.microsoft.com/office/drawing/2014/main" id="{9F893F15-BFC8-734E-89D3-325A13BDDD8B}"/>
                </a:ext>
              </a:extLst>
            </p:cNvPr>
            <p:cNvSpPr/>
            <p:nvPr/>
          </p:nvSpPr>
          <p:spPr>
            <a:xfrm>
              <a:off x="4228134" y="3447744"/>
              <a:ext cx="620013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95565842-93AD-CC44-8383-974702C060EA}"/>
                </a:ext>
              </a:extLst>
            </p:cNvPr>
            <p:cNvSpPr/>
            <p:nvPr/>
          </p:nvSpPr>
          <p:spPr>
            <a:xfrm>
              <a:off x="1894542" y="3460780"/>
              <a:ext cx="620012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 252">
              <a:extLst>
                <a:ext uri="{FF2B5EF4-FFF2-40B4-BE49-F238E27FC236}">
                  <a16:creationId xmlns:a16="http://schemas.microsoft.com/office/drawing/2014/main" id="{71B8CF2C-C2EC-1742-935A-75F6DBF7EA21}"/>
                </a:ext>
              </a:extLst>
            </p:cNvPr>
            <p:cNvSpPr/>
            <p:nvPr/>
          </p:nvSpPr>
          <p:spPr>
            <a:xfrm>
              <a:off x="1141999" y="3447744"/>
              <a:ext cx="620013" cy="5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04433"/>
            <a:ext cx="5465947" cy="5537605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340" y="407989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934633"/>
            <a:ext cx="4976857" cy="4985400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500" y="3699520"/>
            <a:ext cx="26449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0518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VSI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0518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VSI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0518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VSI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0518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VSI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487339" y="4282288"/>
            <a:ext cx="68287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SECURITY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GROUP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133" name="Straight Arrow Connector 110">
            <a:extLst>
              <a:ext uri="{FF2B5EF4-FFF2-40B4-BE49-F238E27FC236}">
                <a16:creationId xmlns:a16="http://schemas.microsoft.com/office/drawing/2014/main" id="{39AF5680-DC4E-A243-BCA0-CF38EEA852CE}"/>
              </a:ext>
            </a:extLst>
          </p:cNvPr>
          <p:cNvCxnSpPr>
            <a:cxnSpLocks/>
          </p:cNvCxnSpPr>
          <p:nvPr/>
        </p:nvCxnSpPr>
        <p:spPr>
          <a:xfrm>
            <a:off x="8143520" y="4064913"/>
            <a:ext cx="539367" cy="322736"/>
          </a:xfrm>
          <a:prstGeom prst="bentConnector3">
            <a:avLst>
              <a:gd name="adj1" fmla="val 98848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2A62EB10-1D39-AC4A-99D0-58EEBE373851}"/>
              </a:ext>
            </a:extLst>
          </p:cNvPr>
          <p:cNvCxnSpPr>
            <a:cxnSpLocks/>
          </p:cNvCxnSpPr>
          <p:nvPr/>
        </p:nvCxnSpPr>
        <p:spPr>
          <a:xfrm flipV="1">
            <a:off x="8134398" y="2369331"/>
            <a:ext cx="548489" cy="342891"/>
          </a:xfrm>
          <a:prstGeom prst="bentConnector3">
            <a:avLst>
              <a:gd name="adj1" fmla="val 98036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Arrow Connector 110">
            <a:extLst>
              <a:ext uri="{FF2B5EF4-FFF2-40B4-BE49-F238E27FC236}">
                <a16:creationId xmlns:a16="http://schemas.microsoft.com/office/drawing/2014/main" id="{2A6DA758-0F80-E941-AB8D-28F532A85C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8547" y="3441457"/>
            <a:ext cx="370178" cy="396269"/>
          </a:xfrm>
          <a:prstGeom prst="bentConnector2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8682887" y="4889861"/>
            <a:ext cx="0" cy="558596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0673" y="1564494"/>
            <a:ext cx="363935" cy="317866"/>
          </a:xfrm>
          <a:prstGeom prst="bentConnector3">
            <a:avLst>
              <a:gd name="adj1" fmla="val 101102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166">
            <a:extLst>
              <a:ext uri="{FF2B5EF4-FFF2-40B4-BE49-F238E27FC236}">
                <a16:creationId xmlns:a16="http://schemas.microsoft.com/office/drawing/2014/main" id="{669E0357-35F4-C34D-A262-B7A6A066EE9B}"/>
              </a:ext>
            </a:extLst>
          </p:cNvPr>
          <p:cNvCxnSpPr>
            <a:cxnSpLocks/>
          </p:cNvCxnSpPr>
          <p:nvPr/>
        </p:nvCxnSpPr>
        <p:spPr>
          <a:xfrm rot="5400000">
            <a:off x="4397726" y="1571665"/>
            <a:ext cx="333274" cy="289336"/>
          </a:xfrm>
          <a:prstGeom prst="bentConnector3">
            <a:avLst>
              <a:gd name="adj1" fmla="val 101154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 flipH="1">
            <a:off x="687785" y="2700990"/>
            <a:ext cx="11552" cy="113688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Shape 66">
            <a:extLst>
              <a:ext uri="{FF2B5EF4-FFF2-40B4-BE49-F238E27FC236}">
                <a16:creationId xmlns:a16="http://schemas.microsoft.com/office/drawing/2014/main" id="{D9FDD751-C691-9C44-B17E-795249485491}"/>
              </a:ext>
            </a:extLst>
          </p:cNvPr>
          <p:cNvSpPr/>
          <p:nvPr/>
        </p:nvSpPr>
        <p:spPr>
          <a:xfrm flipH="1" flipV="1">
            <a:off x="1234846" y="95539"/>
            <a:ext cx="20430" cy="725374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74" name="Shape 66">
            <a:extLst>
              <a:ext uri="{FF2B5EF4-FFF2-40B4-BE49-F238E27FC236}">
                <a16:creationId xmlns:a16="http://schemas.microsoft.com/office/drawing/2014/main" id="{5DA1D880-9A96-A94F-8D03-9F42BFFC1392}"/>
              </a:ext>
            </a:extLst>
          </p:cNvPr>
          <p:cNvSpPr/>
          <p:nvPr/>
        </p:nvSpPr>
        <p:spPr>
          <a:xfrm flipV="1">
            <a:off x="8278097" y="66495"/>
            <a:ext cx="19971" cy="728279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C3ED61B-ABAC-674A-9839-94767AA733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3289" y="2339759"/>
            <a:ext cx="349880" cy="37579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B1BD970-2C6D-8D47-9636-90C4B489D8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48960" y="2352719"/>
            <a:ext cx="349880" cy="37579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CD214C2-BF19-364F-B4BC-ECF8E06C3C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8131" y="2335464"/>
            <a:ext cx="349880" cy="37579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B07C15-CAA9-5846-A29F-A2BE8C6FC1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6229" y="2339759"/>
            <a:ext cx="349880" cy="37579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1D1DFCE-43F9-C843-87A7-2B72C10A73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1572" y="4412247"/>
            <a:ext cx="349880" cy="37579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8FC543C-1C1F-064B-8172-B8CE72C96C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1719" y="4412247"/>
            <a:ext cx="349880" cy="3757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2A6C325-406A-E540-9A17-25EC2BA271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1472" y="4428774"/>
            <a:ext cx="349880" cy="37579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0B7FCE-D922-154A-A6F2-2B722ABF74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57136" y="4428774"/>
            <a:ext cx="349880" cy="3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Custom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2018-09-10T14:20:47Z</dcterms:modified>
  <cp:category/>
</cp:coreProperties>
</file>