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/>
    <p:restoredTop sz="89524"/>
  </p:normalViewPr>
  <p:slideViewPr>
    <p:cSldViewPr snapToGrid="0">
      <p:cViewPr varScale="1">
        <p:scale>
          <a:sx n="97" d="100"/>
          <a:sy n="97" d="100"/>
        </p:scale>
        <p:origin x="2832" y="192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primary interface for each VSI in the subnet and security group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is in one or more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png"/><Relationship Id="rId21" Type="http://schemas.openxmlformats.org/officeDocument/2006/relationships/image" Target="../media/image20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jpe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tiff"/><Relationship Id="rId19" Type="http://schemas.openxmlformats.org/officeDocument/2006/relationships/image" Target="../media/image18.emf"/><Relationship Id="rId4" Type="http://schemas.openxmlformats.org/officeDocument/2006/relationships/image" Target="../media/image3.tiff"/><Relationship Id="rId9" Type="http://schemas.openxmlformats.org/officeDocument/2006/relationships/image" Target="../media/image8.png"/><Relationship Id="rId14" Type="http://schemas.openxmlformats.org/officeDocument/2006/relationships/image" Target="../media/image13.tiff"/><Relationship Id="rId22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October 2</a:t>
            </a:r>
            <a:r>
              <a:rPr lang="en-US" sz="1200" b="1" baseline="30000" dirty="0">
                <a:solidFill>
                  <a:srgbClr val="000000"/>
                </a:solidFill>
              </a:rPr>
              <a:t>nd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6A5DFC5-676E-A549-BEEA-9022F28A1317}"/>
              </a:ext>
            </a:extLst>
          </p:cNvPr>
          <p:cNvCxnSpPr>
            <a:cxnSpLocks/>
          </p:cNvCxnSpPr>
          <p:nvPr/>
        </p:nvCxnSpPr>
        <p:spPr>
          <a:xfrm>
            <a:off x="5360479" y="5655164"/>
            <a:ext cx="3109" cy="348169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1" name="Straight Arrow Connector 110">
            <a:extLst>
              <a:ext uri="{FF2B5EF4-FFF2-40B4-BE49-F238E27FC236}">
                <a16:creationId xmlns:a16="http://schemas.microsoft.com/office/drawing/2014/main" id="{4FC6F156-F0AD-7E48-864D-F0701261F3D2}"/>
              </a:ext>
            </a:extLst>
          </p:cNvPr>
          <p:cNvCxnSpPr>
            <a:cxnSpLocks/>
          </p:cNvCxnSpPr>
          <p:nvPr/>
        </p:nvCxnSpPr>
        <p:spPr>
          <a:xfrm>
            <a:off x="4520412" y="5648328"/>
            <a:ext cx="1391890" cy="40338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Straight Arrow Connector 110">
            <a:extLst>
              <a:ext uri="{FF2B5EF4-FFF2-40B4-BE49-F238E27FC236}">
                <a16:creationId xmlns:a16="http://schemas.microsoft.com/office/drawing/2014/main" id="{5A7A9ABF-1BFE-AD42-B1B5-B2064EA436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53694" y="5648326"/>
            <a:ext cx="1296487" cy="38788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2" name="Straight Arrow Connector 110">
            <a:extLst>
              <a:ext uri="{FF2B5EF4-FFF2-40B4-BE49-F238E27FC236}">
                <a16:creationId xmlns:a16="http://schemas.microsoft.com/office/drawing/2014/main" id="{9BA10748-8F3C-BE4B-97F7-A2BE71969EAF}"/>
              </a:ext>
            </a:extLst>
          </p:cNvPr>
          <p:cNvCxnSpPr>
            <a:cxnSpLocks/>
          </p:cNvCxnSpPr>
          <p:nvPr/>
        </p:nvCxnSpPr>
        <p:spPr>
          <a:xfrm flipV="1">
            <a:off x="2358073" y="2890608"/>
            <a:ext cx="274544" cy="8419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non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20352293-EEF5-9D40-946A-8A0DD46BD8A1}"/>
              </a:ext>
            </a:extLst>
          </p:cNvPr>
          <p:cNvSpPr/>
          <p:nvPr/>
        </p:nvSpPr>
        <p:spPr>
          <a:xfrm>
            <a:off x="2760384" y="5774497"/>
            <a:ext cx="3526874" cy="846699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6BD5B8C7-AC66-274B-B172-9F476AC65116}"/>
              </a:ext>
            </a:extLst>
          </p:cNvPr>
          <p:cNvSpPr/>
          <p:nvPr/>
        </p:nvSpPr>
        <p:spPr>
          <a:xfrm>
            <a:off x="2760384" y="3142247"/>
            <a:ext cx="3542642" cy="87943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630BE55-0878-1743-9C1A-C2B8CD0EC510}"/>
              </a:ext>
            </a:extLst>
          </p:cNvPr>
          <p:cNvCxnSpPr>
            <a:cxnSpLocks/>
          </p:cNvCxnSpPr>
          <p:nvPr/>
        </p:nvCxnSpPr>
        <p:spPr>
          <a:xfrm>
            <a:off x="7411715" y="5770765"/>
            <a:ext cx="0" cy="301432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1" name="Straight Arrow Connector 166">
            <a:extLst>
              <a:ext uri="{FF2B5EF4-FFF2-40B4-BE49-F238E27FC236}">
                <a16:creationId xmlns:a16="http://schemas.microsoft.com/office/drawing/2014/main" id="{675C06DE-E71C-4047-A5D4-83EF1D13E402}"/>
              </a:ext>
            </a:extLst>
          </p:cNvPr>
          <p:cNvCxnSpPr>
            <a:cxnSpLocks/>
          </p:cNvCxnSpPr>
          <p:nvPr/>
        </p:nvCxnSpPr>
        <p:spPr>
          <a:xfrm>
            <a:off x="711577" y="2894817"/>
            <a:ext cx="1162214" cy="4572"/>
          </a:xfrm>
          <a:prstGeom prst="bentConnector3">
            <a:avLst>
              <a:gd name="adj1" fmla="val 99068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75A56B5-DB26-F44F-9826-4FB8ED5531AA}"/>
              </a:ext>
            </a:extLst>
          </p:cNvPr>
          <p:cNvCxnSpPr>
            <a:cxnSpLocks/>
          </p:cNvCxnSpPr>
          <p:nvPr/>
        </p:nvCxnSpPr>
        <p:spPr>
          <a:xfrm>
            <a:off x="451697" y="2138599"/>
            <a:ext cx="0" cy="43923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486D08C-5E88-E74F-8404-ED2F23D37DDC}"/>
              </a:ext>
            </a:extLst>
          </p:cNvPr>
          <p:cNvGrpSpPr/>
          <p:nvPr/>
        </p:nvGrpSpPr>
        <p:grpSpPr>
          <a:xfrm>
            <a:off x="196593" y="1469776"/>
            <a:ext cx="510208" cy="677721"/>
            <a:chOff x="145247" y="1276593"/>
            <a:chExt cx="510208" cy="677721"/>
          </a:xfrm>
        </p:grpSpPr>
        <p:grpSp>
          <p:nvGrpSpPr>
            <p:cNvPr id="232" name="Group 191">
              <a:extLst>
                <a:ext uri="{FF2B5EF4-FFF2-40B4-BE49-F238E27FC236}">
                  <a16:creationId xmlns:a16="http://schemas.microsoft.com/office/drawing/2014/main" id="{4A651B74-CC6B-714B-BB8D-D8077E84B27B}"/>
                </a:ext>
              </a:extLst>
            </p:cNvPr>
            <p:cNvGrpSpPr/>
            <p:nvPr/>
          </p:nvGrpSpPr>
          <p:grpSpPr>
            <a:xfrm>
              <a:off x="145247" y="1276593"/>
              <a:ext cx="457200" cy="457200"/>
              <a:chOff x="8825" y="0"/>
              <a:chExt cx="631368" cy="694506"/>
            </a:xfrm>
          </p:grpSpPr>
          <p:sp>
            <p:nvSpPr>
              <p:cNvPr id="233" name="Shape 189">
                <a:extLst>
                  <a:ext uri="{FF2B5EF4-FFF2-40B4-BE49-F238E27FC236}">
                    <a16:creationId xmlns:a16="http://schemas.microsoft.com/office/drawing/2014/main" id="{215874FD-4E16-2F42-864A-6A4C07FD883B}"/>
                  </a:ext>
                </a:extLst>
              </p:cNvPr>
              <p:cNvSpPr/>
              <p:nvPr/>
            </p:nvSpPr>
            <p:spPr>
              <a:xfrm>
                <a:off x="8825" y="0"/>
                <a:ext cx="631368" cy="694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34" name="_-02.png">
                <a:extLst>
                  <a:ext uri="{FF2B5EF4-FFF2-40B4-BE49-F238E27FC236}">
                    <a16:creationId xmlns:a16="http://schemas.microsoft.com/office/drawing/2014/main" id="{B4246D92-9D4F-424E-86E5-D1F7102F0CC0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49670" y="129333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07" name="Shape 535">
              <a:extLst>
                <a:ext uri="{FF2B5EF4-FFF2-40B4-BE49-F238E27FC236}">
                  <a16:creationId xmlns:a16="http://schemas.microsoft.com/office/drawing/2014/main" id="{FE093D17-8E9B-FE4B-869E-6555D9319B31}"/>
                </a:ext>
              </a:extLst>
            </p:cNvPr>
            <p:cNvSpPr/>
            <p:nvPr/>
          </p:nvSpPr>
          <p:spPr>
            <a:xfrm>
              <a:off x="178126" y="1682445"/>
              <a:ext cx="477329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User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183851AE-DCF4-8A49-A6E6-DEB8BD628896}"/>
              </a:ext>
            </a:extLst>
          </p:cNvPr>
          <p:cNvSpPr/>
          <p:nvPr/>
        </p:nvSpPr>
        <p:spPr>
          <a:xfrm>
            <a:off x="4962146" y="1675432"/>
            <a:ext cx="1570722" cy="5438594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882B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7" name="Shape 535">
            <a:extLst>
              <a:ext uri="{FF2B5EF4-FFF2-40B4-BE49-F238E27FC236}">
                <a16:creationId xmlns:a16="http://schemas.microsoft.com/office/drawing/2014/main" id="{AB11E29A-81F9-D240-BED5-15803B615229}"/>
              </a:ext>
            </a:extLst>
          </p:cNvPr>
          <p:cNvSpPr/>
          <p:nvPr/>
        </p:nvSpPr>
        <p:spPr>
          <a:xfrm>
            <a:off x="5380962" y="1662725"/>
            <a:ext cx="1273482" cy="4805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Zone 2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10.20.0.0/16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6" name="Shape 535">
            <a:extLst>
              <a:ext uri="{FF2B5EF4-FFF2-40B4-BE49-F238E27FC236}">
                <a16:creationId xmlns:a16="http://schemas.microsoft.com/office/drawing/2014/main" id="{3B57AFC8-23A3-3A44-9866-7DA0D2EB5D32}"/>
              </a:ext>
            </a:extLst>
          </p:cNvPr>
          <p:cNvSpPr/>
          <p:nvPr/>
        </p:nvSpPr>
        <p:spPr>
          <a:xfrm>
            <a:off x="5473903" y="3703476"/>
            <a:ext cx="465577" cy="2718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05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59903F46-20C7-CB41-9419-A40D9506BC24}"/>
              </a:ext>
            </a:extLst>
          </p:cNvPr>
          <p:cNvGrpSpPr/>
          <p:nvPr/>
        </p:nvGrpSpPr>
        <p:grpSpPr>
          <a:xfrm>
            <a:off x="5675108" y="5914379"/>
            <a:ext cx="465577" cy="465577"/>
            <a:chOff x="559577" y="2006407"/>
            <a:chExt cx="704088" cy="704088"/>
          </a:xfrm>
        </p:grpSpPr>
        <p:sp>
          <p:nvSpPr>
            <p:cNvPr id="310" name="Shape 252">
              <a:extLst>
                <a:ext uri="{FF2B5EF4-FFF2-40B4-BE49-F238E27FC236}">
                  <a16:creationId xmlns:a16="http://schemas.microsoft.com/office/drawing/2014/main" id="{59733294-9855-7D44-B77E-A9B991B90F5C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11" name="Picture 310">
              <a:extLst>
                <a:ext uri="{FF2B5EF4-FFF2-40B4-BE49-F238E27FC236}">
                  <a16:creationId xmlns:a16="http://schemas.microsoft.com/office/drawing/2014/main" id="{8AEFE96F-A079-4A4D-A4E4-C466EEDB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EC9AF665-19F3-814F-8825-957605700A70}"/>
              </a:ext>
            </a:extLst>
          </p:cNvPr>
          <p:cNvGrpSpPr/>
          <p:nvPr/>
        </p:nvGrpSpPr>
        <p:grpSpPr>
          <a:xfrm>
            <a:off x="2980906" y="5897671"/>
            <a:ext cx="465577" cy="465577"/>
            <a:chOff x="559577" y="2006407"/>
            <a:chExt cx="704088" cy="704088"/>
          </a:xfrm>
        </p:grpSpPr>
        <p:sp>
          <p:nvSpPr>
            <p:cNvPr id="313" name="Shape 252">
              <a:extLst>
                <a:ext uri="{FF2B5EF4-FFF2-40B4-BE49-F238E27FC236}">
                  <a16:creationId xmlns:a16="http://schemas.microsoft.com/office/drawing/2014/main" id="{23466AF5-EAB0-9749-8306-D3FF3CE0029C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DA711182-A7D2-A246-9899-B1CF28814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BAB508-8B67-4842-889F-DA792FE7378F}"/>
              </a:ext>
            </a:extLst>
          </p:cNvPr>
          <p:cNvGrpSpPr/>
          <p:nvPr/>
        </p:nvGrpSpPr>
        <p:grpSpPr>
          <a:xfrm>
            <a:off x="8385117" y="4917154"/>
            <a:ext cx="468301" cy="826793"/>
            <a:chOff x="8355663" y="4723971"/>
            <a:chExt cx="468301" cy="826793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4892E39-C3CB-AE49-BF5F-F4E2DC4180D9}"/>
                </a:ext>
              </a:extLst>
            </p:cNvPr>
            <p:cNvGrpSpPr/>
            <p:nvPr/>
          </p:nvGrpSpPr>
          <p:grpSpPr>
            <a:xfrm>
              <a:off x="8361213" y="4723971"/>
              <a:ext cx="457200" cy="457200"/>
              <a:chOff x="8487970" y="1994397"/>
              <a:chExt cx="751660" cy="692612"/>
            </a:xfrm>
          </p:grpSpPr>
          <p:sp>
            <p:nvSpPr>
              <p:cNvPr id="218" name="Shape 252">
                <a:extLst>
                  <a:ext uri="{FF2B5EF4-FFF2-40B4-BE49-F238E27FC236}">
                    <a16:creationId xmlns:a16="http://schemas.microsoft.com/office/drawing/2014/main" id="{A59CD37C-8585-394E-AF33-00BD0064DACF}"/>
                  </a:ext>
                </a:extLst>
              </p:cNvPr>
              <p:cNvSpPr/>
              <p:nvPr/>
            </p:nvSpPr>
            <p:spPr>
              <a:xfrm>
                <a:off x="8487970" y="1994397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2C802CBD-4ACD-C246-8D4C-EDB5D254B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004" y="2109907"/>
                <a:ext cx="461592" cy="461592"/>
              </a:xfrm>
              <a:prstGeom prst="rect">
                <a:avLst/>
              </a:prstGeom>
            </p:spPr>
          </p:pic>
        </p:grpSp>
        <p:sp>
          <p:nvSpPr>
            <p:cNvPr id="330" name="Shape 535">
              <a:extLst>
                <a:ext uri="{FF2B5EF4-FFF2-40B4-BE49-F238E27FC236}">
                  <a16:creationId xmlns:a16="http://schemas.microsoft.com/office/drawing/2014/main" id="{AACB9A12-0175-5747-BCF3-DE3B55C358D3}"/>
                </a:ext>
              </a:extLst>
            </p:cNvPr>
            <p:cNvSpPr/>
            <p:nvPr/>
          </p:nvSpPr>
          <p:spPr>
            <a:xfrm>
              <a:off x="8355663" y="5125006"/>
              <a:ext cx="468301" cy="4257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Direct</a:t>
              </a:r>
            </a:p>
            <a:p>
              <a:pPr lvl="0" algn="ctr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Link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33" name="Shape 535">
            <a:extLst>
              <a:ext uri="{FF2B5EF4-FFF2-40B4-BE49-F238E27FC236}">
                <a16:creationId xmlns:a16="http://schemas.microsoft.com/office/drawing/2014/main" id="{9A0508D0-138E-D94D-B582-08674F59D817}"/>
              </a:ext>
            </a:extLst>
          </p:cNvPr>
          <p:cNvSpPr/>
          <p:nvPr/>
        </p:nvSpPr>
        <p:spPr>
          <a:xfrm>
            <a:off x="3333283" y="3662971"/>
            <a:ext cx="465577" cy="2718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05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6" name="Shape 535">
            <a:extLst>
              <a:ext uri="{FF2B5EF4-FFF2-40B4-BE49-F238E27FC236}">
                <a16:creationId xmlns:a16="http://schemas.microsoft.com/office/drawing/2014/main" id="{98E7A723-948C-BF4F-B53C-1645B43C2688}"/>
              </a:ext>
            </a:extLst>
          </p:cNvPr>
          <p:cNvSpPr/>
          <p:nvPr/>
        </p:nvSpPr>
        <p:spPr>
          <a:xfrm>
            <a:off x="2995280" y="6347935"/>
            <a:ext cx="465577" cy="2925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7" name="Shape 535">
            <a:extLst>
              <a:ext uri="{FF2B5EF4-FFF2-40B4-BE49-F238E27FC236}">
                <a16:creationId xmlns:a16="http://schemas.microsoft.com/office/drawing/2014/main" id="{636C5771-778B-BC46-A755-E90BB4314886}"/>
              </a:ext>
            </a:extLst>
          </p:cNvPr>
          <p:cNvSpPr/>
          <p:nvPr/>
        </p:nvSpPr>
        <p:spPr>
          <a:xfrm rot="21357437">
            <a:off x="3533328" y="6336880"/>
            <a:ext cx="465577" cy="2925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8" name="Shape 535">
            <a:extLst>
              <a:ext uri="{FF2B5EF4-FFF2-40B4-BE49-F238E27FC236}">
                <a16:creationId xmlns:a16="http://schemas.microsoft.com/office/drawing/2014/main" id="{7C0788D4-BA44-C74C-9FAF-61A57D2A5205}"/>
              </a:ext>
            </a:extLst>
          </p:cNvPr>
          <p:cNvSpPr/>
          <p:nvPr/>
        </p:nvSpPr>
        <p:spPr>
          <a:xfrm>
            <a:off x="5198880" y="6328674"/>
            <a:ext cx="465577" cy="2925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9" name="Shape 535">
            <a:extLst>
              <a:ext uri="{FF2B5EF4-FFF2-40B4-BE49-F238E27FC236}">
                <a16:creationId xmlns:a16="http://schemas.microsoft.com/office/drawing/2014/main" id="{DFF0D79F-A43B-B14D-9ABB-0581C606F5E7}"/>
              </a:ext>
            </a:extLst>
          </p:cNvPr>
          <p:cNvSpPr/>
          <p:nvPr/>
        </p:nvSpPr>
        <p:spPr>
          <a:xfrm>
            <a:off x="5744798" y="6327823"/>
            <a:ext cx="465577" cy="2925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4DEA99-68E3-9D4F-B2D6-A612E4FE63E6}"/>
              </a:ext>
            </a:extLst>
          </p:cNvPr>
          <p:cNvGrpSpPr/>
          <p:nvPr/>
        </p:nvGrpSpPr>
        <p:grpSpPr>
          <a:xfrm>
            <a:off x="1767040" y="2665904"/>
            <a:ext cx="712406" cy="840836"/>
            <a:chOff x="1782316" y="2472721"/>
            <a:chExt cx="712406" cy="840836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C3F63A80-8ABC-3D42-89FD-2B64B14228F7}"/>
                </a:ext>
              </a:extLst>
            </p:cNvPr>
            <p:cNvGrpSpPr/>
            <p:nvPr/>
          </p:nvGrpSpPr>
          <p:grpSpPr>
            <a:xfrm>
              <a:off x="1909919" y="2472721"/>
              <a:ext cx="457200" cy="457200"/>
              <a:chOff x="5270034" y="4579362"/>
              <a:chExt cx="671031" cy="680150"/>
            </a:xfrm>
          </p:grpSpPr>
          <p:sp>
            <p:nvSpPr>
              <p:cNvPr id="212" name="Shape 252">
                <a:extLst>
                  <a:ext uri="{FF2B5EF4-FFF2-40B4-BE49-F238E27FC236}">
                    <a16:creationId xmlns:a16="http://schemas.microsoft.com/office/drawing/2014/main" id="{952DF4C2-8613-7345-8C88-A360575D7542}"/>
                  </a:ext>
                </a:extLst>
              </p:cNvPr>
              <p:cNvSpPr/>
              <p:nvPr/>
            </p:nvSpPr>
            <p:spPr>
              <a:xfrm>
                <a:off x="5270034" y="4579362"/>
                <a:ext cx="671031" cy="680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96209625-D398-D141-9BCE-8A97E4EF0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50000"/>
              </a:blip>
              <a:stretch>
                <a:fillRect/>
              </a:stretch>
            </p:blipFill>
            <p:spPr>
              <a:xfrm rot="10800000">
                <a:off x="5290224" y="4707330"/>
                <a:ext cx="535621" cy="408090"/>
              </a:xfrm>
              <a:prstGeom prst="rect">
                <a:avLst/>
              </a:prstGeom>
            </p:spPr>
          </p:pic>
        </p:grpSp>
        <p:sp>
          <p:nvSpPr>
            <p:cNvPr id="340" name="Shape 535">
              <a:extLst>
                <a:ext uri="{FF2B5EF4-FFF2-40B4-BE49-F238E27FC236}">
                  <a16:creationId xmlns:a16="http://schemas.microsoft.com/office/drawing/2014/main" id="{2C02157B-5ED8-0E42-BA83-2CF360E59C28}"/>
                </a:ext>
              </a:extLst>
            </p:cNvPr>
            <p:cNvSpPr/>
            <p:nvPr/>
          </p:nvSpPr>
          <p:spPr>
            <a:xfrm>
              <a:off x="1782316" y="2872411"/>
              <a:ext cx="712406" cy="44114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Public Gateway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41" name="Shape 535">
            <a:extLst>
              <a:ext uri="{FF2B5EF4-FFF2-40B4-BE49-F238E27FC236}">
                <a16:creationId xmlns:a16="http://schemas.microsoft.com/office/drawing/2014/main" id="{CDC95FCC-C22C-DA4B-8564-53B1EF6F1F76}"/>
              </a:ext>
            </a:extLst>
          </p:cNvPr>
          <p:cNvSpPr/>
          <p:nvPr/>
        </p:nvSpPr>
        <p:spPr>
          <a:xfrm>
            <a:off x="2734944" y="3526312"/>
            <a:ext cx="309970" cy="2641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050" dirty="0">
                <a:latin typeface="Helvetica" panose="020B0604020202020204" pitchFamily="34" charset="0"/>
                <a:cs typeface="Helvetica" panose="020B0604020202020204" pitchFamily="34" charset="0"/>
              </a:rPr>
              <a:t>FIP</a:t>
            </a:r>
            <a:endParaRPr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42" name="Straight Arrow Connector 110">
            <a:extLst>
              <a:ext uri="{FF2B5EF4-FFF2-40B4-BE49-F238E27FC236}">
                <a16:creationId xmlns:a16="http://schemas.microsoft.com/office/drawing/2014/main" id="{C7931BA7-CB91-D241-A980-2FEAFC7F606B}"/>
              </a:ext>
            </a:extLst>
          </p:cNvPr>
          <p:cNvCxnSpPr>
            <a:cxnSpLocks/>
          </p:cNvCxnSpPr>
          <p:nvPr/>
        </p:nvCxnSpPr>
        <p:spPr>
          <a:xfrm>
            <a:off x="8895881" y="5138242"/>
            <a:ext cx="364209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253B55-384B-4D43-8421-9BD325C1A3D2}"/>
              </a:ext>
            </a:extLst>
          </p:cNvPr>
          <p:cNvGrpSpPr/>
          <p:nvPr/>
        </p:nvGrpSpPr>
        <p:grpSpPr>
          <a:xfrm>
            <a:off x="8878401" y="4940324"/>
            <a:ext cx="1339582" cy="851513"/>
            <a:chOff x="9084546" y="4752634"/>
            <a:chExt cx="1339582" cy="851513"/>
          </a:xfrm>
        </p:grpSpPr>
        <p:grpSp>
          <p:nvGrpSpPr>
            <p:cNvPr id="235" name="Group 199">
              <a:extLst>
                <a:ext uri="{FF2B5EF4-FFF2-40B4-BE49-F238E27FC236}">
                  <a16:creationId xmlns:a16="http://schemas.microsoft.com/office/drawing/2014/main" id="{73540C94-F7EE-D049-A93D-4E8876DEF65D}"/>
                </a:ext>
              </a:extLst>
            </p:cNvPr>
            <p:cNvGrpSpPr/>
            <p:nvPr/>
          </p:nvGrpSpPr>
          <p:grpSpPr>
            <a:xfrm>
              <a:off x="9536903" y="4752634"/>
              <a:ext cx="457200" cy="457200"/>
              <a:chOff x="75417" y="0"/>
              <a:chExt cx="707232" cy="707232"/>
            </a:xfrm>
          </p:grpSpPr>
          <p:sp>
            <p:nvSpPr>
              <p:cNvPr id="236" name="Shape 195">
                <a:extLst>
                  <a:ext uri="{FF2B5EF4-FFF2-40B4-BE49-F238E27FC236}">
                    <a16:creationId xmlns:a16="http://schemas.microsoft.com/office/drawing/2014/main" id="{A6D36E5D-6DF8-3548-AF04-198920F101DB}"/>
                  </a:ext>
                </a:extLst>
              </p:cNvPr>
              <p:cNvSpPr/>
              <p:nvPr/>
            </p:nvSpPr>
            <p:spPr>
              <a:xfrm>
                <a:off x="7541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38" name="_-03.png">
                <a:extLst>
                  <a:ext uri="{FF2B5EF4-FFF2-40B4-BE49-F238E27FC236}">
                    <a16:creationId xmlns:a16="http://schemas.microsoft.com/office/drawing/2014/main" id="{40ED85CD-7283-CF42-AADF-77A0D2644D49}"/>
                  </a:ext>
                </a:extLst>
              </p:cNvPr>
              <p:cNvPicPr/>
              <p:nvPr/>
            </p:nvPicPr>
            <p:blipFill>
              <a:blip r:embed="rId7"/>
              <a:srcRect l="22990" t="22678" r="12110" b="12057"/>
              <a:stretch>
                <a:fillRect/>
              </a:stretch>
            </p:blipFill>
            <p:spPr>
              <a:xfrm>
                <a:off x="236994" y="160392"/>
                <a:ext cx="460831" cy="46156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343" name="Shape 535">
              <a:extLst>
                <a:ext uri="{FF2B5EF4-FFF2-40B4-BE49-F238E27FC236}">
                  <a16:creationId xmlns:a16="http://schemas.microsoft.com/office/drawing/2014/main" id="{24C0460A-F314-D244-A0F7-CB335F9AE5CD}"/>
                </a:ext>
              </a:extLst>
            </p:cNvPr>
            <p:cNvSpPr/>
            <p:nvPr/>
          </p:nvSpPr>
          <p:spPr>
            <a:xfrm>
              <a:off x="9084546" y="5163001"/>
              <a:ext cx="1339582" cy="44114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Enterprise Applications</a:t>
              </a:r>
            </a:p>
          </p:txBody>
        </p:sp>
      </p:grp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D226C01-C7C6-5348-9AAF-30FCA103FE1C}"/>
              </a:ext>
            </a:extLst>
          </p:cNvPr>
          <p:cNvCxnSpPr>
            <a:cxnSpLocks/>
          </p:cNvCxnSpPr>
          <p:nvPr/>
        </p:nvCxnSpPr>
        <p:spPr>
          <a:xfrm>
            <a:off x="9546080" y="2999090"/>
            <a:ext cx="0" cy="56883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6948EB-77E7-BD48-AD83-4E603128F482}"/>
              </a:ext>
            </a:extLst>
          </p:cNvPr>
          <p:cNvGrpSpPr/>
          <p:nvPr/>
        </p:nvGrpSpPr>
        <p:grpSpPr>
          <a:xfrm>
            <a:off x="9093616" y="6308152"/>
            <a:ext cx="895598" cy="856624"/>
            <a:chOff x="9064162" y="6114969"/>
            <a:chExt cx="895598" cy="856624"/>
          </a:xfrm>
        </p:grpSpPr>
        <p:sp>
          <p:nvSpPr>
            <p:cNvPr id="241" name="Shape 319">
              <a:extLst>
                <a:ext uri="{FF2B5EF4-FFF2-40B4-BE49-F238E27FC236}">
                  <a16:creationId xmlns:a16="http://schemas.microsoft.com/office/drawing/2014/main" id="{AF5BC7A2-8FB0-C046-B2CB-9D6CC3590FD3}"/>
                </a:ext>
              </a:extLst>
            </p:cNvPr>
            <p:cNvSpPr/>
            <p:nvPr/>
          </p:nvSpPr>
          <p:spPr>
            <a:xfrm>
              <a:off x="9306409" y="6114969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3" name="_-36.png">
              <a:extLst>
                <a:ext uri="{FF2B5EF4-FFF2-40B4-BE49-F238E27FC236}">
                  <a16:creationId xmlns:a16="http://schemas.microsoft.com/office/drawing/2014/main" id="{0C0CB5FA-B854-BF4C-A48B-9D5456A9FE08}"/>
                </a:ext>
              </a:extLst>
            </p:cNvPr>
            <p:cNvPicPr/>
            <p:nvPr/>
          </p:nvPicPr>
          <p:blipFill>
            <a:blip r:embed="rId8"/>
            <a:srcRect l="15445" t="21517" r="15445" b="21517"/>
            <a:stretch>
              <a:fillRect/>
            </a:stretch>
          </p:blipFill>
          <p:spPr>
            <a:xfrm>
              <a:off x="9377025" y="6217496"/>
              <a:ext cx="315970" cy="26044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45" name="Shape 535">
              <a:extLst>
                <a:ext uri="{FF2B5EF4-FFF2-40B4-BE49-F238E27FC236}">
                  <a16:creationId xmlns:a16="http://schemas.microsoft.com/office/drawing/2014/main" id="{93E480CE-E118-434A-8BD8-6A545B218E6D}"/>
                </a:ext>
              </a:extLst>
            </p:cNvPr>
            <p:cNvSpPr/>
            <p:nvPr/>
          </p:nvSpPr>
          <p:spPr>
            <a:xfrm>
              <a:off x="9064162" y="6530447"/>
              <a:ext cx="895598" cy="44114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Enterprise Data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EDA099-FF87-DF4B-A7AD-0489BEF1B766}"/>
              </a:ext>
            </a:extLst>
          </p:cNvPr>
          <p:cNvGrpSpPr/>
          <p:nvPr/>
        </p:nvGrpSpPr>
        <p:grpSpPr>
          <a:xfrm>
            <a:off x="9100393" y="3582858"/>
            <a:ext cx="895598" cy="827278"/>
            <a:chOff x="9070939" y="2935632"/>
            <a:chExt cx="895598" cy="827278"/>
          </a:xfrm>
        </p:grpSpPr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4C5AE0F4-720F-594E-B45D-AAE9C4BDA295}"/>
                </a:ext>
              </a:extLst>
            </p:cNvPr>
            <p:cNvGrpSpPr/>
            <p:nvPr/>
          </p:nvGrpSpPr>
          <p:grpSpPr>
            <a:xfrm>
              <a:off x="9291020" y="2935632"/>
              <a:ext cx="457200" cy="457200"/>
              <a:chOff x="30677" y="-501297"/>
              <a:chExt cx="631368" cy="694504"/>
            </a:xfrm>
          </p:grpSpPr>
          <p:sp>
            <p:nvSpPr>
              <p:cNvPr id="230" name="Shape 189">
                <a:extLst>
                  <a:ext uri="{FF2B5EF4-FFF2-40B4-BE49-F238E27FC236}">
                    <a16:creationId xmlns:a16="http://schemas.microsoft.com/office/drawing/2014/main" id="{3BD488D2-CA12-104C-B319-9AD45A3F08CC}"/>
                  </a:ext>
                </a:extLst>
              </p:cNvPr>
              <p:cNvSpPr/>
              <p:nvPr/>
            </p:nvSpPr>
            <p:spPr>
              <a:xfrm>
                <a:off x="30677" y="-501297"/>
                <a:ext cx="631368" cy="694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31" name="_-02.png">
                <a:extLst>
                  <a:ext uri="{FF2B5EF4-FFF2-40B4-BE49-F238E27FC236}">
                    <a16:creationId xmlns:a16="http://schemas.microsoft.com/office/drawing/2014/main" id="{F3BD0AA3-FC0B-0E41-B3E1-AA649D54DAA5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64764" y="-363913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346" name="Shape 535">
              <a:extLst>
                <a:ext uri="{FF2B5EF4-FFF2-40B4-BE49-F238E27FC236}">
                  <a16:creationId xmlns:a16="http://schemas.microsoft.com/office/drawing/2014/main" id="{6E2A572B-9A72-864B-852A-E8A577EADCF6}"/>
                </a:ext>
              </a:extLst>
            </p:cNvPr>
            <p:cNvSpPr/>
            <p:nvPr/>
          </p:nvSpPr>
          <p:spPr>
            <a:xfrm>
              <a:off x="9070939" y="3321764"/>
              <a:ext cx="895598" cy="44114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Enterprise User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8D83E9-18E8-3242-98AC-5FB246E3AF8D}"/>
              </a:ext>
            </a:extLst>
          </p:cNvPr>
          <p:cNvGrpSpPr/>
          <p:nvPr/>
        </p:nvGrpSpPr>
        <p:grpSpPr>
          <a:xfrm>
            <a:off x="9004201" y="2260616"/>
            <a:ext cx="1044719" cy="831547"/>
            <a:chOff x="8974747" y="1613390"/>
            <a:chExt cx="1044719" cy="831547"/>
          </a:xfrm>
        </p:grpSpPr>
        <p:grpSp>
          <p:nvGrpSpPr>
            <p:cNvPr id="245" name="Group 338">
              <a:extLst>
                <a:ext uri="{FF2B5EF4-FFF2-40B4-BE49-F238E27FC236}">
                  <a16:creationId xmlns:a16="http://schemas.microsoft.com/office/drawing/2014/main" id="{C914455A-3289-1742-8718-E07DB959D835}"/>
                </a:ext>
              </a:extLst>
            </p:cNvPr>
            <p:cNvGrpSpPr/>
            <p:nvPr/>
          </p:nvGrpSpPr>
          <p:grpSpPr>
            <a:xfrm>
              <a:off x="9281183" y="1613390"/>
              <a:ext cx="457200" cy="457200"/>
              <a:chOff x="196909" y="-2"/>
              <a:chExt cx="631371" cy="694505"/>
            </a:xfrm>
          </p:grpSpPr>
          <p:sp>
            <p:nvSpPr>
              <p:cNvPr id="246" name="Shape 334">
                <a:extLst>
                  <a:ext uri="{FF2B5EF4-FFF2-40B4-BE49-F238E27FC236}">
                    <a16:creationId xmlns:a16="http://schemas.microsoft.com/office/drawing/2014/main" id="{73658A04-3BB7-D749-BE33-AB33249A2680}"/>
                  </a:ext>
                </a:extLst>
              </p:cNvPr>
              <p:cNvSpPr/>
              <p:nvPr/>
            </p:nvSpPr>
            <p:spPr>
              <a:xfrm>
                <a:off x="196909" y="-2"/>
                <a:ext cx="631371" cy="694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8" name="_-35.png">
                <a:extLst>
                  <a:ext uri="{FF2B5EF4-FFF2-40B4-BE49-F238E27FC236}">
                    <a16:creationId xmlns:a16="http://schemas.microsoft.com/office/drawing/2014/main" id="{3BDD327D-552B-C542-9AC3-621BB9B1E7C0}"/>
                  </a:ext>
                </a:extLst>
              </p:cNvPr>
              <p:cNvPicPr/>
              <p:nvPr/>
            </p:nvPicPr>
            <p:blipFill>
              <a:blip r:embed="rId9"/>
              <a:srcRect l="16797" t="24739" r="16797" b="24739"/>
              <a:stretch>
                <a:fillRect/>
              </a:stretch>
            </p:blipFill>
            <p:spPr>
              <a:xfrm>
                <a:off x="273856" y="159377"/>
                <a:ext cx="469638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347" name="Shape 535">
              <a:extLst>
                <a:ext uri="{FF2B5EF4-FFF2-40B4-BE49-F238E27FC236}">
                  <a16:creationId xmlns:a16="http://schemas.microsoft.com/office/drawing/2014/main" id="{2EFA01C3-7D13-4C4D-8C2D-E34DF45ED188}"/>
                </a:ext>
              </a:extLst>
            </p:cNvPr>
            <p:cNvSpPr/>
            <p:nvPr/>
          </p:nvSpPr>
          <p:spPr>
            <a:xfrm>
              <a:off x="8974747" y="2003791"/>
              <a:ext cx="1044719" cy="44114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Enterprise </a:t>
              </a:r>
            </a:p>
            <a:p>
              <a:pPr lvl="0" algn="ctr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User Directory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349" name="Straight Arrow Connector 110">
            <a:extLst>
              <a:ext uri="{FF2B5EF4-FFF2-40B4-BE49-F238E27FC236}">
                <a16:creationId xmlns:a16="http://schemas.microsoft.com/office/drawing/2014/main" id="{E7C1C33C-FC87-3845-8893-A5E56DAE4556}"/>
              </a:ext>
            </a:extLst>
          </p:cNvPr>
          <p:cNvCxnSpPr>
            <a:cxnSpLocks/>
          </p:cNvCxnSpPr>
          <p:nvPr/>
        </p:nvCxnSpPr>
        <p:spPr>
          <a:xfrm>
            <a:off x="2342782" y="3900424"/>
            <a:ext cx="305140" cy="16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76761BB-46F9-764B-86BC-B6A27401F58C}"/>
              </a:ext>
            </a:extLst>
          </p:cNvPr>
          <p:cNvGrpSpPr/>
          <p:nvPr/>
        </p:nvGrpSpPr>
        <p:grpSpPr>
          <a:xfrm>
            <a:off x="1783503" y="3651288"/>
            <a:ext cx="661160" cy="842192"/>
            <a:chOff x="1754049" y="3458105"/>
            <a:chExt cx="661160" cy="842192"/>
          </a:xfrm>
        </p:grpSpPr>
        <p:sp>
          <p:nvSpPr>
            <p:cNvPr id="329" name="Shape 535">
              <a:extLst>
                <a:ext uri="{FF2B5EF4-FFF2-40B4-BE49-F238E27FC236}">
                  <a16:creationId xmlns:a16="http://schemas.microsoft.com/office/drawing/2014/main" id="{A339AA4F-B717-A74D-A352-EEAADFC2BEA0}"/>
                </a:ext>
              </a:extLst>
            </p:cNvPr>
            <p:cNvSpPr/>
            <p:nvPr/>
          </p:nvSpPr>
          <p:spPr>
            <a:xfrm>
              <a:off x="1754049" y="3859151"/>
              <a:ext cx="661160" cy="44114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VPN</a:t>
              </a:r>
            </a:p>
            <a:p>
              <a:pPr lvl="0" algn="ctr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Gateway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00F6AC07-1EA7-8143-ADA7-4744079F3D5C}"/>
                </a:ext>
              </a:extLst>
            </p:cNvPr>
            <p:cNvGrpSpPr/>
            <p:nvPr/>
          </p:nvGrpSpPr>
          <p:grpSpPr>
            <a:xfrm>
              <a:off x="1846502" y="3458105"/>
              <a:ext cx="465577" cy="465577"/>
              <a:chOff x="3558432" y="3338724"/>
              <a:chExt cx="704088" cy="704088"/>
            </a:xfrm>
          </p:grpSpPr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0CC8B575-1C16-EE4D-9121-FDE153A5718D}"/>
                  </a:ext>
                </a:extLst>
              </p:cNvPr>
              <p:cNvGrpSpPr/>
              <p:nvPr/>
            </p:nvGrpSpPr>
            <p:grpSpPr>
              <a:xfrm>
                <a:off x="3558432" y="3338724"/>
                <a:ext cx="704088" cy="704088"/>
                <a:chOff x="8157369" y="3940036"/>
                <a:chExt cx="704088" cy="704088"/>
              </a:xfrm>
            </p:grpSpPr>
            <p:cxnSp>
              <p:nvCxnSpPr>
                <p:cNvPr id="321" name="Straight Arrow Connector 320">
                  <a:extLst>
                    <a:ext uri="{FF2B5EF4-FFF2-40B4-BE49-F238E27FC236}">
                      <a16:creationId xmlns:a16="http://schemas.microsoft.com/office/drawing/2014/main" id="{18770365-3922-904C-9FBB-B8FA0925D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55952" y="4248120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E2FF8DD1-031E-4C4B-B79D-AB8470A0F059}"/>
                    </a:ext>
                  </a:extLst>
                </p:cNvPr>
                <p:cNvGrpSpPr/>
                <p:nvPr/>
              </p:nvGrpSpPr>
              <p:grpSpPr>
                <a:xfrm>
                  <a:off x="8157369" y="3940036"/>
                  <a:ext cx="704088" cy="704088"/>
                  <a:chOff x="7218871" y="6217351"/>
                  <a:chExt cx="829272" cy="692612"/>
                </a:xfrm>
              </p:grpSpPr>
              <p:sp>
                <p:nvSpPr>
                  <p:cNvPr id="324" name="Shape 252">
                    <a:extLst>
                      <a:ext uri="{FF2B5EF4-FFF2-40B4-BE49-F238E27FC236}">
                        <a16:creationId xmlns:a16="http://schemas.microsoft.com/office/drawing/2014/main" id="{46744E25-0C16-D24D-9D99-A5FC519E3CD4}"/>
                      </a:ext>
                    </a:extLst>
                  </p:cNvPr>
                  <p:cNvSpPr/>
                  <p:nvPr/>
                </p:nvSpPr>
                <p:spPr>
                  <a:xfrm>
                    <a:off x="7218871" y="6217351"/>
                    <a:ext cx="829272" cy="6926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 dirty="0"/>
                  </a:p>
                </p:txBody>
              </p:sp>
              <p:cxnSp>
                <p:nvCxnSpPr>
                  <p:cNvPr id="325" name="Straight Arrow Connector 324">
                    <a:extLst>
                      <a:ext uri="{FF2B5EF4-FFF2-40B4-BE49-F238E27FC236}">
                        <a16:creationId xmlns:a16="http://schemas.microsoft.com/office/drawing/2014/main" id="{128DAE11-E1A4-2B45-824E-9B4E5C0059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3507" y="6451355"/>
                    <a:ext cx="0" cy="225369"/>
                  </a:xfrm>
                  <a:prstGeom prst="straightConnector1">
                    <a:avLst/>
                  </a:prstGeom>
                  <a:noFill/>
                  <a:ln w="41275" cap="flat">
                    <a:solidFill>
                      <a:srgbClr val="8DC53F"/>
                    </a:solidFill>
                    <a:prstDash val="solid"/>
                    <a:miter lim="400000"/>
                    <a:headEnd type="none"/>
                    <a:tailEnd type="arrow" w="med" len="sm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323" name="Shape 541">
                  <a:extLst>
                    <a:ext uri="{FF2B5EF4-FFF2-40B4-BE49-F238E27FC236}">
                      <a16:creationId xmlns:a16="http://schemas.microsoft.com/office/drawing/2014/main" id="{E2C5E65F-CADA-6746-8E69-B8D8A8C62B14}"/>
                    </a:ext>
                  </a:extLst>
                </p:cNvPr>
                <p:cNvSpPr/>
                <p:nvPr/>
              </p:nvSpPr>
              <p:spPr>
                <a:xfrm>
                  <a:off x="8280813" y="406348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pic>
            <p:nvPicPr>
              <p:cNvPr id="320" name="Picture 319">
                <a:extLst>
                  <a:ext uri="{FF2B5EF4-FFF2-40B4-BE49-F238E27FC236}">
                    <a16:creationId xmlns:a16="http://schemas.microsoft.com/office/drawing/2014/main" id="{6E6F2BC6-BE97-C242-A1B6-5D3C08EF3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42658" y="3489259"/>
                <a:ext cx="346700" cy="371676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72E73C-8B2F-4E44-A135-92C0D2E9D705}"/>
              </a:ext>
            </a:extLst>
          </p:cNvPr>
          <p:cNvGrpSpPr/>
          <p:nvPr/>
        </p:nvGrpSpPr>
        <p:grpSpPr>
          <a:xfrm>
            <a:off x="4349883" y="1863823"/>
            <a:ext cx="500050" cy="816812"/>
            <a:chOff x="4320429" y="1725310"/>
            <a:chExt cx="500050" cy="816812"/>
          </a:xfrm>
        </p:grpSpPr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4A074071-1135-A145-A0A4-A4ACDA621269}"/>
                </a:ext>
              </a:extLst>
            </p:cNvPr>
            <p:cNvGrpSpPr/>
            <p:nvPr/>
          </p:nvGrpSpPr>
          <p:grpSpPr>
            <a:xfrm>
              <a:off x="4337666" y="1725310"/>
              <a:ext cx="465577" cy="465577"/>
              <a:chOff x="6587463" y="2092052"/>
              <a:chExt cx="751660" cy="692612"/>
            </a:xfrm>
          </p:grpSpPr>
          <p:sp>
            <p:nvSpPr>
              <p:cNvPr id="351" name="Shape 252">
                <a:extLst>
                  <a:ext uri="{FF2B5EF4-FFF2-40B4-BE49-F238E27FC236}">
                    <a16:creationId xmlns:a16="http://schemas.microsoft.com/office/drawing/2014/main" id="{C04F8818-6BE1-194C-9564-6E4ED818B1AC}"/>
                  </a:ext>
                </a:extLst>
              </p:cNvPr>
              <p:cNvSpPr/>
              <p:nvPr/>
            </p:nvSpPr>
            <p:spPr>
              <a:xfrm>
                <a:off x="6587463" y="2092052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52" name="Picture 351">
                <a:extLst>
                  <a:ext uri="{FF2B5EF4-FFF2-40B4-BE49-F238E27FC236}">
                    <a16:creationId xmlns:a16="http://schemas.microsoft.com/office/drawing/2014/main" id="{FA3035D8-2C23-DE44-A28B-46E20B6D3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biLevel thresh="50000"/>
              </a:blip>
              <a:stretch>
                <a:fillRect/>
              </a:stretch>
            </p:blipFill>
            <p:spPr>
              <a:xfrm>
                <a:off x="6727072" y="2155504"/>
                <a:ext cx="472441" cy="501965"/>
              </a:xfrm>
              <a:prstGeom prst="rect">
                <a:avLst/>
              </a:prstGeom>
            </p:spPr>
          </p:pic>
        </p:grpSp>
        <p:sp>
          <p:nvSpPr>
            <p:cNvPr id="353" name="Shape 535">
              <a:extLst>
                <a:ext uri="{FF2B5EF4-FFF2-40B4-BE49-F238E27FC236}">
                  <a16:creationId xmlns:a16="http://schemas.microsoft.com/office/drawing/2014/main" id="{C8E64DAC-9F12-4843-9D30-E68F52891BB5}"/>
                </a:ext>
              </a:extLst>
            </p:cNvPr>
            <p:cNvSpPr/>
            <p:nvPr/>
          </p:nvSpPr>
          <p:spPr>
            <a:xfrm>
              <a:off x="4320429" y="2116364"/>
              <a:ext cx="500050" cy="4257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Public </a:t>
              </a:r>
            </a:p>
            <a:p>
              <a:pPr lvl="0" algn="ctr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LB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62" name="Shape 535">
            <a:extLst>
              <a:ext uri="{FF2B5EF4-FFF2-40B4-BE49-F238E27FC236}">
                <a16:creationId xmlns:a16="http://schemas.microsoft.com/office/drawing/2014/main" id="{A3867B93-B8F4-284E-951E-3413EBC7FAC6}"/>
              </a:ext>
            </a:extLst>
          </p:cNvPr>
          <p:cNvSpPr/>
          <p:nvPr/>
        </p:nvSpPr>
        <p:spPr>
          <a:xfrm>
            <a:off x="4379487" y="5743614"/>
            <a:ext cx="504575" cy="2925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SG 2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3" name="Shape 535">
            <a:extLst>
              <a:ext uri="{FF2B5EF4-FFF2-40B4-BE49-F238E27FC236}">
                <a16:creationId xmlns:a16="http://schemas.microsoft.com/office/drawing/2014/main" id="{EF9A35D9-7408-5747-B6F2-F2271971F56A}"/>
              </a:ext>
            </a:extLst>
          </p:cNvPr>
          <p:cNvSpPr/>
          <p:nvPr/>
        </p:nvSpPr>
        <p:spPr>
          <a:xfrm>
            <a:off x="4369569" y="3131481"/>
            <a:ext cx="504575" cy="2925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SG 1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B685C0-602F-494C-BD11-FA6D311C2863}"/>
              </a:ext>
            </a:extLst>
          </p:cNvPr>
          <p:cNvGrpSpPr/>
          <p:nvPr/>
        </p:nvGrpSpPr>
        <p:grpSpPr>
          <a:xfrm>
            <a:off x="38190" y="3670325"/>
            <a:ext cx="903394" cy="850722"/>
            <a:chOff x="-31724" y="3477142"/>
            <a:chExt cx="903394" cy="850722"/>
          </a:xfrm>
        </p:grpSpPr>
        <p:sp>
          <p:nvSpPr>
            <p:cNvPr id="331" name="Shape 535">
              <a:extLst>
                <a:ext uri="{FF2B5EF4-FFF2-40B4-BE49-F238E27FC236}">
                  <a16:creationId xmlns:a16="http://schemas.microsoft.com/office/drawing/2014/main" id="{B5E8538D-E92B-554B-BFC6-BC9AD870C206}"/>
                </a:ext>
              </a:extLst>
            </p:cNvPr>
            <p:cNvSpPr/>
            <p:nvPr/>
          </p:nvSpPr>
          <p:spPr>
            <a:xfrm>
              <a:off x="-31724" y="3902106"/>
              <a:ext cx="903394" cy="4257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VPN Connection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9C8967D5-ED52-374E-A1E8-0BA25EDF65FA}"/>
                </a:ext>
              </a:extLst>
            </p:cNvPr>
            <p:cNvGrpSpPr/>
            <p:nvPr/>
          </p:nvGrpSpPr>
          <p:grpSpPr>
            <a:xfrm>
              <a:off x="150652" y="3477142"/>
              <a:ext cx="465577" cy="465577"/>
              <a:chOff x="570630" y="3331754"/>
              <a:chExt cx="704088" cy="704088"/>
            </a:xfrm>
          </p:grpSpPr>
          <p:sp>
            <p:nvSpPr>
              <p:cNvPr id="168" name="Shape 252">
                <a:extLst>
                  <a:ext uri="{FF2B5EF4-FFF2-40B4-BE49-F238E27FC236}">
                    <a16:creationId xmlns:a16="http://schemas.microsoft.com/office/drawing/2014/main" id="{3E558EDB-FFAF-244F-8947-C5F7F5E902C3}"/>
                  </a:ext>
                </a:extLst>
              </p:cNvPr>
              <p:cNvSpPr/>
              <p:nvPr/>
            </p:nvSpPr>
            <p:spPr>
              <a:xfrm>
                <a:off x="570630" y="3331754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34CE25A0-EF65-8544-9D03-1BA4B93B7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001" y="3367274"/>
                <a:ext cx="552094" cy="552094"/>
              </a:xfrm>
              <a:prstGeom prst="rect">
                <a:avLst/>
              </a:prstGeom>
            </p:spPr>
          </p:pic>
        </p:grp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037B370-7EAA-A545-9319-F364338CC69C}"/>
              </a:ext>
            </a:extLst>
          </p:cNvPr>
          <p:cNvCxnSpPr>
            <a:cxnSpLocks/>
          </p:cNvCxnSpPr>
          <p:nvPr/>
        </p:nvCxnSpPr>
        <p:spPr>
          <a:xfrm>
            <a:off x="451697" y="3195328"/>
            <a:ext cx="0" cy="47499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10">
            <a:extLst>
              <a:ext uri="{FF2B5EF4-FFF2-40B4-BE49-F238E27FC236}">
                <a16:creationId xmlns:a16="http://schemas.microsoft.com/office/drawing/2014/main" id="{83991EE0-0032-344F-8C81-E12B174DBF4F}"/>
              </a:ext>
            </a:extLst>
          </p:cNvPr>
          <p:cNvCxnSpPr>
            <a:cxnSpLocks/>
          </p:cNvCxnSpPr>
          <p:nvPr/>
        </p:nvCxnSpPr>
        <p:spPr>
          <a:xfrm>
            <a:off x="733461" y="3891056"/>
            <a:ext cx="1145246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C21AC7A-B819-6541-853D-540B6EB2EE7A}"/>
              </a:ext>
            </a:extLst>
          </p:cNvPr>
          <p:cNvGrpSpPr/>
          <p:nvPr/>
        </p:nvGrpSpPr>
        <p:grpSpPr>
          <a:xfrm>
            <a:off x="4347868" y="4652295"/>
            <a:ext cx="465577" cy="465577"/>
            <a:chOff x="6587463" y="2092052"/>
            <a:chExt cx="751660" cy="692612"/>
          </a:xfrm>
        </p:grpSpPr>
        <p:sp>
          <p:nvSpPr>
            <p:cNvPr id="186" name="Shape 252">
              <a:extLst>
                <a:ext uri="{FF2B5EF4-FFF2-40B4-BE49-F238E27FC236}">
                  <a16:creationId xmlns:a16="http://schemas.microsoft.com/office/drawing/2014/main" id="{E3B9127D-7BD9-724C-BEAE-09D116925E53}"/>
                </a:ext>
              </a:extLst>
            </p:cNvPr>
            <p:cNvSpPr/>
            <p:nvPr/>
          </p:nvSpPr>
          <p:spPr>
            <a:xfrm>
              <a:off x="6587463" y="209205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1AD5DFE-6522-734A-B646-FDD7A18C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biLevel thresh="50000"/>
            </a:blip>
            <a:stretch>
              <a:fillRect/>
            </a:stretch>
          </p:blipFill>
          <p:spPr>
            <a:xfrm>
              <a:off x="6727072" y="2155504"/>
              <a:ext cx="472441" cy="501965"/>
            </a:xfrm>
            <a:prstGeom prst="rect">
              <a:avLst/>
            </a:prstGeom>
          </p:spPr>
        </p:pic>
      </p:grpSp>
      <p:sp>
        <p:nvSpPr>
          <p:cNvPr id="188" name="Shape 535">
            <a:extLst>
              <a:ext uri="{FF2B5EF4-FFF2-40B4-BE49-F238E27FC236}">
                <a16:creationId xmlns:a16="http://schemas.microsoft.com/office/drawing/2014/main" id="{CF8BAFB2-7065-2545-A5F5-D44731A68A23}"/>
              </a:ext>
            </a:extLst>
          </p:cNvPr>
          <p:cNvSpPr/>
          <p:nvPr/>
        </p:nvSpPr>
        <p:spPr>
          <a:xfrm>
            <a:off x="4263049" y="5042580"/>
            <a:ext cx="586883" cy="4411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algn="ctr">
              <a:defRPr sz="1800"/>
            </a:pPr>
            <a:r>
              <a:rPr lang="en-US" sz="1050" dirty="0">
                <a:latin typeface="Helvetica" panose="020B0604020202020204" pitchFamily="34" charset="0"/>
                <a:cs typeface="Helvetica" panose="020B0604020202020204" pitchFamily="34" charset="0"/>
              </a:rPr>
              <a:t>Private </a:t>
            </a:r>
          </a:p>
          <a:p>
            <a:pPr lvl="0" algn="ctr">
              <a:defRPr sz="1800"/>
            </a:pPr>
            <a:r>
              <a:rPr lang="en-US" sz="1050" dirty="0">
                <a:latin typeface="Helvetica" panose="020B0604020202020204" pitchFamily="34" charset="0"/>
                <a:cs typeface="Helvetica" panose="020B0604020202020204" pitchFamily="34" charset="0"/>
              </a:rPr>
              <a:t>LB</a:t>
            </a:r>
            <a:endParaRPr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2B116BF-CB53-AB49-8802-6AAF9D1DDAE8}"/>
              </a:ext>
            </a:extLst>
          </p:cNvPr>
          <p:cNvCxnSpPr>
            <a:cxnSpLocks/>
          </p:cNvCxnSpPr>
          <p:nvPr/>
        </p:nvCxnSpPr>
        <p:spPr>
          <a:xfrm>
            <a:off x="3722145" y="5659705"/>
            <a:ext cx="0" cy="311832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26A2A08-14F3-414F-9E64-13E8B7BB27C6}"/>
              </a:ext>
            </a:extLst>
          </p:cNvPr>
          <p:cNvCxnSpPr>
            <a:cxnSpLocks/>
          </p:cNvCxnSpPr>
          <p:nvPr/>
        </p:nvCxnSpPr>
        <p:spPr>
          <a:xfrm>
            <a:off x="4575993" y="5411227"/>
            <a:ext cx="0" cy="23754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FC3C9E4-BC39-1543-B260-584A046EF422}"/>
              </a:ext>
            </a:extLst>
          </p:cNvPr>
          <p:cNvGrpSpPr/>
          <p:nvPr/>
        </p:nvGrpSpPr>
        <p:grpSpPr>
          <a:xfrm>
            <a:off x="3488723" y="5914780"/>
            <a:ext cx="465577" cy="465577"/>
            <a:chOff x="559577" y="2006407"/>
            <a:chExt cx="704088" cy="704088"/>
          </a:xfrm>
        </p:grpSpPr>
        <p:sp>
          <p:nvSpPr>
            <p:cNvPr id="316" name="Shape 252">
              <a:extLst>
                <a:ext uri="{FF2B5EF4-FFF2-40B4-BE49-F238E27FC236}">
                  <a16:creationId xmlns:a16="http://schemas.microsoft.com/office/drawing/2014/main" id="{C2E961B0-4F7F-2741-B9BF-79EF5F845EA0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17" name="Picture 316">
              <a:extLst>
                <a:ext uri="{FF2B5EF4-FFF2-40B4-BE49-F238E27FC236}">
                  <a16:creationId xmlns:a16="http://schemas.microsoft.com/office/drawing/2014/main" id="{F5BD99C5-294E-9448-872A-FE3F29759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2ECE52E9-6230-6542-BBF2-135281B09888}"/>
              </a:ext>
            </a:extLst>
          </p:cNvPr>
          <p:cNvGrpSpPr/>
          <p:nvPr/>
        </p:nvGrpSpPr>
        <p:grpSpPr>
          <a:xfrm>
            <a:off x="5157738" y="5914379"/>
            <a:ext cx="465577" cy="465577"/>
            <a:chOff x="559577" y="2006407"/>
            <a:chExt cx="704088" cy="704088"/>
          </a:xfrm>
        </p:grpSpPr>
        <p:sp>
          <p:nvSpPr>
            <p:cNvPr id="307" name="Shape 252">
              <a:extLst>
                <a:ext uri="{FF2B5EF4-FFF2-40B4-BE49-F238E27FC236}">
                  <a16:creationId xmlns:a16="http://schemas.microsoft.com/office/drawing/2014/main" id="{DB5ED775-62C6-824E-80FF-C5B476153D01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8" name="Picture 307">
              <a:extLst>
                <a:ext uri="{FF2B5EF4-FFF2-40B4-BE49-F238E27FC236}">
                  <a16:creationId xmlns:a16="http://schemas.microsoft.com/office/drawing/2014/main" id="{895B9C10-2662-F942-A72A-10291189C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103" y="2031673"/>
              <a:ext cx="518255" cy="556642"/>
            </a:xfrm>
            <a:prstGeom prst="rect">
              <a:avLst/>
            </a:prstGeom>
          </p:spPr>
        </p:pic>
      </p:grp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F71166A-0A0E-884A-A6C0-559EA9D690F1}"/>
              </a:ext>
            </a:extLst>
          </p:cNvPr>
          <p:cNvCxnSpPr>
            <a:cxnSpLocks/>
          </p:cNvCxnSpPr>
          <p:nvPr/>
        </p:nvCxnSpPr>
        <p:spPr>
          <a:xfrm>
            <a:off x="4568587" y="4325024"/>
            <a:ext cx="5444" cy="320389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66CDDDC-1E1C-2546-9978-22E8E966AE61}"/>
              </a:ext>
            </a:extLst>
          </p:cNvPr>
          <p:cNvCxnSpPr>
            <a:cxnSpLocks/>
          </p:cNvCxnSpPr>
          <p:nvPr/>
        </p:nvCxnSpPr>
        <p:spPr>
          <a:xfrm>
            <a:off x="5371943" y="2907827"/>
            <a:ext cx="0" cy="140141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7" name="Straight Arrow Connector 110">
            <a:extLst>
              <a:ext uri="{FF2B5EF4-FFF2-40B4-BE49-F238E27FC236}">
                <a16:creationId xmlns:a16="http://schemas.microsoft.com/office/drawing/2014/main" id="{02C6859E-424C-4F4E-8D94-1F3B9B8CEF3C}"/>
              </a:ext>
            </a:extLst>
          </p:cNvPr>
          <p:cNvCxnSpPr>
            <a:cxnSpLocks/>
          </p:cNvCxnSpPr>
          <p:nvPr/>
        </p:nvCxnSpPr>
        <p:spPr>
          <a:xfrm>
            <a:off x="6637894" y="6413336"/>
            <a:ext cx="443619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12F86F-20C5-C442-B178-0B6697335188}"/>
              </a:ext>
            </a:extLst>
          </p:cNvPr>
          <p:cNvGrpSpPr/>
          <p:nvPr/>
        </p:nvGrpSpPr>
        <p:grpSpPr>
          <a:xfrm>
            <a:off x="6946635" y="6087432"/>
            <a:ext cx="965542" cy="1103178"/>
            <a:chOff x="7084266" y="5894249"/>
            <a:chExt cx="965542" cy="1103178"/>
          </a:xfrm>
        </p:grpSpPr>
        <p:sp>
          <p:nvSpPr>
            <p:cNvPr id="258" name="Shape 535">
              <a:extLst>
                <a:ext uri="{FF2B5EF4-FFF2-40B4-BE49-F238E27FC236}">
                  <a16:creationId xmlns:a16="http://schemas.microsoft.com/office/drawing/2014/main" id="{9A6D43B1-188F-504E-89B4-42857CD16842}"/>
                </a:ext>
              </a:extLst>
            </p:cNvPr>
            <p:cNvSpPr/>
            <p:nvPr/>
          </p:nvSpPr>
          <p:spPr>
            <a:xfrm>
              <a:off x="7084266" y="6516856"/>
              <a:ext cx="965542" cy="48057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Implicit Router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D8F4241F-68CD-0A4C-83E9-A1A0AAB5B6D4}"/>
                </a:ext>
              </a:extLst>
            </p:cNvPr>
            <p:cNvGrpSpPr/>
            <p:nvPr/>
          </p:nvGrpSpPr>
          <p:grpSpPr>
            <a:xfrm>
              <a:off x="7241133" y="5894249"/>
              <a:ext cx="651808" cy="651808"/>
              <a:chOff x="7776669" y="5031984"/>
              <a:chExt cx="751660" cy="692612"/>
            </a:xfrm>
          </p:grpSpPr>
          <p:sp>
            <p:nvSpPr>
              <p:cNvPr id="260" name="Shape 252">
                <a:extLst>
                  <a:ext uri="{FF2B5EF4-FFF2-40B4-BE49-F238E27FC236}">
                    <a16:creationId xmlns:a16="http://schemas.microsoft.com/office/drawing/2014/main" id="{39D6DD28-5D2C-0A4D-B83F-C6BC7622F6D8}"/>
                  </a:ext>
                </a:extLst>
              </p:cNvPr>
              <p:cNvSpPr/>
              <p:nvPr/>
            </p:nvSpPr>
            <p:spPr>
              <a:xfrm>
                <a:off x="7776669" y="5031984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68" name="Picture 267">
                <a:extLst>
                  <a:ext uri="{FF2B5EF4-FFF2-40B4-BE49-F238E27FC236}">
                    <a16:creationId xmlns:a16="http://schemas.microsoft.com/office/drawing/2014/main" id="{A675F4E7-6FC8-7249-9FC0-8540E6DA8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biLevel thresh="50000"/>
              </a:blip>
              <a:stretch>
                <a:fillRect/>
              </a:stretch>
            </p:blipFill>
            <p:spPr>
              <a:xfrm>
                <a:off x="7915167" y="5141397"/>
                <a:ext cx="474667" cy="474667"/>
              </a:xfrm>
              <a:prstGeom prst="rect">
                <a:avLst/>
              </a:prstGeom>
            </p:spPr>
          </p:pic>
        </p:grpSp>
      </p:grpSp>
      <p:sp>
        <p:nvSpPr>
          <p:cNvPr id="273" name="Rounded Rectangle 272">
            <a:extLst>
              <a:ext uri="{FF2B5EF4-FFF2-40B4-BE49-F238E27FC236}">
                <a16:creationId xmlns:a16="http://schemas.microsoft.com/office/drawing/2014/main" id="{16352806-C55A-4A45-8409-827942289967}"/>
              </a:ext>
            </a:extLst>
          </p:cNvPr>
          <p:cNvSpPr/>
          <p:nvPr/>
        </p:nvSpPr>
        <p:spPr>
          <a:xfrm>
            <a:off x="6787079" y="1173415"/>
            <a:ext cx="1319542" cy="459735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378B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90" name="Shape 535">
            <a:extLst>
              <a:ext uri="{FF2B5EF4-FFF2-40B4-BE49-F238E27FC236}">
                <a16:creationId xmlns:a16="http://schemas.microsoft.com/office/drawing/2014/main" id="{256C19BE-D117-2240-9A0D-1B323B18FA5E}"/>
              </a:ext>
            </a:extLst>
          </p:cNvPr>
          <p:cNvSpPr/>
          <p:nvPr/>
        </p:nvSpPr>
        <p:spPr>
          <a:xfrm>
            <a:off x="7048182" y="1129514"/>
            <a:ext cx="120629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algn="ctr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Classic</a:t>
            </a:r>
          </a:p>
          <a:p>
            <a:pPr lvl="0" algn="ctr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9E647E-20E4-B946-ACB7-94EE9502896B}"/>
              </a:ext>
            </a:extLst>
          </p:cNvPr>
          <p:cNvGrpSpPr/>
          <p:nvPr/>
        </p:nvGrpSpPr>
        <p:grpSpPr>
          <a:xfrm>
            <a:off x="7048992" y="2150579"/>
            <a:ext cx="708466" cy="832469"/>
            <a:chOff x="7052060" y="1957396"/>
            <a:chExt cx="708466" cy="832469"/>
          </a:xfrm>
        </p:grpSpPr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E34A014C-32F3-8949-BAF1-015DDD0601C3}"/>
                </a:ext>
              </a:extLst>
            </p:cNvPr>
            <p:cNvGrpSpPr/>
            <p:nvPr/>
          </p:nvGrpSpPr>
          <p:grpSpPr>
            <a:xfrm>
              <a:off x="7177693" y="1957396"/>
              <a:ext cx="457200" cy="457200"/>
              <a:chOff x="3912190" y="4796511"/>
              <a:chExt cx="749808" cy="694944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1BA4B21-E654-0F4E-BEC3-1193327DB657}"/>
                  </a:ext>
                </a:extLst>
              </p:cNvPr>
              <p:cNvGrpSpPr/>
              <p:nvPr/>
            </p:nvGrpSpPr>
            <p:grpSpPr>
              <a:xfrm>
                <a:off x="3912190" y="4796511"/>
                <a:ext cx="749808" cy="694944"/>
                <a:chOff x="7218871" y="6217351"/>
                <a:chExt cx="829272" cy="692612"/>
              </a:xfrm>
            </p:grpSpPr>
            <p:sp>
              <p:nvSpPr>
                <p:cNvPr id="358" name="Shape 252">
                  <a:extLst>
                    <a:ext uri="{FF2B5EF4-FFF2-40B4-BE49-F238E27FC236}">
                      <a16:creationId xmlns:a16="http://schemas.microsoft.com/office/drawing/2014/main" id="{559FB624-EAAF-844C-804B-E18BFFD3A943}"/>
                    </a:ext>
                  </a:extLst>
                </p:cNvPr>
                <p:cNvSpPr/>
                <p:nvPr/>
              </p:nvSpPr>
              <p:spPr>
                <a:xfrm>
                  <a:off x="7218871" y="6217351"/>
                  <a:ext cx="829272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cxnSp>
              <p:nvCxnSpPr>
                <p:cNvPr id="361" name="Straight Arrow Connector 360">
                  <a:extLst>
                    <a:ext uri="{FF2B5EF4-FFF2-40B4-BE49-F238E27FC236}">
                      <a16:creationId xmlns:a16="http://schemas.microsoft.com/office/drawing/2014/main" id="{67BDC030-F1D8-9643-8B01-08E23FBFA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3507" y="6451355"/>
                  <a:ext cx="0" cy="225369"/>
                </a:xfrm>
                <a:prstGeom prst="straightConnector1">
                  <a:avLst/>
                </a:prstGeom>
                <a:noFill/>
                <a:ln w="41275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arrow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pic>
            <p:nvPicPr>
              <p:cNvPr id="357" name="Picture 356">
                <a:extLst>
                  <a:ext uri="{FF2B5EF4-FFF2-40B4-BE49-F238E27FC236}">
                    <a16:creationId xmlns:a16="http://schemas.microsoft.com/office/drawing/2014/main" id="{63DBD55C-FE52-CB41-9833-77B1684815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56488" y="4872353"/>
                <a:ext cx="437242" cy="483881"/>
              </a:xfrm>
              <a:prstGeom prst="rect">
                <a:avLst/>
              </a:prstGeom>
            </p:spPr>
          </p:pic>
        </p:grpSp>
        <p:sp>
          <p:nvSpPr>
            <p:cNvPr id="365" name="Shape 535">
              <a:extLst>
                <a:ext uri="{FF2B5EF4-FFF2-40B4-BE49-F238E27FC236}">
                  <a16:creationId xmlns:a16="http://schemas.microsoft.com/office/drawing/2014/main" id="{734D8829-AC70-E146-B250-2D5ECD702C38}"/>
                </a:ext>
              </a:extLst>
            </p:cNvPr>
            <p:cNvSpPr/>
            <p:nvPr/>
          </p:nvSpPr>
          <p:spPr>
            <a:xfrm>
              <a:off x="7052060" y="2364107"/>
              <a:ext cx="708466" cy="4257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 algn="ctr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Gateway Appliance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4BB7C4-AFFB-DF43-8FD8-FBFC0EBC9F3B}"/>
              </a:ext>
            </a:extLst>
          </p:cNvPr>
          <p:cNvGrpSpPr/>
          <p:nvPr/>
        </p:nvGrpSpPr>
        <p:grpSpPr>
          <a:xfrm>
            <a:off x="7020060" y="3146501"/>
            <a:ext cx="766330" cy="693701"/>
            <a:chOff x="6994196" y="2969838"/>
            <a:chExt cx="766330" cy="693701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6FFA6B2A-855C-5A46-8710-674773E0A574}"/>
                </a:ext>
              </a:extLst>
            </p:cNvPr>
            <p:cNvGrpSpPr/>
            <p:nvPr/>
          </p:nvGrpSpPr>
          <p:grpSpPr>
            <a:xfrm>
              <a:off x="7148761" y="2969838"/>
              <a:ext cx="457200" cy="457200"/>
              <a:chOff x="6587463" y="2092052"/>
              <a:chExt cx="738136" cy="680150"/>
            </a:xfrm>
          </p:grpSpPr>
          <p:sp>
            <p:nvSpPr>
              <p:cNvPr id="368" name="Shape 252">
                <a:extLst>
                  <a:ext uri="{FF2B5EF4-FFF2-40B4-BE49-F238E27FC236}">
                    <a16:creationId xmlns:a16="http://schemas.microsoft.com/office/drawing/2014/main" id="{6514EE7D-01D7-384E-836B-FC63A412AF7E}"/>
                  </a:ext>
                </a:extLst>
              </p:cNvPr>
              <p:cNvSpPr/>
              <p:nvPr/>
            </p:nvSpPr>
            <p:spPr>
              <a:xfrm>
                <a:off x="6587463" y="2092052"/>
                <a:ext cx="738136" cy="680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69" name="Picture 368">
                <a:extLst>
                  <a:ext uri="{FF2B5EF4-FFF2-40B4-BE49-F238E27FC236}">
                    <a16:creationId xmlns:a16="http://schemas.microsoft.com/office/drawing/2014/main" id="{53B6080D-B95F-A04B-91C8-2EC642A8B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biLevel thresh="50000"/>
              </a:blip>
              <a:stretch>
                <a:fillRect/>
              </a:stretch>
            </p:blipFill>
            <p:spPr>
              <a:xfrm>
                <a:off x="6727072" y="2155504"/>
                <a:ext cx="472441" cy="501965"/>
              </a:xfrm>
              <a:prstGeom prst="rect">
                <a:avLst/>
              </a:prstGeom>
            </p:spPr>
          </p:pic>
        </p:grpSp>
        <p:sp>
          <p:nvSpPr>
            <p:cNvPr id="370" name="Shape 535">
              <a:extLst>
                <a:ext uri="{FF2B5EF4-FFF2-40B4-BE49-F238E27FC236}">
                  <a16:creationId xmlns:a16="http://schemas.microsoft.com/office/drawing/2014/main" id="{4D14D441-1FE3-CC4A-8413-44C3A9588C57}"/>
                </a:ext>
              </a:extLst>
            </p:cNvPr>
            <p:cNvSpPr/>
            <p:nvPr/>
          </p:nvSpPr>
          <p:spPr>
            <a:xfrm>
              <a:off x="6994196" y="3398373"/>
              <a:ext cx="766330" cy="2651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Classic LB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BA1FB1-457C-D442-92E0-7ED80CFA3638}"/>
              </a:ext>
            </a:extLst>
          </p:cNvPr>
          <p:cNvGrpSpPr/>
          <p:nvPr/>
        </p:nvGrpSpPr>
        <p:grpSpPr>
          <a:xfrm>
            <a:off x="7002464" y="4003655"/>
            <a:ext cx="801522" cy="668339"/>
            <a:chOff x="6988692" y="3834488"/>
            <a:chExt cx="801522" cy="668339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7805488-2BB5-D148-A6E1-43708DA23DD6}"/>
                </a:ext>
              </a:extLst>
            </p:cNvPr>
            <p:cNvGrpSpPr/>
            <p:nvPr/>
          </p:nvGrpSpPr>
          <p:grpSpPr>
            <a:xfrm>
              <a:off x="7172501" y="3834488"/>
              <a:ext cx="457200" cy="457200"/>
              <a:chOff x="559577" y="2006407"/>
              <a:chExt cx="704088" cy="704088"/>
            </a:xfrm>
          </p:grpSpPr>
          <p:sp>
            <p:nvSpPr>
              <p:cNvPr id="372" name="Shape 252">
                <a:extLst>
                  <a:ext uri="{FF2B5EF4-FFF2-40B4-BE49-F238E27FC236}">
                    <a16:creationId xmlns:a16="http://schemas.microsoft.com/office/drawing/2014/main" id="{EAED3F16-1092-0541-BC54-9D38054055AD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73" name="Picture 372">
                <a:extLst>
                  <a:ext uri="{FF2B5EF4-FFF2-40B4-BE49-F238E27FC236}">
                    <a16:creationId xmlns:a16="http://schemas.microsoft.com/office/drawing/2014/main" id="{AFDABE35-45B1-DB4F-A60C-08983CD60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103" y="2031674"/>
                <a:ext cx="518255" cy="556642"/>
              </a:xfrm>
              <a:prstGeom prst="rect">
                <a:avLst/>
              </a:prstGeom>
            </p:spPr>
          </p:pic>
        </p:grpSp>
        <p:sp>
          <p:nvSpPr>
            <p:cNvPr id="374" name="Shape 535">
              <a:extLst>
                <a:ext uri="{FF2B5EF4-FFF2-40B4-BE49-F238E27FC236}">
                  <a16:creationId xmlns:a16="http://schemas.microsoft.com/office/drawing/2014/main" id="{48822929-7D15-4248-8AAC-96134D558D8E}"/>
                </a:ext>
              </a:extLst>
            </p:cNvPr>
            <p:cNvSpPr/>
            <p:nvPr/>
          </p:nvSpPr>
          <p:spPr>
            <a:xfrm>
              <a:off x="6988692" y="4238652"/>
              <a:ext cx="801522" cy="26417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Classic VSI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CF626D-2865-0F41-8489-CC7F4E9A9183}"/>
              </a:ext>
            </a:extLst>
          </p:cNvPr>
          <p:cNvGrpSpPr/>
          <p:nvPr/>
        </p:nvGrpSpPr>
        <p:grpSpPr>
          <a:xfrm>
            <a:off x="6974908" y="4835448"/>
            <a:ext cx="856635" cy="666568"/>
            <a:chOff x="6945454" y="4642265"/>
            <a:chExt cx="856635" cy="66656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B6B2C3-E370-6548-9C2D-11D1B9C7AB2F}"/>
                </a:ext>
              </a:extLst>
            </p:cNvPr>
            <p:cNvGrpSpPr/>
            <p:nvPr/>
          </p:nvGrpSpPr>
          <p:grpSpPr>
            <a:xfrm>
              <a:off x="7124432" y="4642265"/>
              <a:ext cx="457200" cy="457200"/>
              <a:chOff x="7011654" y="4521505"/>
              <a:chExt cx="448973" cy="448974"/>
            </a:xfrm>
          </p:grpSpPr>
          <p:sp>
            <p:nvSpPr>
              <p:cNvPr id="378" name="Shape 298">
                <a:extLst>
                  <a:ext uri="{FF2B5EF4-FFF2-40B4-BE49-F238E27FC236}">
                    <a16:creationId xmlns:a16="http://schemas.microsoft.com/office/drawing/2014/main" id="{36EE1958-EFB3-984C-883E-34488DDDC1F0}"/>
                  </a:ext>
                </a:extLst>
              </p:cNvPr>
              <p:cNvSpPr/>
              <p:nvPr/>
            </p:nvSpPr>
            <p:spPr>
              <a:xfrm>
                <a:off x="7011654" y="4521505"/>
                <a:ext cx="448973" cy="448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BC83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77" name="Picture 376">
                <a:extLst>
                  <a:ext uri="{FF2B5EF4-FFF2-40B4-BE49-F238E27FC236}">
                    <a16:creationId xmlns:a16="http://schemas.microsoft.com/office/drawing/2014/main" id="{8C0EE363-693D-444B-AF9A-918985854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19064" y="4617457"/>
                <a:ext cx="236868" cy="269384"/>
              </a:xfrm>
              <a:prstGeom prst="rect">
                <a:avLst/>
              </a:prstGeom>
            </p:spPr>
          </p:pic>
        </p:grpSp>
        <p:sp>
          <p:nvSpPr>
            <p:cNvPr id="380" name="Shape 535">
              <a:extLst>
                <a:ext uri="{FF2B5EF4-FFF2-40B4-BE49-F238E27FC236}">
                  <a16:creationId xmlns:a16="http://schemas.microsoft.com/office/drawing/2014/main" id="{70C9821B-E7E0-9D4F-A641-1064CD4DE5EE}"/>
                </a:ext>
              </a:extLst>
            </p:cNvPr>
            <p:cNvSpPr/>
            <p:nvPr/>
          </p:nvSpPr>
          <p:spPr>
            <a:xfrm>
              <a:off x="6945454" y="5036964"/>
              <a:ext cx="856635" cy="27186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Bare Metal</a:t>
              </a:r>
              <a:endParaRPr sz="105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381" name="Straight Arrow Connector 110">
            <a:extLst>
              <a:ext uri="{FF2B5EF4-FFF2-40B4-BE49-F238E27FC236}">
                <a16:creationId xmlns:a16="http://schemas.microsoft.com/office/drawing/2014/main" id="{68B81812-AD6D-3B40-B942-F544CDB9899B}"/>
              </a:ext>
            </a:extLst>
          </p:cNvPr>
          <p:cNvCxnSpPr>
            <a:cxnSpLocks/>
          </p:cNvCxnSpPr>
          <p:nvPr/>
        </p:nvCxnSpPr>
        <p:spPr>
          <a:xfrm>
            <a:off x="8118017" y="5138242"/>
            <a:ext cx="260235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B0B6F7BE-7881-6643-A6E1-66504B70F3B7}"/>
              </a:ext>
            </a:extLst>
          </p:cNvPr>
          <p:cNvCxnSpPr>
            <a:cxnSpLocks/>
          </p:cNvCxnSpPr>
          <p:nvPr/>
        </p:nvCxnSpPr>
        <p:spPr>
          <a:xfrm>
            <a:off x="9566705" y="4332749"/>
            <a:ext cx="0" cy="56883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70F8364-AE58-ED43-AAAB-7E4C27A20F02}"/>
              </a:ext>
            </a:extLst>
          </p:cNvPr>
          <p:cNvCxnSpPr>
            <a:cxnSpLocks/>
          </p:cNvCxnSpPr>
          <p:nvPr/>
        </p:nvCxnSpPr>
        <p:spPr>
          <a:xfrm>
            <a:off x="9566705" y="5731025"/>
            <a:ext cx="0" cy="56883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4" name="Rounded Rectangle 383">
            <a:extLst>
              <a:ext uri="{FF2B5EF4-FFF2-40B4-BE49-F238E27FC236}">
                <a16:creationId xmlns:a16="http://schemas.microsoft.com/office/drawing/2014/main" id="{50A1D703-D6A0-FB4A-BDE2-26E654E4EE92}"/>
              </a:ext>
            </a:extLst>
          </p:cNvPr>
          <p:cNvSpPr/>
          <p:nvPr/>
        </p:nvSpPr>
        <p:spPr>
          <a:xfrm>
            <a:off x="6897881" y="1652416"/>
            <a:ext cx="1063051" cy="3976566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88" name="Shape 535">
            <a:extLst>
              <a:ext uri="{FF2B5EF4-FFF2-40B4-BE49-F238E27FC236}">
                <a16:creationId xmlns:a16="http://schemas.microsoft.com/office/drawing/2014/main" id="{F66FB428-83FF-0743-BEB5-FCAB675E42C6}"/>
              </a:ext>
            </a:extLst>
          </p:cNvPr>
          <p:cNvSpPr/>
          <p:nvPr/>
        </p:nvSpPr>
        <p:spPr>
          <a:xfrm>
            <a:off x="7315503" y="1632929"/>
            <a:ext cx="642017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Classic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DC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16" name="Straight Arrow Connector 110">
            <a:extLst>
              <a:ext uri="{FF2B5EF4-FFF2-40B4-BE49-F238E27FC236}">
                <a16:creationId xmlns:a16="http://schemas.microsoft.com/office/drawing/2014/main" id="{FFDC5C58-40C8-AD4C-970B-0471CB991759}"/>
              </a:ext>
            </a:extLst>
          </p:cNvPr>
          <p:cNvCxnSpPr>
            <a:cxnSpLocks/>
          </p:cNvCxnSpPr>
          <p:nvPr/>
        </p:nvCxnSpPr>
        <p:spPr>
          <a:xfrm rot="10800000">
            <a:off x="686389" y="3083292"/>
            <a:ext cx="1817495" cy="402863"/>
          </a:xfrm>
          <a:prstGeom prst="bentConnector3">
            <a:avLst>
              <a:gd name="adj1" fmla="val 79886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0" name="Straight Arrow Connector 110">
            <a:extLst>
              <a:ext uri="{FF2B5EF4-FFF2-40B4-BE49-F238E27FC236}">
                <a16:creationId xmlns:a16="http://schemas.microsoft.com/office/drawing/2014/main" id="{B5429536-52A1-DA49-9C18-37FDBAC37A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8400" y="2138599"/>
            <a:ext cx="3677092" cy="545031"/>
          </a:xfrm>
          <a:prstGeom prst="bentConnector3">
            <a:avLst>
              <a:gd name="adj1" fmla="val 90095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5" name="Shape 535">
            <a:extLst>
              <a:ext uri="{FF2B5EF4-FFF2-40B4-BE49-F238E27FC236}">
                <a16:creationId xmlns:a16="http://schemas.microsoft.com/office/drawing/2014/main" id="{6A758D51-470E-7E46-BEED-C65869B1081A}"/>
              </a:ext>
            </a:extLst>
          </p:cNvPr>
          <p:cNvSpPr/>
          <p:nvPr/>
        </p:nvSpPr>
        <p:spPr>
          <a:xfrm>
            <a:off x="5139648" y="5368911"/>
            <a:ext cx="512741" cy="2925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ACL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27156-0289-C245-B57D-6FBEBA91FA3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79860" y="1160676"/>
            <a:ext cx="411691" cy="377383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0C8D3B2-F8EE-8748-9063-D1DF6F063906}"/>
              </a:ext>
            </a:extLst>
          </p:cNvPr>
          <p:cNvGrpSpPr/>
          <p:nvPr/>
        </p:nvGrpSpPr>
        <p:grpSpPr>
          <a:xfrm>
            <a:off x="1397887" y="684063"/>
            <a:ext cx="6856593" cy="6755314"/>
            <a:chOff x="1368433" y="490880"/>
            <a:chExt cx="6856593" cy="6755314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ECBA856-7D40-964E-B7B5-5C0F64B9B26D}"/>
                </a:ext>
              </a:extLst>
            </p:cNvPr>
            <p:cNvGrpSpPr/>
            <p:nvPr/>
          </p:nvGrpSpPr>
          <p:grpSpPr>
            <a:xfrm>
              <a:off x="1368864" y="490880"/>
              <a:ext cx="6856162" cy="6755314"/>
              <a:chOff x="264758" y="4847047"/>
              <a:chExt cx="1550006" cy="1713301"/>
            </a:xfrm>
          </p:grpSpPr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A2088F34-77BF-B548-8181-F384685BA483}"/>
                  </a:ext>
                </a:extLst>
              </p:cNvPr>
              <p:cNvSpPr/>
              <p:nvPr/>
            </p:nvSpPr>
            <p:spPr>
              <a:xfrm>
                <a:off x="264758" y="4847047"/>
                <a:ext cx="1550006" cy="1713301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72" name="Shape 535">
                <a:extLst>
                  <a:ext uri="{FF2B5EF4-FFF2-40B4-BE49-F238E27FC236}">
                    <a16:creationId xmlns:a16="http://schemas.microsoft.com/office/drawing/2014/main" id="{E73E58BA-DE24-9C41-87EF-1BC8B7A9F6FD}"/>
                  </a:ext>
                </a:extLst>
              </p:cNvPr>
              <p:cNvSpPr/>
              <p:nvPr/>
            </p:nvSpPr>
            <p:spPr>
              <a:xfrm>
                <a:off x="355288" y="4853732"/>
                <a:ext cx="310974" cy="741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Region A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7ECCA0-8C12-4441-88C7-62B957206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368433" y="499227"/>
              <a:ext cx="418297" cy="383439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F790CE9-B31A-8F4E-AAA9-C2EC0B1EED5F}"/>
              </a:ext>
            </a:extLst>
          </p:cNvPr>
          <p:cNvGrpSpPr/>
          <p:nvPr/>
        </p:nvGrpSpPr>
        <p:grpSpPr>
          <a:xfrm>
            <a:off x="110456" y="171933"/>
            <a:ext cx="9867362" cy="7422667"/>
            <a:chOff x="92715" y="0"/>
            <a:chExt cx="10063314" cy="7719719"/>
          </a:xfrm>
        </p:grpSpPr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7C4971D0-4C71-F146-88B6-8566F69122AA}"/>
                </a:ext>
              </a:extLst>
            </p:cNvPr>
            <p:cNvSpPr/>
            <p:nvPr/>
          </p:nvSpPr>
          <p:spPr>
            <a:xfrm>
              <a:off x="92715" y="0"/>
              <a:ext cx="10063314" cy="7719719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4378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51B0313-8D5F-1649-88D9-AEE7565D6971}"/>
                </a:ext>
              </a:extLst>
            </p:cNvPr>
            <p:cNvGrpSpPr/>
            <p:nvPr/>
          </p:nvGrpSpPr>
          <p:grpSpPr>
            <a:xfrm>
              <a:off x="98280" y="0"/>
              <a:ext cx="9998056" cy="7714986"/>
              <a:chOff x="98280" y="0"/>
              <a:chExt cx="9998056" cy="7714986"/>
            </a:xfrm>
          </p:grpSpPr>
          <p:sp>
            <p:nvSpPr>
              <p:cNvPr id="164" name="Shape 63">
                <a:extLst>
                  <a:ext uri="{FF2B5EF4-FFF2-40B4-BE49-F238E27FC236}">
                    <a16:creationId xmlns:a16="http://schemas.microsoft.com/office/drawing/2014/main" id="{EE3FDD52-7240-2847-9694-D432C6974B63}"/>
                  </a:ext>
                </a:extLst>
              </p:cNvPr>
              <p:cNvSpPr/>
              <p:nvPr/>
            </p:nvSpPr>
            <p:spPr>
              <a:xfrm>
                <a:off x="9339407" y="408614"/>
                <a:ext cx="756929" cy="38234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Enterprise </a:t>
                </a:r>
              </a:p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Network</a:t>
                </a:r>
                <a:endParaRPr sz="12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5" name="Shape 63">
                <a:extLst>
                  <a:ext uri="{FF2B5EF4-FFF2-40B4-BE49-F238E27FC236}">
                    <a16:creationId xmlns:a16="http://schemas.microsoft.com/office/drawing/2014/main" id="{6F683397-3C94-5949-8CB0-865B5A12211B}"/>
                  </a:ext>
                </a:extLst>
              </p:cNvPr>
              <p:cNvSpPr/>
              <p:nvPr/>
            </p:nvSpPr>
            <p:spPr>
              <a:xfrm>
                <a:off x="539600" y="16204"/>
                <a:ext cx="572965" cy="37610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Public </a:t>
                </a:r>
              </a:p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Network</a:t>
                </a:r>
                <a:endParaRPr sz="12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ounded Rectangle 30">
                <a:extLst>
                  <a:ext uri="{FF2B5EF4-FFF2-40B4-BE49-F238E27FC236}">
                    <a16:creationId xmlns:a16="http://schemas.microsoft.com/office/drawing/2014/main" id="{D61F7510-39BA-7E49-85BC-51615865B910}"/>
                  </a:ext>
                </a:extLst>
              </p:cNvPr>
              <p:cNvSpPr/>
              <p:nvPr/>
            </p:nvSpPr>
            <p:spPr>
              <a:xfrm>
                <a:off x="1260584" y="0"/>
                <a:ext cx="7972913" cy="7714986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378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17" name="Shape 535">
                <a:extLst>
                  <a:ext uri="{FF2B5EF4-FFF2-40B4-BE49-F238E27FC236}">
                    <a16:creationId xmlns:a16="http://schemas.microsoft.com/office/drawing/2014/main" id="{B6FD739B-E6A9-E741-8B85-AF80D6DCB887}"/>
                  </a:ext>
                </a:extLst>
              </p:cNvPr>
              <p:cNvSpPr/>
              <p:nvPr/>
            </p:nvSpPr>
            <p:spPr>
              <a:xfrm>
                <a:off x="1672097" y="0"/>
                <a:ext cx="94909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IBM Cloud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E89812B-0AC5-A74E-BCE7-1E44988DE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43914" y="20055"/>
                <a:ext cx="414259" cy="37973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165FE38-D8D2-E249-A8D8-48670EF52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280" y="0"/>
                <a:ext cx="400522" cy="36714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F7BADD7-5582-F040-9481-2A887D2CA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73420" y="0"/>
                <a:ext cx="398479" cy="365272"/>
              </a:xfrm>
              <a:prstGeom prst="rect">
                <a:avLst/>
              </a:prstGeom>
            </p:spPr>
          </p:pic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54DE47-83C1-604F-87BA-4021E2C9261E}"/>
              </a:ext>
            </a:extLst>
          </p:cNvPr>
          <p:cNvGrpSpPr/>
          <p:nvPr/>
        </p:nvGrpSpPr>
        <p:grpSpPr>
          <a:xfrm>
            <a:off x="5052414" y="2271486"/>
            <a:ext cx="1663563" cy="2341415"/>
            <a:chOff x="5022960" y="2078303"/>
            <a:chExt cx="1663563" cy="2341415"/>
          </a:xfrm>
        </p:grpSpPr>
        <p:sp>
          <p:nvSpPr>
            <p:cNvPr id="288" name="Shape 535">
              <a:extLst>
                <a:ext uri="{FF2B5EF4-FFF2-40B4-BE49-F238E27FC236}">
                  <a16:creationId xmlns:a16="http://schemas.microsoft.com/office/drawing/2014/main" id="{00D10D50-468B-4E4C-B805-15A4C43F3FE3}"/>
                </a:ext>
              </a:extLst>
            </p:cNvPr>
            <p:cNvSpPr/>
            <p:nvPr/>
          </p:nvSpPr>
          <p:spPr>
            <a:xfrm>
              <a:off x="5413041" y="2078303"/>
              <a:ext cx="1273482" cy="2925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Subnet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4" name="Shape 535">
              <a:extLst>
                <a:ext uri="{FF2B5EF4-FFF2-40B4-BE49-F238E27FC236}">
                  <a16:creationId xmlns:a16="http://schemas.microsoft.com/office/drawing/2014/main" id="{F04A25F4-CA21-114A-904A-512917BF2697}"/>
                </a:ext>
              </a:extLst>
            </p:cNvPr>
            <p:cNvSpPr/>
            <p:nvPr/>
          </p:nvSpPr>
          <p:spPr>
            <a:xfrm>
              <a:off x="5393231" y="2275455"/>
              <a:ext cx="1273482" cy="2925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10.20.30.0/24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3" name="Shape 535">
              <a:extLst>
                <a:ext uri="{FF2B5EF4-FFF2-40B4-BE49-F238E27FC236}">
                  <a16:creationId xmlns:a16="http://schemas.microsoft.com/office/drawing/2014/main" id="{44C38763-4248-FC43-8D43-EDE6973479D7}"/>
                </a:ext>
              </a:extLst>
            </p:cNvPr>
            <p:cNvSpPr/>
            <p:nvPr/>
          </p:nvSpPr>
          <p:spPr>
            <a:xfrm>
              <a:off x="5035497" y="2414946"/>
              <a:ext cx="512741" cy="2925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67" name="Rounded Rectangle 28">
              <a:extLst>
                <a:ext uri="{FF2B5EF4-FFF2-40B4-BE49-F238E27FC236}">
                  <a16:creationId xmlns:a16="http://schemas.microsoft.com/office/drawing/2014/main" id="{F676AFF8-33D8-5C47-B61D-ABA8E4AA5EF8}"/>
                </a:ext>
              </a:extLst>
            </p:cNvPr>
            <p:cNvSpPr/>
            <p:nvPr/>
          </p:nvSpPr>
          <p:spPr>
            <a:xfrm>
              <a:off x="5022960" y="2088915"/>
              <a:ext cx="1396732" cy="2330803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C5CEAFB-B30C-E84E-9421-EE7CFF827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026101" y="2098618"/>
              <a:ext cx="391872" cy="359216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F4DE80F-ADA7-E34B-A928-28FC4BC38BB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97250" y="1649284"/>
            <a:ext cx="435817" cy="399499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D48D778E-B751-1E4A-BF7E-6F85900DB58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53646" y="1657527"/>
            <a:ext cx="435817" cy="399499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63CC3C43-2C8B-2840-8E7A-ABEE92B6B1B0}"/>
              </a:ext>
            </a:extLst>
          </p:cNvPr>
          <p:cNvGrpSpPr/>
          <p:nvPr/>
        </p:nvGrpSpPr>
        <p:grpSpPr>
          <a:xfrm>
            <a:off x="2681252" y="2306772"/>
            <a:ext cx="1643624" cy="2321187"/>
            <a:chOff x="2651798" y="2113589"/>
            <a:chExt cx="1643624" cy="2321187"/>
          </a:xfrm>
        </p:grpSpPr>
        <p:sp>
          <p:nvSpPr>
            <p:cNvPr id="287" name="Shape 535">
              <a:extLst>
                <a:ext uri="{FF2B5EF4-FFF2-40B4-BE49-F238E27FC236}">
                  <a16:creationId xmlns:a16="http://schemas.microsoft.com/office/drawing/2014/main" id="{506236F1-EC2F-7642-9012-239049E912F8}"/>
                </a:ext>
              </a:extLst>
            </p:cNvPr>
            <p:cNvSpPr/>
            <p:nvPr/>
          </p:nvSpPr>
          <p:spPr>
            <a:xfrm>
              <a:off x="3021940" y="2113589"/>
              <a:ext cx="1273482" cy="2925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Subnet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2" name="Shape 535">
              <a:extLst>
                <a:ext uri="{FF2B5EF4-FFF2-40B4-BE49-F238E27FC236}">
                  <a16:creationId xmlns:a16="http://schemas.microsoft.com/office/drawing/2014/main" id="{1F228374-3A8E-7342-A13F-3AEF80328266}"/>
                </a:ext>
              </a:extLst>
            </p:cNvPr>
            <p:cNvSpPr/>
            <p:nvPr/>
          </p:nvSpPr>
          <p:spPr>
            <a:xfrm>
              <a:off x="3008052" y="2287293"/>
              <a:ext cx="1273482" cy="2925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10.10.10.0/24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6" name="Shape 535">
              <a:extLst>
                <a:ext uri="{FF2B5EF4-FFF2-40B4-BE49-F238E27FC236}">
                  <a16:creationId xmlns:a16="http://schemas.microsoft.com/office/drawing/2014/main" id="{4FFB4014-5699-C348-BAB9-19B0CB717CD0}"/>
                </a:ext>
              </a:extLst>
            </p:cNvPr>
            <p:cNvSpPr/>
            <p:nvPr/>
          </p:nvSpPr>
          <p:spPr>
            <a:xfrm>
              <a:off x="2666137" y="2437580"/>
              <a:ext cx="512741" cy="2925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5" name="Rounded Rectangle 28">
              <a:extLst>
                <a:ext uri="{FF2B5EF4-FFF2-40B4-BE49-F238E27FC236}">
                  <a16:creationId xmlns:a16="http://schemas.microsoft.com/office/drawing/2014/main" id="{F693FCE3-7F0E-2A43-9E90-FD05D61E854A}"/>
                </a:ext>
              </a:extLst>
            </p:cNvPr>
            <p:cNvSpPr/>
            <p:nvPr/>
          </p:nvSpPr>
          <p:spPr>
            <a:xfrm>
              <a:off x="2651798" y="2123038"/>
              <a:ext cx="1396732" cy="2311738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5" name="Picture 274">
              <a:extLst>
                <a:ext uri="{FF2B5EF4-FFF2-40B4-BE49-F238E27FC236}">
                  <a16:creationId xmlns:a16="http://schemas.microsoft.com/office/drawing/2014/main" id="{B687D34E-06C9-9242-AA6A-A49CA5A8B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658260" y="2120808"/>
              <a:ext cx="391872" cy="359216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5F688CD-6246-994E-BE4D-C6E5F76C6034}"/>
              </a:ext>
            </a:extLst>
          </p:cNvPr>
          <p:cNvGrpSpPr/>
          <p:nvPr/>
        </p:nvGrpSpPr>
        <p:grpSpPr>
          <a:xfrm>
            <a:off x="1732415" y="1651785"/>
            <a:ext cx="2490571" cy="5462241"/>
            <a:chOff x="1702961" y="1458602"/>
            <a:chExt cx="2490571" cy="5462241"/>
          </a:xfrm>
        </p:grpSpPr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86F6E7DB-F185-1646-91CC-8FEC50FF7F74}"/>
                </a:ext>
              </a:extLst>
            </p:cNvPr>
            <p:cNvSpPr/>
            <p:nvPr/>
          </p:nvSpPr>
          <p:spPr>
            <a:xfrm>
              <a:off x="1712885" y="1479128"/>
              <a:ext cx="2480647" cy="544171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00882B"/>
              </a:solidFill>
              <a:prstDash val="lg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21" name="Shape 535">
              <a:extLst>
                <a:ext uri="{FF2B5EF4-FFF2-40B4-BE49-F238E27FC236}">
                  <a16:creationId xmlns:a16="http://schemas.microsoft.com/office/drawing/2014/main" id="{6EA0ABE4-0911-754E-BC60-54893672300B}"/>
                </a:ext>
              </a:extLst>
            </p:cNvPr>
            <p:cNvSpPr/>
            <p:nvPr/>
          </p:nvSpPr>
          <p:spPr>
            <a:xfrm>
              <a:off x="2168282" y="1458602"/>
              <a:ext cx="1936074" cy="480571"/>
            </a:xfrm>
            <a:prstGeom prst="rect">
              <a:avLst/>
            </a:prstGeom>
            <a:ln w="3175"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    Zone 1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10.10.0.0/16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06FB479D-D9EF-DA4B-B876-C8C381E56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702961" y="1476051"/>
              <a:ext cx="435817" cy="39949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9F3B09-9B39-F84B-8685-CC042CAB897D}"/>
              </a:ext>
            </a:extLst>
          </p:cNvPr>
          <p:cNvGrpSpPr/>
          <p:nvPr/>
        </p:nvGrpSpPr>
        <p:grpSpPr>
          <a:xfrm>
            <a:off x="110456" y="2596517"/>
            <a:ext cx="682482" cy="708106"/>
            <a:chOff x="61985" y="2403334"/>
            <a:chExt cx="682482" cy="708106"/>
          </a:xfrm>
        </p:grpSpPr>
        <p:sp>
          <p:nvSpPr>
            <p:cNvPr id="208" name="Shape 535">
              <a:extLst>
                <a:ext uri="{FF2B5EF4-FFF2-40B4-BE49-F238E27FC236}">
                  <a16:creationId xmlns:a16="http://schemas.microsoft.com/office/drawing/2014/main" id="{7308095F-62D4-6543-A6CC-B11E1673C8D5}"/>
                </a:ext>
              </a:extLst>
            </p:cNvPr>
            <p:cNvSpPr/>
            <p:nvPr/>
          </p:nvSpPr>
          <p:spPr>
            <a:xfrm>
              <a:off x="61985" y="2824182"/>
              <a:ext cx="682482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Internet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DFDC5A7-C619-7649-9677-D8BB60E02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9014" y="2403334"/>
              <a:ext cx="569196" cy="487882"/>
            </a:xfrm>
            <a:prstGeom prst="rect">
              <a:avLst/>
            </a:prstGeom>
          </p:spPr>
        </p:pic>
      </p:grpSp>
      <p:pic>
        <p:nvPicPr>
          <p:cNvPr id="277" name="Picture 276">
            <a:extLst>
              <a:ext uri="{FF2B5EF4-FFF2-40B4-BE49-F238E27FC236}">
                <a16:creationId xmlns:a16="http://schemas.microsoft.com/office/drawing/2014/main" id="{0E50DD9B-DA97-4742-8336-A842AFFBDAC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10800000">
            <a:off x="2505709" y="3419131"/>
            <a:ext cx="533507" cy="17713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62AE0463-E266-4244-A1EA-4366B3960307}"/>
              </a:ext>
            </a:extLst>
          </p:cNvPr>
          <p:cNvSpPr/>
          <p:nvPr/>
        </p:nvSpPr>
        <p:spPr>
          <a:xfrm>
            <a:off x="3224883" y="2906564"/>
            <a:ext cx="2651760" cy="141135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10A853D-39F8-C34A-8697-EF50D3B020F3}"/>
              </a:ext>
            </a:extLst>
          </p:cNvPr>
          <p:cNvGrpSpPr/>
          <p:nvPr/>
        </p:nvGrpSpPr>
        <p:grpSpPr>
          <a:xfrm>
            <a:off x="3014915" y="3259433"/>
            <a:ext cx="465577" cy="465577"/>
            <a:chOff x="559577" y="2006407"/>
            <a:chExt cx="704088" cy="704088"/>
          </a:xfrm>
        </p:grpSpPr>
        <p:sp>
          <p:nvSpPr>
            <p:cNvPr id="284" name="Shape 252">
              <a:extLst>
                <a:ext uri="{FF2B5EF4-FFF2-40B4-BE49-F238E27FC236}">
                  <a16:creationId xmlns:a16="http://schemas.microsoft.com/office/drawing/2014/main" id="{613BDBFB-7D60-3648-B0CC-275761E0DBCF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0E4EBC87-AB00-CB4D-A822-32C52BF2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26CEFF3-9DA5-F04A-AEED-3A3B18635596}"/>
              </a:ext>
            </a:extLst>
          </p:cNvPr>
          <p:cNvGrpSpPr/>
          <p:nvPr/>
        </p:nvGrpSpPr>
        <p:grpSpPr>
          <a:xfrm>
            <a:off x="5693974" y="3253637"/>
            <a:ext cx="465577" cy="465577"/>
            <a:chOff x="559577" y="2006407"/>
            <a:chExt cx="704088" cy="704088"/>
          </a:xfrm>
        </p:grpSpPr>
        <p:sp>
          <p:nvSpPr>
            <p:cNvPr id="300" name="Shape 252">
              <a:extLst>
                <a:ext uri="{FF2B5EF4-FFF2-40B4-BE49-F238E27FC236}">
                  <a16:creationId xmlns:a16="http://schemas.microsoft.com/office/drawing/2014/main" id="{18E928B3-69B3-7A42-88F2-445B75EF56B7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A723ECB7-56DA-D14B-B383-18B930A2E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103" y="2031674"/>
              <a:ext cx="518255" cy="556642"/>
            </a:xfrm>
            <a:prstGeom prst="rect">
              <a:avLst/>
            </a:prstGeom>
          </p:spPr>
        </p:pic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BA68E28-2AA1-7F4C-83D7-6584A12AC130}"/>
              </a:ext>
            </a:extLst>
          </p:cNvPr>
          <p:cNvGrpSpPr/>
          <p:nvPr/>
        </p:nvGrpSpPr>
        <p:grpSpPr>
          <a:xfrm>
            <a:off x="5144915" y="3270360"/>
            <a:ext cx="465577" cy="465577"/>
            <a:chOff x="559577" y="2006407"/>
            <a:chExt cx="704088" cy="704088"/>
          </a:xfrm>
        </p:grpSpPr>
        <p:sp>
          <p:nvSpPr>
            <p:cNvPr id="303" name="Shape 252">
              <a:extLst>
                <a:ext uri="{FF2B5EF4-FFF2-40B4-BE49-F238E27FC236}">
                  <a16:creationId xmlns:a16="http://schemas.microsoft.com/office/drawing/2014/main" id="{F211A79B-4D66-774E-B1DA-9C42795A897E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FA4AF308-AF3E-5446-91F4-5D3E6AF6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7DFF98D1-83AD-264A-96C8-7D61B7DFC499}"/>
              </a:ext>
            </a:extLst>
          </p:cNvPr>
          <p:cNvCxnSpPr>
            <a:cxnSpLocks/>
          </p:cNvCxnSpPr>
          <p:nvPr/>
        </p:nvCxnSpPr>
        <p:spPr>
          <a:xfrm>
            <a:off x="3809634" y="2912376"/>
            <a:ext cx="0" cy="140141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E111D55-4E69-5B43-ACB0-F629A8C743A5}"/>
              </a:ext>
            </a:extLst>
          </p:cNvPr>
          <p:cNvGrpSpPr/>
          <p:nvPr/>
        </p:nvGrpSpPr>
        <p:grpSpPr>
          <a:xfrm>
            <a:off x="3573997" y="3256742"/>
            <a:ext cx="465577" cy="465577"/>
            <a:chOff x="559577" y="2006407"/>
            <a:chExt cx="704088" cy="704088"/>
          </a:xfrm>
        </p:grpSpPr>
        <p:sp>
          <p:nvSpPr>
            <p:cNvPr id="297" name="Shape 252">
              <a:extLst>
                <a:ext uri="{FF2B5EF4-FFF2-40B4-BE49-F238E27FC236}">
                  <a16:creationId xmlns:a16="http://schemas.microsoft.com/office/drawing/2014/main" id="{BBBD1050-36E4-5C4B-823D-B688D8AA8DEF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98" name="Picture 297">
              <a:extLst>
                <a:ext uri="{FF2B5EF4-FFF2-40B4-BE49-F238E27FC236}">
                  <a16:creationId xmlns:a16="http://schemas.microsoft.com/office/drawing/2014/main" id="{95AABED6-0D76-CC40-B455-F9E0C709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A8A53C8-CF4D-674A-8335-127C8CAF1CE9}"/>
              </a:ext>
            </a:extLst>
          </p:cNvPr>
          <p:cNvCxnSpPr>
            <a:cxnSpLocks/>
          </p:cNvCxnSpPr>
          <p:nvPr/>
        </p:nvCxnSpPr>
        <p:spPr>
          <a:xfrm>
            <a:off x="4597763" y="2627034"/>
            <a:ext cx="0" cy="278539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9B2E8B3-A479-8E44-947C-A49DB9CB8A94}"/>
              </a:ext>
            </a:extLst>
          </p:cNvPr>
          <p:cNvGrpSpPr/>
          <p:nvPr/>
        </p:nvGrpSpPr>
        <p:grpSpPr>
          <a:xfrm>
            <a:off x="5098338" y="5003122"/>
            <a:ext cx="1629734" cy="1922231"/>
            <a:chOff x="5068884" y="4809939"/>
            <a:chExt cx="1629734" cy="1922231"/>
          </a:xfrm>
        </p:grpSpPr>
        <p:sp>
          <p:nvSpPr>
            <p:cNvPr id="266" name="Rounded Rectangle 28">
              <a:extLst>
                <a:ext uri="{FF2B5EF4-FFF2-40B4-BE49-F238E27FC236}">
                  <a16:creationId xmlns:a16="http://schemas.microsoft.com/office/drawing/2014/main" id="{827C7B2E-2568-4942-8F14-53FAF5C7344F}"/>
                </a:ext>
              </a:extLst>
            </p:cNvPr>
            <p:cNvSpPr/>
            <p:nvPr/>
          </p:nvSpPr>
          <p:spPr>
            <a:xfrm>
              <a:off x="5068884" y="4869861"/>
              <a:ext cx="1353480" cy="1862309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91" name="Shape 535">
              <a:extLst>
                <a:ext uri="{FF2B5EF4-FFF2-40B4-BE49-F238E27FC236}">
                  <a16:creationId xmlns:a16="http://schemas.microsoft.com/office/drawing/2014/main" id="{8F486E88-6CD8-DD4B-8A57-1D34DB5FC9A1}"/>
                </a:ext>
              </a:extLst>
            </p:cNvPr>
            <p:cNvSpPr/>
            <p:nvPr/>
          </p:nvSpPr>
          <p:spPr>
            <a:xfrm>
              <a:off x="5588580" y="4809939"/>
              <a:ext cx="625862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Subnet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5" name="Shape 535">
              <a:extLst>
                <a:ext uri="{FF2B5EF4-FFF2-40B4-BE49-F238E27FC236}">
                  <a16:creationId xmlns:a16="http://schemas.microsoft.com/office/drawing/2014/main" id="{BCC23055-9D62-7B4A-831F-6EBE97C6B568}"/>
                </a:ext>
              </a:extLst>
            </p:cNvPr>
            <p:cNvSpPr/>
            <p:nvPr/>
          </p:nvSpPr>
          <p:spPr>
            <a:xfrm>
              <a:off x="5425136" y="4959706"/>
              <a:ext cx="1273482" cy="2925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10.20.40.0/24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67993FB-4CBF-9540-ACE1-9A95DB1C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080839" y="4864938"/>
              <a:ext cx="405904" cy="372079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C948FF9-39F6-144B-B747-45FC589FBCD7}"/>
              </a:ext>
            </a:extLst>
          </p:cNvPr>
          <p:cNvGrpSpPr/>
          <p:nvPr/>
        </p:nvGrpSpPr>
        <p:grpSpPr>
          <a:xfrm>
            <a:off x="2663568" y="5030639"/>
            <a:ext cx="1653768" cy="1888939"/>
            <a:chOff x="2634114" y="4837456"/>
            <a:chExt cx="1653768" cy="1888939"/>
          </a:xfrm>
        </p:grpSpPr>
        <p:sp>
          <p:nvSpPr>
            <p:cNvPr id="265" name="Rounded Rectangle 28">
              <a:extLst>
                <a:ext uri="{FF2B5EF4-FFF2-40B4-BE49-F238E27FC236}">
                  <a16:creationId xmlns:a16="http://schemas.microsoft.com/office/drawing/2014/main" id="{C7AA37D5-18DB-D04B-834D-8339EE70C342}"/>
                </a:ext>
              </a:extLst>
            </p:cNvPr>
            <p:cNvSpPr/>
            <p:nvPr/>
          </p:nvSpPr>
          <p:spPr>
            <a:xfrm>
              <a:off x="2634114" y="4864086"/>
              <a:ext cx="1441445" cy="1862309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89" name="Shape 535">
              <a:extLst>
                <a:ext uri="{FF2B5EF4-FFF2-40B4-BE49-F238E27FC236}">
                  <a16:creationId xmlns:a16="http://schemas.microsoft.com/office/drawing/2014/main" id="{A45CD3D2-1C5C-784B-907A-46A314109D6D}"/>
                </a:ext>
              </a:extLst>
            </p:cNvPr>
            <p:cNvSpPr/>
            <p:nvPr/>
          </p:nvSpPr>
          <p:spPr>
            <a:xfrm>
              <a:off x="3232261" y="4837456"/>
              <a:ext cx="589334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Subnet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3" name="Shape 535">
              <a:extLst>
                <a:ext uri="{FF2B5EF4-FFF2-40B4-BE49-F238E27FC236}">
                  <a16:creationId xmlns:a16="http://schemas.microsoft.com/office/drawing/2014/main" id="{1FD02254-E6D9-B249-9D3A-C59DD70B3782}"/>
                </a:ext>
              </a:extLst>
            </p:cNvPr>
            <p:cNvSpPr/>
            <p:nvPr/>
          </p:nvSpPr>
          <p:spPr>
            <a:xfrm>
              <a:off x="3014400" y="4993160"/>
              <a:ext cx="1273482" cy="2925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10.10.20.0/24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9" name="Shape 535">
              <a:extLst>
                <a:ext uri="{FF2B5EF4-FFF2-40B4-BE49-F238E27FC236}">
                  <a16:creationId xmlns:a16="http://schemas.microsoft.com/office/drawing/2014/main" id="{70452931-DA1D-F742-8529-CBABEAE6006F}"/>
                </a:ext>
              </a:extLst>
            </p:cNvPr>
            <p:cNvSpPr/>
            <p:nvPr/>
          </p:nvSpPr>
          <p:spPr>
            <a:xfrm>
              <a:off x="2640397" y="5206043"/>
              <a:ext cx="512741" cy="2925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280" name="Picture 279">
              <a:extLst>
                <a:ext uri="{FF2B5EF4-FFF2-40B4-BE49-F238E27FC236}">
                  <a16:creationId xmlns:a16="http://schemas.microsoft.com/office/drawing/2014/main" id="{B6BCC87D-7646-C344-98A3-F508F7690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644329" y="4864938"/>
              <a:ext cx="405904" cy="37207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0988E8-F9E6-B44F-9165-0AF7EF50D8FD}"/>
              </a:ext>
            </a:extLst>
          </p:cNvPr>
          <p:cNvGrpSpPr/>
          <p:nvPr/>
        </p:nvGrpSpPr>
        <p:grpSpPr>
          <a:xfrm>
            <a:off x="1573817" y="1164083"/>
            <a:ext cx="5064076" cy="6122975"/>
            <a:chOff x="1544363" y="970900"/>
            <a:chExt cx="5064076" cy="6122975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79C75BFB-4BA6-1E42-9918-A81FC2D82F47}"/>
                </a:ext>
              </a:extLst>
            </p:cNvPr>
            <p:cNvSpPr/>
            <p:nvPr/>
          </p:nvSpPr>
          <p:spPr>
            <a:xfrm>
              <a:off x="1544363" y="970900"/>
              <a:ext cx="5064076" cy="6122975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4378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04" name="Shape 535">
              <a:extLst>
                <a:ext uri="{FF2B5EF4-FFF2-40B4-BE49-F238E27FC236}">
                  <a16:creationId xmlns:a16="http://schemas.microsoft.com/office/drawing/2014/main" id="{B30507AE-04AA-8B43-858E-A317F3DACC0E}"/>
                </a:ext>
              </a:extLst>
            </p:cNvPr>
            <p:cNvSpPr/>
            <p:nvPr/>
          </p:nvSpPr>
          <p:spPr>
            <a:xfrm>
              <a:off x="1940095" y="1017325"/>
              <a:ext cx="2070903" cy="2925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VPC 1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7CC255E-64C7-3E42-B264-D90D86FC3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548682" y="977322"/>
              <a:ext cx="394417" cy="361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/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Macintosh PowerPoint</Application>
  <PresentationFormat>Custom</PresentationFormat>
  <Paragraphs>104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2019-10-02T14:34:38Z</dcterms:modified>
  <cp:category/>
</cp:coreProperties>
</file>