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E6F0E2"/>
    <a:srgbClr val="E6F9E2"/>
    <a:srgbClr val="E0E0E0"/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5"/>
    <p:restoredTop sz="89542"/>
  </p:normalViewPr>
  <p:slideViewPr>
    <p:cSldViewPr snapToGrid="0">
      <p:cViewPr varScale="1">
        <p:scale>
          <a:sx n="79" d="100"/>
          <a:sy n="79" d="100"/>
        </p:scale>
        <p:origin x="792" y="19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primary interface for VSIs in subnet and security group shown, and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can be in multiple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October 2</a:t>
            </a:r>
            <a:r>
              <a:rPr lang="en-US" sz="1200" b="1" baseline="30000" dirty="0">
                <a:solidFill>
                  <a:srgbClr val="000000"/>
                </a:solidFill>
              </a:rPr>
              <a:t>nd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52AB5-344E-0F42-B2EB-C4BA91ECB60E}"/>
              </a:ext>
            </a:extLst>
          </p:cNvPr>
          <p:cNvGrpSpPr/>
          <p:nvPr/>
        </p:nvGrpSpPr>
        <p:grpSpPr>
          <a:xfrm>
            <a:off x="91440" y="177142"/>
            <a:ext cx="9913576" cy="7418116"/>
            <a:chOff x="72412" y="587959"/>
            <a:chExt cx="9913576" cy="7418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C07603-79CC-474C-844A-C92477897AE2}"/>
                </a:ext>
              </a:extLst>
            </p:cNvPr>
            <p:cNvGrpSpPr/>
            <p:nvPr/>
          </p:nvGrpSpPr>
          <p:grpSpPr>
            <a:xfrm>
              <a:off x="72412" y="587959"/>
              <a:ext cx="9913576" cy="7418116"/>
              <a:chOff x="0" y="177142"/>
              <a:chExt cx="9913576" cy="741811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097F651-AA6A-D644-A3BB-085D8B537312}"/>
                  </a:ext>
                </a:extLst>
              </p:cNvPr>
              <p:cNvGrpSpPr/>
              <p:nvPr/>
            </p:nvGrpSpPr>
            <p:grpSpPr>
              <a:xfrm>
                <a:off x="0" y="177142"/>
                <a:ext cx="9913576" cy="7418116"/>
                <a:chOff x="104797" y="155522"/>
                <a:chExt cx="9913576" cy="7418116"/>
              </a:xfrm>
            </p:grpSpPr>
            <p:cxnSp>
              <p:nvCxnSpPr>
                <p:cNvPr id="306" name="Straight Arrow Connector 305">
                  <a:extLst>
                    <a:ext uri="{FF2B5EF4-FFF2-40B4-BE49-F238E27FC236}">
                      <a16:creationId xmlns:a16="http://schemas.microsoft.com/office/drawing/2014/main" id="{975A56B5-DB26-F44F-9826-4FB8ED553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62" y="2152106"/>
                  <a:ext cx="0" cy="439238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86D08C-5E88-E74F-8404-ED2F23D37DDC}"/>
                    </a:ext>
                  </a:extLst>
                </p:cNvPr>
                <p:cNvGrpSpPr/>
                <p:nvPr/>
              </p:nvGrpSpPr>
              <p:grpSpPr>
                <a:xfrm>
                  <a:off x="500231" y="1484997"/>
                  <a:ext cx="510208" cy="677721"/>
                  <a:chOff x="145247" y="1276593"/>
                  <a:chExt cx="510208" cy="677721"/>
                </a:xfrm>
              </p:grpSpPr>
              <p:grpSp>
                <p:nvGrpSpPr>
                  <p:cNvPr id="232" name="Group 191">
                    <a:extLst>
                      <a:ext uri="{FF2B5EF4-FFF2-40B4-BE49-F238E27FC236}">
                        <a16:creationId xmlns:a16="http://schemas.microsoft.com/office/drawing/2014/main" id="{4A651B74-CC6B-714B-BB8D-D8077E8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145247" y="1276593"/>
                    <a:ext cx="457200" cy="457200"/>
                    <a:chOff x="8825" y="0"/>
                    <a:chExt cx="631368" cy="694506"/>
                  </a:xfrm>
                </p:grpSpPr>
                <p:sp>
                  <p:nvSpPr>
                    <p:cNvPr id="233" name="Shape 189">
                      <a:extLst>
                        <a:ext uri="{FF2B5EF4-FFF2-40B4-BE49-F238E27FC236}">
                          <a16:creationId xmlns:a16="http://schemas.microsoft.com/office/drawing/2014/main" id="{215874FD-4E16-2F42-864A-6A4C07FD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5" y="0"/>
                      <a:ext cx="631368" cy="69450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4" name="_-02.png">
                      <a:extLst>
                        <a:ext uri="{FF2B5EF4-FFF2-40B4-BE49-F238E27FC236}">
                          <a16:creationId xmlns:a16="http://schemas.microsoft.com/office/drawing/2014/main" id="{B4246D92-9D4F-424E-86E5-D1F7102F0CC0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49670" y="12933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207" name="Shape 535">
                    <a:extLst>
                      <a:ext uri="{FF2B5EF4-FFF2-40B4-BE49-F238E27FC236}">
                        <a16:creationId xmlns:a16="http://schemas.microsoft.com/office/drawing/2014/main" id="{FE093D17-8E9B-FE4B-869E-6555D9319B31}"/>
                      </a:ext>
                    </a:extLst>
                  </p:cNvPr>
                  <p:cNvSpPr/>
                  <p:nvPr/>
                </p:nvSpPr>
                <p:spPr>
                  <a:xfrm>
                    <a:off x="178126" y="1682445"/>
                    <a:ext cx="477329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A253B55-384B-4D43-8421-9BD325C1A3D2}"/>
                    </a:ext>
                  </a:extLst>
                </p:cNvPr>
                <p:cNvGrpSpPr/>
                <p:nvPr/>
              </p:nvGrpSpPr>
              <p:grpSpPr>
                <a:xfrm>
                  <a:off x="8678791" y="5179515"/>
                  <a:ext cx="1339582" cy="851513"/>
                  <a:chOff x="9084546" y="4752634"/>
                  <a:chExt cx="1339582" cy="851513"/>
                </a:xfrm>
              </p:grpSpPr>
              <p:grpSp>
                <p:nvGrpSpPr>
                  <p:cNvPr id="235" name="Group 199">
                    <a:extLst>
                      <a:ext uri="{FF2B5EF4-FFF2-40B4-BE49-F238E27FC236}">
                        <a16:creationId xmlns:a16="http://schemas.microsoft.com/office/drawing/2014/main" id="{73540C94-F7EE-D049-A93D-4E8876DEF65D}"/>
                      </a:ext>
                    </a:extLst>
                  </p:cNvPr>
                  <p:cNvGrpSpPr/>
                  <p:nvPr/>
                </p:nvGrpSpPr>
                <p:grpSpPr>
                  <a:xfrm>
                    <a:off x="9536903" y="4752634"/>
                    <a:ext cx="457200" cy="457200"/>
                    <a:chOff x="75417" y="0"/>
                    <a:chExt cx="707232" cy="707232"/>
                  </a:xfrm>
                </p:grpSpPr>
                <p:sp>
                  <p:nvSpPr>
                    <p:cNvPr id="236" name="Shape 195">
                      <a:extLst>
                        <a:ext uri="{FF2B5EF4-FFF2-40B4-BE49-F238E27FC236}">
                          <a16:creationId xmlns:a16="http://schemas.microsoft.com/office/drawing/2014/main" id="{A6D36E5D-6DF8-3548-AF04-198920F10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1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ECC01B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38" name="_-03.png">
                      <a:extLst>
                        <a:ext uri="{FF2B5EF4-FFF2-40B4-BE49-F238E27FC236}">
                          <a16:creationId xmlns:a16="http://schemas.microsoft.com/office/drawing/2014/main" id="{40ED85CD-7283-CF42-AADF-77A0D2644D49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rcRect l="22990" t="22678" r="12110" b="12057"/>
                    <a:stretch>
                      <a:fillRect/>
                    </a:stretch>
                  </p:blipFill>
                  <p:spPr>
                    <a:xfrm>
                      <a:off x="236994" y="160392"/>
                      <a:ext cx="460831" cy="461567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3" name="Shape 535">
                    <a:extLst>
                      <a:ext uri="{FF2B5EF4-FFF2-40B4-BE49-F238E27FC236}">
                        <a16:creationId xmlns:a16="http://schemas.microsoft.com/office/drawing/2014/main" id="{24C0460A-F314-D244-A0F7-CB335F9AE5CD}"/>
                      </a:ext>
                    </a:extLst>
                  </p:cNvPr>
                  <p:cNvSpPr/>
                  <p:nvPr/>
                </p:nvSpPr>
                <p:spPr>
                  <a:xfrm>
                    <a:off x="9084546" y="5163001"/>
                    <a:ext cx="1339582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Applications</a:t>
                    </a:r>
                  </a:p>
                </p:txBody>
              </p:sp>
            </p:grpSp>
            <p:cxnSp>
              <p:nvCxnSpPr>
                <p:cNvPr id="344" name="Straight Arrow Connector 343">
                  <a:extLst>
                    <a:ext uri="{FF2B5EF4-FFF2-40B4-BE49-F238E27FC236}">
                      <a16:creationId xmlns:a16="http://schemas.microsoft.com/office/drawing/2014/main" id="{DD226C01-C7C6-5348-9AAF-30FCA103FE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8582" y="3247138"/>
                  <a:ext cx="0" cy="568831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non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86948EB-77E7-BD48-AD83-4E603128F482}"/>
                    </a:ext>
                  </a:extLst>
                </p:cNvPr>
                <p:cNvGrpSpPr/>
                <p:nvPr/>
              </p:nvGrpSpPr>
              <p:grpSpPr>
                <a:xfrm>
                  <a:off x="8893243" y="6422739"/>
                  <a:ext cx="895598" cy="856624"/>
                  <a:chOff x="9064162" y="6114969"/>
                  <a:chExt cx="895598" cy="856624"/>
                </a:xfrm>
              </p:grpSpPr>
              <p:sp>
                <p:nvSpPr>
                  <p:cNvPr id="241" name="Shape 319">
                    <a:extLst>
                      <a:ext uri="{FF2B5EF4-FFF2-40B4-BE49-F238E27FC236}">
                        <a16:creationId xmlns:a16="http://schemas.microsoft.com/office/drawing/2014/main" id="{AF5BC7A2-8FB0-C046-B2CB-9D6CC3590FD3}"/>
                      </a:ext>
                    </a:extLst>
                  </p:cNvPr>
                  <p:cNvSpPr/>
                  <p:nvPr/>
                </p:nvSpPr>
                <p:spPr>
                  <a:xfrm>
                    <a:off x="9306409" y="6114969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325C8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243" name="_-36.png">
                    <a:extLst>
                      <a:ext uri="{FF2B5EF4-FFF2-40B4-BE49-F238E27FC236}">
                        <a16:creationId xmlns:a16="http://schemas.microsoft.com/office/drawing/2014/main" id="{0C0CB5FA-B854-BF4C-A48B-9D5456A9FE0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rcRect l="15445" t="21517" r="15445" b="21517"/>
                  <a:stretch>
                    <a:fillRect/>
                  </a:stretch>
                </p:blipFill>
                <p:spPr>
                  <a:xfrm>
                    <a:off x="9377025" y="6217496"/>
                    <a:ext cx="315970" cy="260449"/>
                  </a:xfrm>
                  <a:prstGeom prst="rect">
                    <a:avLst/>
                  </a:prstGeom>
                  <a:ln w="3175" cap="flat">
                    <a:noFill/>
                    <a:miter lim="400000"/>
                  </a:ln>
                  <a:effectLst/>
                </p:spPr>
              </p:pic>
              <p:sp>
                <p:nvSpPr>
                  <p:cNvPr id="345" name="Shape 535">
                    <a:extLst>
                      <a:ext uri="{FF2B5EF4-FFF2-40B4-BE49-F238E27FC236}">
                        <a16:creationId xmlns:a16="http://schemas.microsoft.com/office/drawing/2014/main" id="{93E480CE-E118-434A-8BD8-6A545B218E6D}"/>
                      </a:ext>
                    </a:extLst>
                  </p:cNvPr>
                  <p:cNvSpPr/>
                  <p:nvPr/>
                </p:nvSpPr>
                <p:spPr>
                  <a:xfrm>
                    <a:off x="9064162" y="6530447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Data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BEDA099-FF87-DF4B-A7AD-0489BEF1B766}"/>
                    </a:ext>
                  </a:extLst>
                </p:cNvPr>
                <p:cNvGrpSpPr/>
                <p:nvPr/>
              </p:nvGrpSpPr>
              <p:grpSpPr>
                <a:xfrm>
                  <a:off x="8900783" y="3832955"/>
                  <a:ext cx="895598" cy="827278"/>
                  <a:chOff x="9070939" y="2935632"/>
                  <a:chExt cx="895598" cy="827278"/>
                </a:xfrm>
              </p:grpSpPr>
              <p:grpSp>
                <p:nvGrpSpPr>
                  <p:cNvPr id="228" name="Group 191">
                    <a:extLst>
                      <a:ext uri="{FF2B5EF4-FFF2-40B4-BE49-F238E27FC236}">
                        <a16:creationId xmlns:a16="http://schemas.microsoft.com/office/drawing/2014/main" id="{4C5AE0F4-720F-594E-B45D-AAE9C4BDA295}"/>
                      </a:ext>
                    </a:extLst>
                  </p:cNvPr>
                  <p:cNvGrpSpPr/>
                  <p:nvPr/>
                </p:nvGrpSpPr>
                <p:grpSpPr>
                  <a:xfrm>
                    <a:off x="9291020" y="2935632"/>
                    <a:ext cx="457200" cy="457200"/>
                    <a:chOff x="30677" y="-501297"/>
                    <a:chExt cx="631368" cy="694504"/>
                  </a:xfrm>
                </p:grpSpPr>
                <p:sp>
                  <p:nvSpPr>
                    <p:cNvPr id="230" name="Shape 189">
                      <a:extLst>
                        <a:ext uri="{FF2B5EF4-FFF2-40B4-BE49-F238E27FC236}">
                          <a16:creationId xmlns:a16="http://schemas.microsoft.com/office/drawing/2014/main" id="{3BD488D2-CA12-104C-B319-9AD45A3F0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77" y="-501297"/>
                      <a:ext cx="631368" cy="69450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1" name="_-02.png">
                      <a:extLst>
                        <a:ext uri="{FF2B5EF4-FFF2-40B4-BE49-F238E27FC236}">
                          <a16:creationId xmlns:a16="http://schemas.microsoft.com/office/drawing/2014/main" id="{F3BD0AA3-FC0B-0E41-B3E1-AA649D54DAA5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64764" y="-36391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6" name="Shape 535">
                    <a:extLst>
                      <a:ext uri="{FF2B5EF4-FFF2-40B4-BE49-F238E27FC236}">
                        <a16:creationId xmlns:a16="http://schemas.microsoft.com/office/drawing/2014/main" id="{6E2A572B-9A72-864B-852A-E8A577EADCF6}"/>
                      </a:ext>
                    </a:extLst>
                  </p:cNvPr>
                  <p:cNvSpPr/>
                  <p:nvPr/>
                </p:nvSpPr>
                <p:spPr>
                  <a:xfrm>
                    <a:off x="9070939" y="3321764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8D83E9-18E8-3242-98AC-5FB246E3AF8D}"/>
                    </a:ext>
                  </a:extLst>
                </p:cNvPr>
                <p:cNvGrpSpPr/>
                <p:nvPr/>
              </p:nvGrpSpPr>
              <p:grpSpPr>
                <a:xfrm>
                  <a:off x="8807927" y="2416267"/>
                  <a:ext cx="1044719" cy="873171"/>
                  <a:chOff x="8974747" y="1571766"/>
                  <a:chExt cx="1044719" cy="873171"/>
                </a:xfrm>
              </p:grpSpPr>
              <p:grpSp>
                <p:nvGrpSpPr>
                  <p:cNvPr id="245" name="Group 338">
                    <a:extLst>
                      <a:ext uri="{FF2B5EF4-FFF2-40B4-BE49-F238E27FC236}">
                        <a16:creationId xmlns:a16="http://schemas.microsoft.com/office/drawing/2014/main" id="{C914455A-3289-1742-8718-E07DB959D835}"/>
                      </a:ext>
                    </a:extLst>
                  </p:cNvPr>
                  <p:cNvGrpSpPr/>
                  <p:nvPr/>
                </p:nvGrpSpPr>
                <p:grpSpPr>
                  <a:xfrm>
                    <a:off x="9278344" y="1571766"/>
                    <a:ext cx="457200" cy="457200"/>
                    <a:chOff x="192988" y="-63231"/>
                    <a:chExt cx="631371" cy="694505"/>
                  </a:xfrm>
                </p:grpSpPr>
                <p:sp>
                  <p:nvSpPr>
                    <p:cNvPr id="246" name="Shape 334">
                      <a:extLst>
                        <a:ext uri="{FF2B5EF4-FFF2-40B4-BE49-F238E27FC236}">
                          <a16:creationId xmlns:a16="http://schemas.microsoft.com/office/drawing/2014/main" id="{73658A04-3BB7-D749-BE33-AB33249A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988" y="-63231"/>
                      <a:ext cx="631371" cy="69450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48" name="_-35.png">
                      <a:extLst>
                        <a:ext uri="{FF2B5EF4-FFF2-40B4-BE49-F238E27FC236}">
                          <a16:creationId xmlns:a16="http://schemas.microsoft.com/office/drawing/2014/main" id="{3BDD327D-552B-C542-9AC3-621BB9B1E7C0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rcRect l="16797" t="24739" r="16797" b="24739"/>
                    <a:stretch>
                      <a:fillRect/>
                    </a:stretch>
                  </p:blipFill>
                  <p:spPr>
                    <a:xfrm>
                      <a:off x="273854" y="106956"/>
                      <a:ext cx="469638" cy="349545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7" name="Shape 535">
                    <a:extLst>
                      <a:ext uri="{FF2B5EF4-FFF2-40B4-BE49-F238E27FC236}">
                        <a16:creationId xmlns:a16="http://schemas.microsoft.com/office/drawing/2014/main" id="{2EFA01C3-7D13-4C4D-8C2D-E34DF45ED188}"/>
                      </a:ext>
                    </a:extLst>
                  </p:cNvPr>
                  <p:cNvSpPr/>
                  <p:nvPr/>
                </p:nvSpPr>
                <p:spPr>
                  <a:xfrm>
                    <a:off x="8974747" y="2003791"/>
                    <a:ext cx="1044719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 Directory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331" name="Shape 535">
                  <a:extLst>
                    <a:ext uri="{FF2B5EF4-FFF2-40B4-BE49-F238E27FC236}">
                      <a16:creationId xmlns:a16="http://schemas.microsoft.com/office/drawing/2014/main" id="{B5E8538D-E92B-554B-BFC6-BC9AD870C206}"/>
                    </a:ext>
                  </a:extLst>
                </p:cNvPr>
                <p:cNvSpPr/>
                <p:nvPr/>
              </p:nvSpPr>
              <p:spPr>
                <a:xfrm>
                  <a:off x="251465" y="4384515"/>
                  <a:ext cx="903394" cy="4257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VPN Connection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C037B370-7EAA-A545-9319-F364338CC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536" y="3437475"/>
                  <a:ext cx="0" cy="474997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2" name="Straight Arrow Connector 381">
                  <a:extLst>
                    <a:ext uri="{FF2B5EF4-FFF2-40B4-BE49-F238E27FC236}">
                      <a16:creationId xmlns:a16="http://schemas.microsoft.com/office/drawing/2014/main" id="{B0B6F7BE-7881-6643-A6E1-66504B70F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0124" y="4587234"/>
                  <a:ext cx="0" cy="568831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3" name="Straight Arrow Connector 382">
                  <a:extLst>
                    <a:ext uri="{FF2B5EF4-FFF2-40B4-BE49-F238E27FC236}">
                      <a16:creationId xmlns:a16="http://schemas.microsoft.com/office/drawing/2014/main" id="{470F8364-AE58-ED43-AAAB-7E4C27A2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8121" y="5972886"/>
                  <a:ext cx="0" cy="434127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DECBA856-7D40-964E-B7B5-5C0F64B9B26D}"/>
                    </a:ext>
                  </a:extLst>
                </p:cNvPr>
                <p:cNvGrpSpPr/>
                <p:nvPr/>
              </p:nvGrpSpPr>
              <p:grpSpPr>
                <a:xfrm>
                  <a:off x="1461684" y="682417"/>
                  <a:ext cx="7144721" cy="6767805"/>
                  <a:chOff x="246534" y="4843879"/>
                  <a:chExt cx="1615242" cy="1716469"/>
                </a:xfrm>
              </p:grpSpPr>
              <p:sp>
                <p:nvSpPr>
                  <p:cNvPr id="175" name="Rounded Rectangle 174">
                    <a:extLst>
                      <a:ext uri="{FF2B5EF4-FFF2-40B4-BE49-F238E27FC236}">
                        <a16:creationId xmlns:a16="http://schemas.microsoft.com/office/drawing/2014/main" id="{A2088F34-77BF-B548-8181-F384685BA483}"/>
                      </a:ext>
                    </a:extLst>
                  </p:cNvPr>
                  <p:cNvSpPr/>
                  <p:nvPr/>
                </p:nvSpPr>
                <p:spPr>
                  <a:xfrm>
                    <a:off x="246534" y="4847047"/>
                    <a:ext cx="1615242" cy="171330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72" name="Shape 535">
                    <a:extLst>
                      <a:ext uri="{FF2B5EF4-FFF2-40B4-BE49-F238E27FC236}">
                        <a16:creationId xmlns:a16="http://schemas.microsoft.com/office/drawing/2014/main" id="{E73E58BA-DE24-9C41-87EF-1BC8B7A9F6FD}"/>
                      </a:ext>
                    </a:extLst>
                  </p:cNvPr>
                  <p:cNvSpPr/>
                  <p:nvPr/>
                </p:nvSpPr>
                <p:spPr>
                  <a:xfrm>
                    <a:off x="357474" y="4843879"/>
                    <a:ext cx="310974" cy="741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Region A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1B0313-8D5F-1649-88D9-AEE7565D6971}"/>
                    </a:ext>
                  </a:extLst>
                </p:cNvPr>
                <p:cNvGrpSpPr/>
                <p:nvPr/>
              </p:nvGrpSpPr>
              <p:grpSpPr>
                <a:xfrm>
                  <a:off x="144607" y="155522"/>
                  <a:ext cx="9819178" cy="7418116"/>
                  <a:chOff x="-64434" y="-13543"/>
                  <a:chExt cx="10014173" cy="7714986"/>
                </a:xfrm>
              </p:grpSpPr>
              <p:sp>
                <p:nvSpPr>
                  <p:cNvPr id="164" name="Shape 63">
                    <a:extLst>
                      <a:ext uri="{FF2B5EF4-FFF2-40B4-BE49-F238E27FC236}">
                        <a16:creationId xmlns:a16="http://schemas.microsoft.com/office/drawing/2014/main" id="{EE3FDD52-7240-2847-9694-D432C6974B63}"/>
                      </a:ext>
                    </a:extLst>
                  </p:cNvPr>
                  <p:cNvSpPr/>
                  <p:nvPr/>
                </p:nvSpPr>
                <p:spPr>
                  <a:xfrm>
                    <a:off x="9192810" y="52681"/>
                    <a:ext cx="756929" cy="38234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Enterprise 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1" dirty="0">
                      <a:solidFill>
                        <a:srgbClr val="4277BB"/>
                      </a:solidFill>
                    </a:endParaRPr>
                  </a:p>
                </p:txBody>
              </p:sp>
              <p:sp>
                <p:nvSpPr>
                  <p:cNvPr id="165" name="Shape 63">
                    <a:extLst>
                      <a:ext uri="{FF2B5EF4-FFF2-40B4-BE49-F238E27FC236}">
                        <a16:creationId xmlns:a16="http://schemas.microsoft.com/office/drawing/2014/main" id="{6F683397-3C94-5949-8CB0-865B5A12211B}"/>
                      </a:ext>
                    </a:extLst>
                  </p:cNvPr>
                  <p:cNvSpPr/>
                  <p:nvPr/>
                </p:nvSpPr>
                <p:spPr>
                  <a:xfrm>
                    <a:off x="430182" y="58926"/>
                    <a:ext cx="572965" cy="37610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Public 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ounded Rectangle 30">
                    <a:extLst>
                      <a:ext uri="{FF2B5EF4-FFF2-40B4-BE49-F238E27FC236}">
                        <a16:creationId xmlns:a16="http://schemas.microsoft.com/office/drawing/2014/main" id="{D61F7510-39BA-7E49-85BC-51615865B910}"/>
                      </a:ext>
                    </a:extLst>
                  </p:cNvPr>
                  <p:cNvSpPr/>
                  <p:nvPr/>
                </p:nvSpPr>
                <p:spPr>
                  <a:xfrm>
                    <a:off x="1138668" y="-13543"/>
                    <a:ext cx="7576334" cy="771498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17" name="Shape 535">
                    <a:extLst>
                      <a:ext uri="{FF2B5EF4-FFF2-40B4-BE49-F238E27FC236}">
                        <a16:creationId xmlns:a16="http://schemas.microsoft.com/office/drawing/2014/main" id="{B6FD739B-E6A9-E741-8B85-AF80D6DCB887}"/>
                      </a:ext>
                    </a:extLst>
                  </p:cNvPr>
                  <p:cNvSpPr/>
                  <p:nvPr/>
                </p:nvSpPr>
                <p:spPr>
                  <a:xfrm>
                    <a:off x="1645766" y="-13543"/>
                    <a:ext cx="9490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IBM Cloud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3E89812B-0AC5-A74E-BCE7-1E44988DEC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762754" y="55289"/>
                    <a:ext cx="414259" cy="379737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3165FE38-D8D2-E249-A8D8-48670EF52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64434" y="20731"/>
                    <a:ext cx="400522" cy="367145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F7BADD7-5582-F040-9481-2A887D2CA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07307" y="26928"/>
                    <a:ext cx="398479" cy="36527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B9F3B09-9B39-F84B-8685-CC042CAB897D}"/>
                    </a:ext>
                  </a:extLst>
                </p:cNvPr>
                <p:cNvGrpSpPr/>
                <p:nvPr/>
              </p:nvGrpSpPr>
              <p:grpSpPr>
                <a:xfrm>
                  <a:off x="401796" y="2622494"/>
                  <a:ext cx="682482" cy="747952"/>
                  <a:chOff x="61579" y="2403334"/>
                  <a:chExt cx="682482" cy="747952"/>
                </a:xfrm>
              </p:grpSpPr>
              <p:sp>
                <p:nvSpPr>
                  <p:cNvPr id="208" name="Shape 535">
                    <a:extLst>
                      <a:ext uri="{FF2B5EF4-FFF2-40B4-BE49-F238E27FC236}">
                        <a16:creationId xmlns:a16="http://schemas.microsoft.com/office/drawing/2014/main" id="{7308095F-62D4-6543-A6CC-B11E1673C8D5}"/>
                      </a:ext>
                    </a:extLst>
                  </p:cNvPr>
                  <p:cNvSpPr/>
                  <p:nvPr/>
                </p:nvSpPr>
                <p:spPr>
                  <a:xfrm>
                    <a:off x="61579" y="2864028"/>
                    <a:ext cx="682482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Internet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CDFDC5A7-C619-7649-9677-D8BB60E022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014" y="2403334"/>
                    <a:ext cx="569196" cy="4878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4" name="Graphic 223">
                  <a:extLst>
                    <a:ext uri="{FF2B5EF4-FFF2-40B4-BE49-F238E27FC236}">
                      <a16:creationId xmlns:a16="http://schemas.microsoft.com/office/drawing/2014/main" id="{B8631063-2184-1A48-8583-94CB8E45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1747" y="719429"/>
                  <a:ext cx="424249" cy="379591"/>
                </a:xfrm>
                <a:prstGeom prst="rect">
                  <a:avLst/>
                </a:prstGeom>
              </p:spPr>
            </p:pic>
            <p:sp>
              <p:nvSpPr>
                <p:cNvPr id="244" name="Rounded Rectangle 37">
                  <a:extLst>
                    <a:ext uri="{FF2B5EF4-FFF2-40B4-BE49-F238E27FC236}">
                      <a16:creationId xmlns:a16="http://schemas.microsoft.com/office/drawing/2014/main" id="{CE7538E7-6E7C-D646-8560-0DDF76691CCF}"/>
                    </a:ext>
                  </a:extLst>
                </p:cNvPr>
                <p:cNvSpPr/>
                <p:nvPr/>
              </p:nvSpPr>
              <p:spPr>
                <a:xfrm>
                  <a:off x="104797" y="159445"/>
                  <a:ext cx="1231896" cy="7413260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2960E930-8A07-304A-BD47-E2E483F911F3}"/>
                    </a:ext>
                  </a:extLst>
                </p:cNvPr>
                <p:cNvGrpSpPr/>
                <p:nvPr/>
              </p:nvGrpSpPr>
              <p:grpSpPr>
                <a:xfrm>
                  <a:off x="1607118" y="1202778"/>
                  <a:ext cx="7507245" cy="6143771"/>
                  <a:chOff x="1520451" y="1143287"/>
                  <a:chExt cx="7507245" cy="6143771"/>
                </a:xfrm>
              </p:grpSpPr>
              <p:sp>
                <p:nvSpPr>
                  <p:cNvPr id="227" name="Rounded Rectangle 226">
                    <a:extLst>
                      <a:ext uri="{FF2B5EF4-FFF2-40B4-BE49-F238E27FC236}">
                        <a16:creationId xmlns:a16="http://schemas.microsoft.com/office/drawing/2014/main" id="{183851AE-DCF4-8A49-A6E6-DEB8BD628896}"/>
                      </a:ext>
                    </a:extLst>
                  </p:cNvPr>
                  <p:cNvSpPr/>
                  <p:nvPr/>
                </p:nvSpPr>
                <p:spPr>
                  <a:xfrm>
                    <a:off x="4962145" y="1620691"/>
                    <a:ext cx="1745338" cy="549333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2254DE47-83C1-604F-87BA-4021E2C9261E}"/>
                      </a:ext>
                    </a:extLst>
                  </p:cNvPr>
                  <p:cNvGrpSpPr/>
                  <p:nvPr/>
                </p:nvGrpSpPr>
                <p:grpSpPr>
                  <a:xfrm>
                    <a:off x="5052636" y="2269939"/>
                    <a:ext cx="1663341" cy="2330803"/>
                    <a:chOff x="5023182" y="2076756"/>
                    <a:chExt cx="1663341" cy="2330803"/>
                  </a:xfrm>
                </p:grpSpPr>
                <p:sp>
                  <p:nvSpPr>
                    <p:cNvPr id="288" name="Shape 535">
                      <a:extLst>
                        <a:ext uri="{FF2B5EF4-FFF2-40B4-BE49-F238E27FC236}">
                          <a16:creationId xmlns:a16="http://schemas.microsoft.com/office/drawing/2014/main" id="{00D10D50-468B-4E4C-B805-15A4C43F3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3041" y="2078303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94" name="Shape 535">
                      <a:extLst>
                        <a:ext uri="{FF2B5EF4-FFF2-40B4-BE49-F238E27FC236}">
                          <a16:creationId xmlns:a16="http://schemas.microsoft.com/office/drawing/2014/main" id="{F04A25F4-CA21-114A-904A-512917BF2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3231" y="2275455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10.20.30.0/24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23" name="Shape 535">
                      <a:extLst>
                        <a:ext uri="{FF2B5EF4-FFF2-40B4-BE49-F238E27FC236}">
                          <a16:creationId xmlns:a16="http://schemas.microsoft.com/office/drawing/2014/main" id="{44C38763-4248-FC43-8D43-EDE69734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5497" y="2414946"/>
                      <a:ext cx="512741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67" name="Rounded Rectangle 28">
                      <a:extLst>
                        <a:ext uri="{FF2B5EF4-FFF2-40B4-BE49-F238E27FC236}">
                          <a16:creationId xmlns:a16="http://schemas.microsoft.com/office/drawing/2014/main" id="{F676AFF8-33D8-5C47-B61D-ABA8E4AA5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182" y="2076756"/>
                      <a:ext cx="1546066" cy="2330803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9C5CEAFB-B30C-E84E-9421-EE7CFF827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052750" y="2111472"/>
                      <a:ext cx="391872" cy="35921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75F688CD-6246-994E-BE4D-C6E5F76C6034}"/>
                      </a:ext>
                    </a:extLst>
                  </p:cNvPr>
                  <p:cNvGrpSpPr/>
                  <p:nvPr/>
                </p:nvGrpSpPr>
                <p:grpSpPr>
                  <a:xfrm>
                    <a:off x="1654687" y="1629787"/>
                    <a:ext cx="2555431" cy="5475498"/>
                    <a:chOff x="1625233" y="1436604"/>
                    <a:chExt cx="2555431" cy="5475498"/>
                  </a:xfrm>
                </p:grpSpPr>
                <p:sp>
                  <p:nvSpPr>
                    <p:cNvPr id="210" name="Rounded Rectangle 209">
                      <a:extLst>
                        <a:ext uri="{FF2B5EF4-FFF2-40B4-BE49-F238E27FC236}">
                          <a16:creationId xmlns:a16="http://schemas.microsoft.com/office/drawing/2014/main" id="{86F6E7DB-F185-1646-91CC-8FEC50FF7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5233" y="1436604"/>
                      <a:ext cx="2555431" cy="547549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0E0E0"/>
                    </a:solidFill>
                    <a:ln w="25400">
                      <a:solidFill>
                        <a:srgbClr val="91919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21" name="Shape 535">
                      <a:extLst>
                        <a:ext uri="{FF2B5EF4-FFF2-40B4-BE49-F238E27FC236}">
                          <a16:creationId xmlns:a16="http://schemas.microsoft.com/office/drawing/2014/main" id="{6EA0ABE4-0911-754E-BC60-548936723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3830" y="1445228"/>
                      <a:ext cx="1936074" cy="48057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   Zone 1 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10.10.0.0/18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3CC3C43-2C8B-2840-8E7A-ABEE92B6B1B0}"/>
                      </a:ext>
                    </a:extLst>
                  </p:cNvPr>
                  <p:cNvGrpSpPr/>
                  <p:nvPr/>
                </p:nvGrpSpPr>
                <p:grpSpPr>
                  <a:xfrm>
                    <a:off x="2598219" y="2300541"/>
                    <a:ext cx="1673848" cy="2327418"/>
                    <a:chOff x="2568765" y="2107358"/>
                    <a:chExt cx="1673848" cy="2327418"/>
                  </a:xfrm>
                </p:grpSpPr>
                <p:sp>
                  <p:nvSpPr>
                    <p:cNvPr id="255" name="Rounded Rectangle 28">
                      <a:extLst>
                        <a:ext uri="{FF2B5EF4-FFF2-40B4-BE49-F238E27FC236}">
                          <a16:creationId xmlns:a16="http://schemas.microsoft.com/office/drawing/2014/main" id="{F693FCE3-7F0E-2A43-9E90-FD05D61E8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8765" y="2123038"/>
                      <a:ext cx="1479765" cy="23117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9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2" name="Shape 535">
                      <a:extLst>
                        <a:ext uri="{FF2B5EF4-FFF2-40B4-BE49-F238E27FC236}">
                          <a16:creationId xmlns:a16="http://schemas.microsoft.com/office/drawing/2014/main" id="{1F228374-3A8E-7342-A13F-3AEF80328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131" y="2107358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10.10.10.0/24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75" name="Picture 274">
                      <a:extLst>
                        <a:ext uri="{FF2B5EF4-FFF2-40B4-BE49-F238E27FC236}">
                          <a16:creationId xmlns:a16="http://schemas.microsoft.com/office/drawing/2014/main" id="{B687D34E-06C9-9242-AA6A-A49CA5A8B9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2609880" y="2168062"/>
                      <a:ext cx="391872" cy="35921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9B2E8B3-A479-8E44-947C-A49DB9CB8A94}"/>
                      </a:ext>
                    </a:extLst>
                  </p:cNvPr>
                  <p:cNvGrpSpPr/>
                  <p:nvPr/>
                </p:nvGrpSpPr>
                <p:grpSpPr>
                  <a:xfrm>
                    <a:off x="5032763" y="5050285"/>
                    <a:ext cx="1703723" cy="1875068"/>
                    <a:chOff x="5003309" y="4857102"/>
                    <a:chExt cx="1703723" cy="1875068"/>
                  </a:xfrm>
                </p:grpSpPr>
                <p:sp>
                  <p:nvSpPr>
                    <p:cNvPr id="266" name="Rounded Rectangle 28">
                      <a:extLst>
                        <a:ext uri="{FF2B5EF4-FFF2-40B4-BE49-F238E27FC236}">
                          <a16:creationId xmlns:a16="http://schemas.microsoft.com/office/drawing/2014/main" id="{827C7B2E-2568-4942-8F14-53FAF5C73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3309" y="4869861"/>
                      <a:ext cx="1579321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5" name="Shape 535">
                      <a:extLst>
                        <a:ext uri="{FF2B5EF4-FFF2-40B4-BE49-F238E27FC236}">
                          <a16:creationId xmlns:a16="http://schemas.microsoft.com/office/drawing/2014/main" id="{BCC23055-9D62-7B4A-831F-6EBE97C6B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3550" y="4857102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10.20.40.0/24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067993FB-4CBF-9540-ACE1-9A95DB1C7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061816" y="4903391"/>
                      <a:ext cx="405904" cy="37207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C948FF9-39F6-144B-B747-45FC589FBCD7}"/>
                      </a:ext>
                    </a:extLst>
                  </p:cNvPr>
                  <p:cNvGrpSpPr/>
                  <p:nvPr/>
                </p:nvGrpSpPr>
                <p:grpSpPr>
                  <a:xfrm>
                    <a:off x="2595790" y="5047113"/>
                    <a:ext cx="1676702" cy="1872465"/>
                    <a:chOff x="2566336" y="4853930"/>
                    <a:chExt cx="1676702" cy="1872465"/>
                  </a:xfrm>
                </p:grpSpPr>
                <p:sp>
                  <p:nvSpPr>
                    <p:cNvPr id="265" name="Rounded Rectangle 28">
                      <a:extLst>
                        <a:ext uri="{FF2B5EF4-FFF2-40B4-BE49-F238E27FC236}">
                          <a16:creationId xmlns:a16="http://schemas.microsoft.com/office/drawing/2014/main" id="{C7AA37D5-18DB-D04B-834D-8339EE70C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6336" y="4864086"/>
                      <a:ext cx="1509223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3" name="Shape 535">
                      <a:extLst>
                        <a:ext uri="{FF2B5EF4-FFF2-40B4-BE49-F238E27FC236}">
                          <a16:creationId xmlns:a16="http://schemas.microsoft.com/office/drawing/2014/main" id="{1FD02254-E6D9-B249-9D3A-C59DD70B3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556" y="4853930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10.10.20.0/24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80" name="Picture 279">
                      <a:extLst>
                        <a:ext uri="{FF2B5EF4-FFF2-40B4-BE49-F238E27FC236}">
                          <a16:creationId xmlns:a16="http://schemas.microsoft.com/office/drawing/2014/main" id="{B6BCC87D-7646-C344-98A3-F508F76907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586395" y="4909629"/>
                      <a:ext cx="405904" cy="37207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4" name="Rounded Rectangle 383">
                    <a:extLst>
                      <a:ext uri="{FF2B5EF4-FFF2-40B4-BE49-F238E27FC236}">
                        <a16:creationId xmlns:a16="http://schemas.microsoft.com/office/drawing/2014/main" id="{50A1D703-D6A0-FB4A-BDE2-26E654E4EE92}"/>
                      </a:ext>
                    </a:extLst>
                  </p:cNvPr>
                  <p:cNvSpPr/>
                  <p:nvPr/>
                </p:nvSpPr>
                <p:spPr>
                  <a:xfrm>
                    <a:off x="7134636" y="1652416"/>
                    <a:ext cx="1130650" cy="299987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42" name="Straight Arrow Connector 241">
                    <a:extLst>
                      <a:ext uri="{FF2B5EF4-FFF2-40B4-BE49-F238E27FC236}">
                        <a16:creationId xmlns:a16="http://schemas.microsoft.com/office/drawing/2014/main" id="{E6A5DFC5-676E-A549-BEEA-9022F28A1317}"/>
                      </a:ext>
                    </a:extLst>
                  </p:cNvPr>
                  <p:cNvCxnSpPr>
                    <a:cxnSpLocks/>
                    <a:endCxn id="541" idx="0"/>
                  </p:cNvCxnSpPr>
                  <p:nvPr/>
                </p:nvCxnSpPr>
                <p:spPr>
                  <a:xfrm flipH="1">
                    <a:off x="5360157" y="5655164"/>
                    <a:ext cx="322" cy="36066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1" name="Straight Arrow Connector 110">
                    <a:extLst>
                      <a:ext uri="{FF2B5EF4-FFF2-40B4-BE49-F238E27FC236}">
                        <a16:creationId xmlns:a16="http://schemas.microsoft.com/office/drawing/2014/main" id="{4FC6F156-F0AD-7E48-864D-F0701261F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0412" y="5648328"/>
                    <a:ext cx="1391890" cy="403383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3" name="Straight Arrow Connector 110">
                    <a:extLst>
                      <a:ext uri="{FF2B5EF4-FFF2-40B4-BE49-F238E27FC236}">
                        <a16:creationId xmlns:a16="http://schemas.microsoft.com/office/drawing/2014/main" id="{5A7A9ABF-1BFE-AD42-B1B5-B2064EA43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253694" y="5648326"/>
                    <a:ext cx="1296487" cy="387889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82" name="Straight Arrow Connector 110">
                    <a:extLst>
                      <a:ext uri="{FF2B5EF4-FFF2-40B4-BE49-F238E27FC236}">
                        <a16:creationId xmlns:a16="http://schemas.microsoft.com/office/drawing/2014/main" id="{9BA10748-8F3C-BE4B-97F7-A2BE71969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22957" y="2931115"/>
                    <a:ext cx="264833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non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20352293-EEF5-9D40-946A-8A0DD46BD8A1}"/>
                      </a:ext>
                    </a:extLst>
                  </p:cNvPr>
                  <p:cNvSpPr/>
                  <p:nvPr/>
                </p:nvSpPr>
                <p:spPr>
                  <a:xfrm>
                    <a:off x="2688640" y="5706479"/>
                    <a:ext cx="3810549" cy="108177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29" name="Straight Arrow Connector 228">
                    <a:extLst>
                      <a:ext uri="{FF2B5EF4-FFF2-40B4-BE49-F238E27FC236}">
                        <a16:creationId xmlns:a16="http://schemas.microsoft.com/office/drawing/2014/main" id="{6630BE55-0878-1743-9C1A-C2B8CD0EC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8676" y="5964409"/>
                    <a:ext cx="0" cy="30143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37" name="Shape 535">
                    <a:extLst>
                      <a:ext uri="{FF2B5EF4-FFF2-40B4-BE49-F238E27FC236}">
                        <a16:creationId xmlns:a16="http://schemas.microsoft.com/office/drawing/2014/main" id="{AB11E29A-81F9-D240-BED5-15803B615229}"/>
                      </a:ext>
                    </a:extLst>
                  </p:cNvPr>
                  <p:cNvSpPr/>
                  <p:nvPr/>
                </p:nvSpPr>
                <p:spPr>
                  <a:xfrm>
                    <a:off x="5420735" y="1622656"/>
                    <a:ext cx="127348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  Zone 2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10.20.0.0/18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6" name="Shape 535">
                    <a:extLst>
                      <a:ext uri="{FF2B5EF4-FFF2-40B4-BE49-F238E27FC236}">
                        <a16:creationId xmlns:a16="http://schemas.microsoft.com/office/drawing/2014/main" id="{3B57AFC8-23A3-3A44-9866-7DA0D2EB5D32}"/>
                      </a:ext>
                    </a:extLst>
                  </p:cNvPr>
                  <p:cNvSpPr/>
                  <p:nvPr/>
                </p:nvSpPr>
                <p:spPr>
                  <a:xfrm>
                    <a:off x="5473903" y="3703476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0" name="Shape 535">
                    <a:extLst>
                      <a:ext uri="{FF2B5EF4-FFF2-40B4-BE49-F238E27FC236}">
                        <a16:creationId xmlns:a16="http://schemas.microsoft.com/office/drawing/2014/main" id="{AACB9A12-0175-5747-BCF3-DE3B55C358D3}"/>
                      </a:ext>
                    </a:extLst>
                  </p:cNvPr>
                  <p:cNvSpPr/>
                  <p:nvPr/>
                </p:nvSpPr>
                <p:spPr>
                  <a:xfrm>
                    <a:off x="7350390" y="5583099"/>
                    <a:ext cx="468301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Direct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Link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3" name="Shape 535">
                    <a:extLst>
                      <a:ext uri="{FF2B5EF4-FFF2-40B4-BE49-F238E27FC236}">
                        <a16:creationId xmlns:a16="http://schemas.microsoft.com/office/drawing/2014/main" id="{9A0508D0-138E-D94D-B582-08674F59D817}"/>
                      </a:ext>
                    </a:extLst>
                  </p:cNvPr>
                  <p:cNvSpPr/>
                  <p:nvPr/>
                </p:nvSpPr>
                <p:spPr>
                  <a:xfrm>
                    <a:off x="3333283" y="3662971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6" name="Shape 535">
                    <a:extLst>
                      <a:ext uri="{FF2B5EF4-FFF2-40B4-BE49-F238E27FC236}">
                        <a16:creationId xmlns:a16="http://schemas.microsoft.com/office/drawing/2014/main" id="{98E7A723-948C-BF4F-B53C-1645B43C2688}"/>
                      </a:ext>
                    </a:extLst>
                  </p:cNvPr>
                  <p:cNvSpPr/>
                  <p:nvPr/>
                </p:nvSpPr>
                <p:spPr>
                  <a:xfrm>
                    <a:off x="3062293" y="640074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7" name="Shape 535">
                    <a:extLst>
                      <a:ext uri="{FF2B5EF4-FFF2-40B4-BE49-F238E27FC236}">
                        <a16:creationId xmlns:a16="http://schemas.microsoft.com/office/drawing/2014/main" id="{636C5771-778B-BC46-A755-E90BB4314886}"/>
                      </a:ext>
                    </a:extLst>
                  </p:cNvPr>
                  <p:cNvSpPr/>
                  <p:nvPr/>
                </p:nvSpPr>
                <p:spPr>
                  <a:xfrm>
                    <a:off x="3560522" y="6407188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8" name="Shape 535">
                    <a:extLst>
                      <a:ext uri="{FF2B5EF4-FFF2-40B4-BE49-F238E27FC236}">
                        <a16:creationId xmlns:a16="http://schemas.microsoft.com/office/drawing/2014/main" id="{7C0788D4-BA44-C74C-9FAF-61A57D2A5205}"/>
                      </a:ext>
                    </a:extLst>
                  </p:cNvPr>
                  <p:cNvSpPr/>
                  <p:nvPr/>
                </p:nvSpPr>
                <p:spPr>
                  <a:xfrm>
                    <a:off x="5198745" y="6395315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9" name="Shape 535">
                    <a:extLst>
                      <a:ext uri="{FF2B5EF4-FFF2-40B4-BE49-F238E27FC236}">
                        <a16:creationId xmlns:a16="http://schemas.microsoft.com/office/drawing/2014/main" id="{DFF0D79F-A43B-B14D-9ABB-0581C606F5E7}"/>
                      </a:ext>
                    </a:extLst>
                  </p:cNvPr>
                  <p:cNvSpPr/>
                  <p:nvPr/>
                </p:nvSpPr>
                <p:spPr>
                  <a:xfrm>
                    <a:off x="5731801" y="640719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0" name="Shape 535">
                    <a:extLst>
                      <a:ext uri="{FF2B5EF4-FFF2-40B4-BE49-F238E27FC236}">
                        <a16:creationId xmlns:a16="http://schemas.microsoft.com/office/drawing/2014/main" id="{2C02157B-5ED8-0E42-BA83-2CF360E59C28}"/>
                      </a:ext>
                    </a:extLst>
                  </p:cNvPr>
                  <p:cNvSpPr/>
                  <p:nvPr/>
                </p:nvSpPr>
                <p:spPr>
                  <a:xfrm>
                    <a:off x="1767040" y="3065594"/>
                    <a:ext cx="712406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Gateway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1" name="Shape 535">
                    <a:extLst>
                      <a:ext uri="{FF2B5EF4-FFF2-40B4-BE49-F238E27FC236}">
                        <a16:creationId xmlns:a16="http://schemas.microsoft.com/office/drawing/2014/main" id="{CDC95FCC-C22C-DA4B-8564-53B1EF6F1F76}"/>
                      </a:ext>
                    </a:extLst>
                  </p:cNvPr>
                  <p:cNvSpPr/>
                  <p:nvPr/>
                </p:nvSpPr>
                <p:spPr>
                  <a:xfrm>
                    <a:off x="2787611" y="3539743"/>
                    <a:ext cx="309970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FIP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2" name="Straight Arrow Connector 110">
                    <a:extLst>
                      <a:ext uri="{FF2B5EF4-FFF2-40B4-BE49-F238E27FC236}">
                        <a16:creationId xmlns:a16="http://schemas.microsoft.com/office/drawing/2014/main" id="{C7931BA7-CB91-D241-A980-2FEAFC7F6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50930" y="5368045"/>
                    <a:ext cx="1176766" cy="486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49" name="Straight Arrow Connector 110">
                    <a:extLst>
                      <a:ext uri="{FF2B5EF4-FFF2-40B4-BE49-F238E27FC236}">
                        <a16:creationId xmlns:a16="http://schemas.microsoft.com/office/drawing/2014/main" id="{E7C1C33C-FC87-3845-8893-A5E56DAE4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3500" y="4161578"/>
                    <a:ext cx="305140" cy="168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76761BB-46F9-764B-86BC-B6A27401F58C}"/>
                      </a:ext>
                    </a:extLst>
                  </p:cNvPr>
                  <p:cNvGrpSpPr/>
                  <p:nvPr/>
                </p:nvGrpSpPr>
                <p:grpSpPr>
                  <a:xfrm>
                    <a:off x="1783283" y="3855014"/>
                    <a:ext cx="661160" cy="966301"/>
                    <a:chOff x="1753829" y="3661831"/>
                    <a:chExt cx="661160" cy="966301"/>
                  </a:xfrm>
                </p:grpSpPr>
                <p:sp>
                  <p:nvSpPr>
                    <p:cNvPr id="329" name="Shape 535">
                      <a:extLst>
                        <a:ext uri="{FF2B5EF4-FFF2-40B4-BE49-F238E27FC236}">
                          <a16:creationId xmlns:a16="http://schemas.microsoft.com/office/drawing/2014/main" id="{A339AA4F-B717-A74D-A352-EEAADFC2B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829" y="4186986"/>
                      <a:ext cx="661160" cy="441146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VPN</a:t>
                      </a:r>
                    </a:p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cxnSp>
                  <p:nvCxnSpPr>
                    <p:cNvPr id="321" name="Straight Arrow Connector 320">
                      <a:extLst>
                        <a:ext uri="{FF2B5EF4-FFF2-40B4-BE49-F238E27FC236}">
                          <a16:creationId xmlns:a16="http://schemas.microsoft.com/office/drawing/2014/main" id="{18770365-3922-904C-9FBB-B8FA0925D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043941" y="3661831"/>
                      <a:ext cx="37964" cy="0"/>
                    </a:xfrm>
                    <a:prstGeom prst="straightConnector1">
                      <a:avLst/>
                    </a:prstGeom>
                    <a:noFill/>
                    <a:ln w="25400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none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53" name="Shape 535">
                    <a:extLst>
                      <a:ext uri="{FF2B5EF4-FFF2-40B4-BE49-F238E27FC236}">
                        <a16:creationId xmlns:a16="http://schemas.microsoft.com/office/drawing/2014/main" id="{C8E64DAC-9F12-4843-9D30-E68F52891BB5}"/>
                      </a:ext>
                    </a:extLst>
                  </p:cNvPr>
                  <p:cNvSpPr/>
                  <p:nvPr/>
                </p:nvSpPr>
                <p:spPr>
                  <a:xfrm>
                    <a:off x="4349470" y="2266440"/>
                    <a:ext cx="500050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2" name="Shape 535">
                    <a:extLst>
                      <a:ext uri="{FF2B5EF4-FFF2-40B4-BE49-F238E27FC236}">
                        <a16:creationId xmlns:a16="http://schemas.microsoft.com/office/drawing/2014/main" id="{A3867B93-B8F4-284E-951E-3413EBC7FAC6}"/>
                      </a:ext>
                    </a:extLst>
                  </p:cNvPr>
                  <p:cNvSpPr/>
                  <p:nvPr/>
                </p:nvSpPr>
                <p:spPr>
                  <a:xfrm>
                    <a:off x="4379487" y="5743614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2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3" name="Shape 535">
                    <a:extLst>
                      <a:ext uri="{FF2B5EF4-FFF2-40B4-BE49-F238E27FC236}">
                        <a16:creationId xmlns:a16="http://schemas.microsoft.com/office/drawing/2014/main" id="{EF9A35D9-7408-5747-B6F2-F2271971F56A}"/>
                      </a:ext>
                    </a:extLst>
                  </p:cNvPr>
                  <p:cNvSpPr/>
                  <p:nvPr/>
                </p:nvSpPr>
                <p:spPr>
                  <a:xfrm>
                    <a:off x="4369569" y="3131481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8" name="Shape 535">
                    <a:extLst>
                      <a:ext uri="{FF2B5EF4-FFF2-40B4-BE49-F238E27FC236}">
                        <a16:creationId xmlns:a16="http://schemas.microsoft.com/office/drawing/2014/main" id="{CF8BAFB2-7065-2545-A5F5-D44731A68A23}"/>
                      </a:ext>
                    </a:extLst>
                  </p:cNvPr>
                  <p:cNvSpPr/>
                  <p:nvPr/>
                </p:nvSpPr>
                <p:spPr>
                  <a:xfrm>
                    <a:off x="4274825" y="5042188"/>
                    <a:ext cx="586883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Private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72B116BF-CB53-AB49-8802-6AAF9D1DDAE8}"/>
                      </a:ext>
                    </a:extLst>
                  </p:cNvPr>
                  <p:cNvCxnSpPr>
                    <a:cxnSpLocks/>
                    <a:endCxn id="531" idx="0"/>
                  </p:cNvCxnSpPr>
                  <p:nvPr/>
                </p:nvCxnSpPr>
                <p:spPr>
                  <a:xfrm>
                    <a:off x="3722145" y="5659705"/>
                    <a:ext cx="7529" cy="356119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5" name="Straight Arrow Connector 204">
                    <a:extLst>
                      <a:ext uri="{FF2B5EF4-FFF2-40B4-BE49-F238E27FC236}">
                        <a16:creationId xmlns:a16="http://schemas.microsoft.com/office/drawing/2014/main" id="{426A2A08-14F3-414F-9E64-13E8B7BB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5993" y="5411227"/>
                    <a:ext cx="0" cy="237546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0F71166A-0A0E-884A-A6C0-559EA9D69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8587" y="4325024"/>
                    <a:ext cx="5444" cy="320389"/>
                  </a:xfrm>
                  <a:prstGeom prst="straightConnector1">
                    <a:avLst/>
                  </a:prstGeom>
                  <a:noFill/>
                  <a:ln w="22225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Straight Arrow Connector 246">
                    <a:extLst>
                      <a:ext uri="{FF2B5EF4-FFF2-40B4-BE49-F238E27FC236}">
                        <a16:creationId xmlns:a16="http://schemas.microsoft.com/office/drawing/2014/main" id="{466CDDDC-1E1C-2546-9978-22E8E966A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1943" y="2907827"/>
                    <a:ext cx="0" cy="1401417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Straight Arrow Connector 110">
                    <a:extLst>
                      <a:ext uri="{FF2B5EF4-FFF2-40B4-BE49-F238E27FC236}">
                        <a16:creationId xmlns:a16="http://schemas.microsoft.com/office/drawing/2014/main" id="{02C6859E-424C-4F4E-8D94-1F3B9B8CE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35524" y="6554275"/>
                    <a:ext cx="595625" cy="6685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58" name="Shape 535">
                    <a:extLst>
                      <a:ext uri="{FF2B5EF4-FFF2-40B4-BE49-F238E27FC236}">
                        <a16:creationId xmlns:a16="http://schemas.microsoft.com/office/drawing/2014/main" id="{9A6D43B1-188F-504E-89B4-42857CD16842}"/>
                      </a:ext>
                    </a:extLst>
                  </p:cNvPr>
                  <p:cNvSpPr/>
                  <p:nvPr/>
                </p:nvSpPr>
                <p:spPr>
                  <a:xfrm>
                    <a:off x="7068341" y="6778510"/>
                    <a:ext cx="96554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Implicit Router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73" name="Rounded Rectangle 272">
                    <a:extLst>
                      <a:ext uri="{FF2B5EF4-FFF2-40B4-BE49-F238E27FC236}">
                        <a16:creationId xmlns:a16="http://schemas.microsoft.com/office/drawing/2014/main" id="{16352806-C55A-4A45-8409-827942289967}"/>
                      </a:ext>
                    </a:extLst>
                  </p:cNvPr>
                  <p:cNvSpPr/>
                  <p:nvPr/>
                </p:nvSpPr>
                <p:spPr>
                  <a:xfrm>
                    <a:off x="6999064" y="1163362"/>
                    <a:ext cx="1375773" cy="357131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90" name="Shape 535">
                    <a:extLst>
                      <a:ext uri="{FF2B5EF4-FFF2-40B4-BE49-F238E27FC236}">
                        <a16:creationId xmlns:a16="http://schemas.microsoft.com/office/drawing/2014/main" id="{256C19BE-D117-2240-9A0D-1B323B18FA5E}"/>
                      </a:ext>
                    </a:extLst>
                  </p:cNvPr>
                  <p:cNvSpPr/>
                  <p:nvPr/>
                </p:nvSpPr>
                <p:spPr>
                  <a:xfrm>
                    <a:off x="7313439" y="1180492"/>
                    <a:ext cx="120629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Infrastructure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109E647E-20E4-B946-ACB7-94EE9502896B}"/>
                      </a:ext>
                    </a:extLst>
                  </p:cNvPr>
                  <p:cNvGrpSpPr/>
                  <p:nvPr/>
                </p:nvGrpSpPr>
                <p:grpSpPr>
                  <a:xfrm>
                    <a:off x="7328602" y="2189418"/>
                    <a:ext cx="708466" cy="834204"/>
                    <a:chOff x="7331670" y="1996235"/>
                    <a:chExt cx="708466" cy="834204"/>
                  </a:xfrm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E34A014C-32F3-8949-BAF1-015DDD06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3871" y="1996235"/>
                      <a:ext cx="457200" cy="457200"/>
                      <a:chOff x="4348723" y="4855545"/>
                      <a:chExt cx="749808" cy="694944"/>
                    </a:xfrm>
                  </p:grpSpPr>
                  <p:sp>
                    <p:nvSpPr>
                      <p:cNvPr id="358" name="Shape 252">
                        <a:extLst>
                          <a:ext uri="{FF2B5EF4-FFF2-40B4-BE49-F238E27FC236}">
                            <a16:creationId xmlns:a16="http://schemas.microsoft.com/office/drawing/2014/main" id="{559FB624-EAAF-844C-804B-E18BFFD3A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8723" y="4855545"/>
                        <a:ext cx="749808" cy="6949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DC53F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57" name="Picture 356">
                        <a:extLst>
                          <a:ext uri="{FF2B5EF4-FFF2-40B4-BE49-F238E27FC236}">
                            <a16:creationId xmlns:a16="http://schemas.microsoft.com/office/drawing/2014/main" id="{63DBD55C-FE52-CB41-9833-77B1684815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88986" y="4926727"/>
                        <a:ext cx="437242" cy="48388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65" name="Shape 535">
                      <a:extLst>
                        <a:ext uri="{FF2B5EF4-FFF2-40B4-BE49-F238E27FC236}">
                          <a16:creationId xmlns:a16="http://schemas.microsoft.com/office/drawing/2014/main" id="{734D8829-AC70-E146-B250-2D5ECD7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1670" y="2404681"/>
                      <a:ext cx="708466" cy="425758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 Appliance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4" name="Shape 535">
                    <a:extLst>
                      <a:ext uri="{FF2B5EF4-FFF2-40B4-BE49-F238E27FC236}">
                        <a16:creationId xmlns:a16="http://schemas.microsoft.com/office/drawing/2014/main" id="{48822929-7D15-4248-8AAC-96134D558D8E}"/>
                      </a:ext>
                    </a:extLst>
                  </p:cNvPr>
                  <p:cNvSpPr/>
                  <p:nvPr/>
                </p:nvSpPr>
                <p:spPr>
                  <a:xfrm>
                    <a:off x="7254553" y="3542409"/>
                    <a:ext cx="801522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4DCF626D-2865-0F41-8489-CC7F4E9A9183}"/>
                      </a:ext>
                    </a:extLst>
                  </p:cNvPr>
                  <p:cNvGrpSpPr/>
                  <p:nvPr/>
                </p:nvGrpSpPr>
                <p:grpSpPr>
                  <a:xfrm>
                    <a:off x="7320444" y="3894670"/>
                    <a:ext cx="856635" cy="681221"/>
                    <a:chOff x="7236983" y="4575544"/>
                    <a:chExt cx="856635" cy="681221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3DB6B2C3-E370-6548-9C2D-11D1B9C7AB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6081" y="4575544"/>
                      <a:ext cx="457200" cy="457200"/>
                      <a:chOff x="7229315" y="4455984"/>
                      <a:chExt cx="448973" cy="448974"/>
                    </a:xfrm>
                  </p:grpSpPr>
                  <p:sp>
                    <p:nvSpPr>
                      <p:cNvPr id="378" name="Shape 298">
                        <a:extLst>
                          <a:ext uri="{FF2B5EF4-FFF2-40B4-BE49-F238E27FC236}">
                            <a16:creationId xmlns:a16="http://schemas.microsoft.com/office/drawing/2014/main" id="{36EE1958-EFB3-984C-883E-34488DDDC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9315" y="4455984"/>
                        <a:ext cx="448973" cy="4489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BC831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77" name="Picture 376">
                        <a:extLst>
                          <a:ext uri="{FF2B5EF4-FFF2-40B4-BE49-F238E27FC236}">
                            <a16:creationId xmlns:a16="http://schemas.microsoft.com/office/drawing/2014/main" id="{8C0EE363-693D-444B-AF9A-918985854B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21018" y="4535112"/>
                        <a:ext cx="236868" cy="269384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80" name="Shape 535">
                      <a:extLst>
                        <a:ext uri="{FF2B5EF4-FFF2-40B4-BE49-F238E27FC236}">
                          <a16:creationId xmlns:a16="http://schemas.microsoft.com/office/drawing/2014/main" id="{70C9821B-E7E0-9D4F-A641-1064CD4DE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83" y="4984896"/>
                      <a:ext cx="856635" cy="271869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Bare Metal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8" name="Shape 535">
                    <a:extLst>
                      <a:ext uri="{FF2B5EF4-FFF2-40B4-BE49-F238E27FC236}">
                        <a16:creationId xmlns:a16="http://schemas.microsoft.com/office/drawing/2014/main" id="{F66FB428-83FF-0743-BEB5-FCAB675E42C6}"/>
                      </a:ext>
                    </a:extLst>
                  </p:cNvPr>
                  <p:cNvSpPr/>
                  <p:nvPr/>
                </p:nvSpPr>
                <p:spPr>
                  <a:xfrm>
                    <a:off x="7579456" y="1620691"/>
                    <a:ext cx="642017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DC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E0D27156-0289-C245-B57D-6FBEBA91FA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047118" y="1206740"/>
                    <a:ext cx="411691" cy="377383"/>
                  </a:xfrm>
                  <a:prstGeom prst="rect">
                    <a:avLst/>
                  </a:prstGeom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2AE0463-E266-4244-A1EA-4366B3960307}"/>
                      </a:ext>
                    </a:extLst>
                  </p:cNvPr>
                  <p:cNvSpPr/>
                  <p:nvPr/>
                </p:nvSpPr>
                <p:spPr>
                  <a:xfrm>
                    <a:off x="3224883" y="2906564"/>
                    <a:ext cx="2651760" cy="1411357"/>
                  </a:xfrm>
                  <a:prstGeom prst="rect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9290" tIns="39290" rIns="39290" bIns="3929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7DFF98D1-83AD-264A-96C8-7D61B7DFC4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09634" y="2912376"/>
                    <a:ext cx="0" cy="1401417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6A8A53C8-CF4D-674A-8335-127C8CAF1C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7763" y="2627034"/>
                    <a:ext cx="0" cy="278539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350988E8-F9E6-B44F-9165-0AF7EF50D8FD}"/>
                      </a:ext>
                    </a:extLst>
                  </p:cNvPr>
                  <p:cNvGrpSpPr/>
                  <p:nvPr/>
                </p:nvGrpSpPr>
                <p:grpSpPr>
                  <a:xfrm>
                    <a:off x="1520451" y="1143287"/>
                    <a:ext cx="5331927" cy="6143771"/>
                    <a:chOff x="1490997" y="950104"/>
                    <a:chExt cx="5331927" cy="6143771"/>
                  </a:xfrm>
                </p:grpSpPr>
                <p:sp>
                  <p:nvSpPr>
                    <p:cNvPr id="193" name="Rounded Rectangle 192">
                      <a:extLst>
                        <a:ext uri="{FF2B5EF4-FFF2-40B4-BE49-F238E27FC236}">
                          <a16:creationId xmlns:a16="http://schemas.microsoft.com/office/drawing/2014/main" id="{79C75BFB-4BA6-1E42-9918-A81FC2D82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0997" y="970900"/>
                      <a:ext cx="5331927" cy="6122975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25400">
                      <a:solidFill>
                        <a:srgbClr val="4378B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04" name="Shape 535">
                      <a:extLst>
                        <a:ext uri="{FF2B5EF4-FFF2-40B4-BE49-F238E27FC236}">
                          <a16:creationId xmlns:a16="http://schemas.microsoft.com/office/drawing/2014/main" id="{B30507AE-04AA-8B43-858E-A317F3DA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0003" y="950104"/>
                      <a:ext cx="2070903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57CC255E-64C7-3E42-B264-D90D86FC36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523637" y="1005504"/>
                      <a:ext cx="394417" cy="36154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9" name="Graphic 208">
                    <a:extLst>
                      <a:ext uri="{FF2B5EF4-FFF2-40B4-BE49-F238E27FC236}">
                        <a16:creationId xmlns:a16="http://schemas.microsoft.com/office/drawing/2014/main" id="{9F9A0A69-4030-E14A-9A7D-9331245335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008" y="1666972"/>
                    <a:ext cx="464670" cy="399498"/>
                  </a:xfrm>
                  <a:prstGeom prst="rect">
                    <a:avLst/>
                  </a:prstGeom>
                </p:spPr>
              </p:pic>
              <p:pic>
                <p:nvPicPr>
                  <p:cNvPr id="214" name="Graphic 213">
                    <a:extLst>
                      <a:ext uri="{FF2B5EF4-FFF2-40B4-BE49-F238E27FC236}">
                        <a16:creationId xmlns:a16="http://schemas.microsoft.com/office/drawing/2014/main" id="{9C27380F-84B5-764C-BAEC-E3FEEFD1B2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82613" y="1650659"/>
                    <a:ext cx="464670" cy="399498"/>
                  </a:xfrm>
                  <a:prstGeom prst="rect">
                    <a:avLst/>
                  </a:prstGeom>
                </p:spPr>
              </p:pic>
              <p:pic>
                <p:nvPicPr>
                  <p:cNvPr id="215" name="Graphic 214">
                    <a:extLst>
                      <a:ext uri="{FF2B5EF4-FFF2-40B4-BE49-F238E27FC236}">
                        <a16:creationId xmlns:a16="http://schemas.microsoft.com/office/drawing/2014/main" id="{C70A276E-0FF4-444B-B039-C91606A27D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63993" y="1675773"/>
                    <a:ext cx="464670" cy="399498"/>
                  </a:xfrm>
                  <a:prstGeom prst="rect">
                    <a:avLst/>
                  </a:prstGeom>
                </p:spPr>
              </p:pic>
              <p:sp>
                <p:nvSpPr>
                  <p:cNvPr id="254" name="Rounded Rectangle 253">
                    <a:extLst>
                      <a:ext uri="{FF2B5EF4-FFF2-40B4-BE49-F238E27FC236}">
                        <a16:creationId xmlns:a16="http://schemas.microsoft.com/office/drawing/2014/main" id="{6BD5B8C7-AC66-274B-B172-9F476AC65116}"/>
                      </a:ext>
                    </a:extLst>
                  </p:cNvPr>
                  <p:cNvSpPr/>
                  <p:nvPr/>
                </p:nvSpPr>
                <p:spPr>
                  <a:xfrm>
                    <a:off x="2683108" y="3075086"/>
                    <a:ext cx="3810547" cy="96307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22" name="Shape 535">
                    <a:extLst>
                      <a:ext uri="{FF2B5EF4-FFF2-40B4-BE49-F238E27FC236}">
                        <a16:creationId xmlns:a16="http://schemas.microsoft.com/office/drawing/2014/main" id="{13CC7DFE-E28B-9B4D-94AC-6347D018CBD0}"/>
                      </a:ext>
                    </a:extLst>
                  </p:cNvPr>
                  <p:cNvSpPr/>
                  <p:nvPr/>
                </p:nvSpPr>
                <p:spPr>
                  <a:xfrm>
                    <a:off x="5445262" y="2260342"/>
                    <a:ext cx="1273482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10.10.30.0/24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ACL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180E7961-F88C-D24A-B0AD-A0C1B459D9D2}"/>
                      </a:ext>
                    </a:extLst>
                  </p:cNvPr>
                  <p:cNvCxnSpPr>
                    <a:cxnSpLocks/>
                    <a:endCxn id="545" idx="0"/>
                  </p:cNvCxnSpPr>
                  <p:nvPr/>
                </p:nvCxnSpPr>
                <p:spPr>
                  <a:xfrm>
                    <a:off x="7587569" y="4784332"/>
                    <a:ext cx="3025" cy="365298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252" name="Rounded Rectangle 37">
                  <a:extLst>
                    <a:ext uri="{FF2B5EF4-FFF2-40B4-BE49-F238E27FC236}">
                      <a16:creationId xmlns:a16="http://schemas.microsoft.com/office/drawing/2014/main" id="{0A9C96F0-DF6D-BB46-805C-7FA2144D8732}"/>
                    </a:ext>
                  </a:extLst>
                </p:cNvPr>
                <p:cNvSpPr/>
                <p:nvPr/>
              </p:nvSpPr>
              <p:spPr>
                <a:xfrm>
                  <a:off x="8755424" y="157051"/>
                  <a:ext cx="1231896" cy="7402690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cxnSp>
              <p:nvCxnSpPr>
                <p:cNvPr id="216" name="Straight Arrow Connector 110">
                  <a:extLst>
                    <a:ext uri="{FF2B5EF4-FFF2-40B4-BE49-F238E27FC236}">
                      <a16:creationId xmlns:a16="http://schemas.microsoft.com/office/drawing/2014/main" id="{FFDC5C58-40C8-AD4C-970B-0471CB9917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93587" y="3190967"/>
                  <a:ext cx="1514471" cy="408394"/>
                </a:xfrm>
                <a:prstGeom prst="bentConnector3">
                  <a:avLst>
                    <a:gd name="adj1" fmla="val 85001"/>
                  </a:avLst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1" name="Straight Arrow Connector 110">
                  <a:extLst>
                    <a:ext uri="{FF2B5EF4-FFF2-40B4-BE49-F238E27FC236}">
                      <a16:creationId xmlns:a16="http://schemas.microsoft.com/office/drawing/2014/main" id="{83991EE0-0032-344F-8C81-E12B174DB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130" y="4224236"/>
                  <a:ext cx="1085321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1" name="Straight Arrow Connector 166">
                  <a:extLst>
                    <a:ext uri="{FF2B5EF4-FFF2-40B4-BE49-F238E27FC236}">
                      <a16:creationId xmlns:a16="http://schemas.microsoft.com/office/drawing/2014/main" id="{675C06DE-E71C-4047-A5D4-83EF1D13E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1780" y="2954918"/>
                  <a:ext cx="979881" cy="4808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50" name="Straight Arrow Connector 110">
                  <a:extLst>
                    <a:ext uri="{FF2B5EF4-FFF2-40B4-BE49-F238E27FC236}">
                      <a16:creationId xmlns:a16="http://schemas.microsoft.com/office/drawing/2014/main" id="{B5429536-52A1-DA49-9C18-37FDBAC37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98428" y="2189394"/>
                  <a:ext cx="3467726" cy="610826"/>
                </a:xfrm>
                <a:prstGeom prst="bentConnector3">
                  <a:avLst>
                    <a:gd name="adj1" fmla="val 93566"/>
                  </a:avLst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ACE17E00-0074-0B49-942B-C571B8689C00}"/>
                  </a:ext>
                </a:extLst>
              </p:cNvPr>
              <p:cNvSpPr/>
              <p:nvPr/>
            </p:nvSpPr>
            <p:spPr>
              <a:xfrm>
                <a:off x="2760087" y="3245813"/>
                <a:ext cx="1259782" cy="79048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3AB2069F-90B6-4E4C-BBFB-A5C6F98FCA3C}"/>
                  </a:ext>
                </a:extLst>
              </p:cNvPr>
              <p:cNvSpPr/>
              <p:nvPr/>
            </p:nvSpPr>
            <p:spPr>
              <a:xfrm>
                <a:off x="2750517" y="5878688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7" name="Rounded Rectangle 526">
                <a:extLst>
                  <a:ext uri="{FF2B5EF4-FFF2-40B4-BE49-F238E27FC236}">
                    <a16:creationId xmlns:a16="http://schemas.microsoft.com/office/drawing/2014/main" id="{6669070A-F8E1-4F42-BDB3-13E3D4047C8D}"/>
                  </a:ext>
                </a:extLst>
              </p:cNvPr>
              <p:cNvSpPr/>
              <p:nvPr/>
            </p:nvSpPr>
            <p:spPr>
              <a:xfrm>
                <a:off x="5104411" y="5900151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8" name="Rounded Rectangle 527">
                <a:extLst>
                  <a:ext uri="{FF2B5EF4-FFF2-40B4-BE49-F238E27FC236}">
                    <a16:creationId xmlns:a16="http://schemas.microsoft.com/office/drawing/2014/main" id="{354D537D-87F8-B440-8CAB-FA43D6208C4E}"/>
                  </a:ext>
                </a:extLst>
              </p:cNvPr>
              <p:cNvSpPr/>
              <p:nvPr/>
            </p:nvSpPr>
            <p:spPr>
              <a:xfrm>
                <a:off x="5106425" y="3245813"/>
                <a:ext cx="1270303" cy="795040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529" name="Graphic 528">
              <a:extLst>
                <a:ext uri="{FF2B5EF4-FFF2-40B4-BE49-F238E27FC236}">
                  <a16:creationId xmlns:a16="http://schemas.microsoft.com/office/drawing/2014/main" id="{21C60CAB-DA97-FC4A-9302-6E9D74C5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992841" y="4414897"/>
              <a:ext cx="488731" cy="457200"/>
            </a:xfrm>
            <a:prstGeom prst="rect">
              <a:avLst/>
            </a:prstGeom>
          </p:spPr>
        </p:pic>
        <p:pic>
          <p:nvPicPr>
            <p:cNvPr id="530" name="Graphic 529">
              <a:extLst>
                <a:ext uri="{FF2B5EF4-FFF2-40B4-BE49-F238E27FC236}">
                  <a16:creationId xmlns:a16="http://schemas.microsoft.com/office/drawing/2014/main" id="{4AF7D4B0-4BCA-664B-AFF6-EE4826847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10800000">
              <a:off x="1913304" y="3194443"/>
              <a:ext cx="488731" cy="457200"/>
            </a:xfrm>
            <a:prstGeom prst="rect">
              <a:avLst/>
            </a:prstGeom>
          </p:spPr>
        </p:pic>
        <p:pic>
          <p:nvPicPr>
            <p:cNvPr id="531" name="Graphic 530">
              <a:extLst>
                <a:ext uri="{FF2B5EF4-FFF2-40B4-BE49-F238E27FC236}">
                  <a16:creationId xmlns:a16="http://schemas.microsoft.com/office/drawing/2014/main" id="{3F8635A3-0423-3340-A7F4-1966B0251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539590" y="6507752"/>
              <a:ext cx="488731" cy="457200"/>
            </a:xfrm>
            <a:prstGeom prst="rect">
              <a:avLst/>
            </a:prstGeom>
          </p:spPr>
        </p:pic>
        <p:pic>
          <p:nvPicPr>
            <p:cNvPr id="532" name="Graphic 531">
              <a:extLst>
                <a:ext uri="{FF2B5EF4-FFF2-40B4-BE49-F238E27FC236}">
                  <a16:creationId xmlns:a16="http://schemas.microsoft.com/office/drawing/2014/main" id="{6453CDA1-536D-9243-9BCA-224D9AB0F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043615" y="3809324"/>
              <a:ext cx="488731" cy="457200"/>
            </a:xfrm>
            <a:prstGeom prst="rect">
              <a:avLst/>
            </a:prstGeom>
          </p:spPr>
        </p:pic>
        <p:pic>
          <p:nvPicPr>
            <p:cNvPr id="533" name="Graphic 532">
              <a:extLst>
                <a:ext uri="{FF2B5EF4-FFF2-40B4-BE49-F238E27FC236}">
                  <a16:creationId xmlns:a16="http://schemas.microsoft.com/office/drawing/2014/main" id="{0948BE49-0EE0-3E48-98BC-2A13F21E5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97987" y="3819952"/>
              <a:ext cx="488731" cy="457200"/>
            </a:xfrm>
            <a:prstGeom prst="rect">
              <a:avLst/>
            </a:prstGeom>
          </p:spPr>
        </p:pic>
        <p:pic>
          <p:nvPicPr>
            <p:cNvPr id="534" name="Graphic 533">
              <a:extLst>
                <a:ext uri="{FF2B5EF4-FFF2-40B4-BE49-F238E27FC236}">
                  <a16:creationId xmlns:a16="http://schemas.microsoft.com/office/drawing/2014/main" id="{69A98147-75D9-244D-B7E1-3E55342F2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694225" y="3810758"/>
              <a:ext cx="488731" cy="457200"/>
            </a:xfrm>
            <a:prstGeom prst="rect">
              <a:avLst/>
            </a:prstGeom>
          </p:spPr>
        </p:pic>
        <p:pic>
          <p:nvPicPr>
            <p:cNvPr id="535" name="Graphic 534">
              <a:extLst>
                <a:ext uri="{FF2B5EF4-FFF2-40B4-BE49-F238E27FC236}">
                  <a16:creationId xmlns:a16="http://schemas.microsoft.com/office/drawing/2014/main" id="{20BABAAB-A4EB-F242-9720-B25E0F92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624560" y="3802883"/>
              <a:ext cx="488731" cy="457200"/>
            </a:xfrm>
            <a:prstGeom prst="rect">
              <a:avLst/>
            </a:prstGeom>
          </p:spPr>
        </p:pic>
        <p:sp>
          <p:nvSpPr>
            <p:cNvPr id="536" name="Shape 535">
              <a:extLst>
                <a:ext uri="{FF2B5EF4-FFF2-40B4-BE49-F238E27FC236}">
                  <a16:creationId xmlns:a16="http://schemas.microsoft.com/office/drawing/2014/main" id="{A61527A3-6176-7A48-BEDE-C7CB84329B9E}"/>
                </a:ext>
              </a:extLst>
            </p:cNvPr>
            <p:cNvSpPr/>
            <p:nvPr/>
          </p:nvSpPr>
          <p:spPr>
            <a:xfrm>
              <a:off x="2804549" y="628199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2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7" name="Shape 535">
              <a:extLst>
                <a:ext uri="{FF2B5EF4-FFF2-40B4-BE49-F238E27FC236}">
                  <a16:creationId xmlns:a16="http://schemas.microsoft.com/office/drawing/2014/main" id="{6B569D51-5DDB-814F-9D37-235388461ADD}"/>
                </a:ext>
              </a:extLst>
            </p:cNvPr>
            <p:cNvSpPr/>
            <p:nvPr/>
          </p:nvSpPr>
          <p:spPr>
            <a:xfrm>
              <a:off x="6058799" y="6303158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3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8" name="Shape 535">
              <a:extLst>
                <a:ext uri="{FF2B5EF4-FFF2-40B4-BE49-F238E27FC236}">
                  <a16:creationId xmlns:a16="http://schemas.microsoft.com/office/drawing/2014/main" id="{BA245E1D-7AA7-404A-B965-BBCF278665A2}"/>
                </a:ext>
              </a:extLst>
            </p:cNvPr>
            <p:cNvSpPr/>
            <p:nvPr/>
          </p:nvSpPr>
          <p:spPr>
            <a:xfrm>
              <a:off x="2804521" y="3617622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9" name="Shape 535">
              <a:extLst>
                <a:ext uri="{FF2B5EF4-FFF2-40B4-BE49-F238E27FC236}">
                  <a16:creationId xmlns:a16="http://schemas.microsoft.com/office/drawing/2014/main" id="{D95F3B36-A2FA-6243-8E04-1DD579C1F965}"/>
                </a:ext>
              </a:extLst>
            </p:cNvPr>
            <p:cNvSpPr/>
            <p:nvPr/>
          </p:nvSpPr>
          <p:spPr>
            <a:xfrm>
              <a:off x="6058799" y="361433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40" name="Graphic 539">
              <a:extLst>
                <a:ext uri="{FF2B5EF4-FFF2-40B4-BE49-F238E27FC236}">
                  <a16:creationId xmlns:a16="http://schemas.microsoft.com/office/drawing/2014/main" id="{040BF0E3-61CA-8340-BD4A-C1C7F956C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069482" y="6513694"/>
              <a:ext cx="488731" cy="457200"/>
            </a:xfrm>
            <a:prstGeom prst="rect">
              <a:avLst/>
            </a:prstGeom>
          </p:spPr>
        </p:pic>
        <p:pic>
          <p:nvPicPr>
            <p:cNvPr id="541" name="Graphic 540">
              <a:extLst>
                <a:ext uri="{FF2B5EF4-FFF2-40B4-BE49-F238E27FC236}">
                  <a16:creationId xmlns:a16="http://schemas.microsoft.com/office/drawing/2014/main" id="{AB01FC24-7ADA-A84E-BD9C-509A1B471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70073" y="6507752"/>
              <a:ext cx="488731" cy="457200"/>
            </a:xfrm>
            <a:prstGeom prst="rect">
              <a:avLst/>
            </a:prstGeom>
          </p:spPr>
        </p:pic>
        <p:pic>
          <p:nvPicPr>
            <p:cNvPr id="542" name="Graphic 541">
              <a:extLst>
                <a:ext uri="{FF2B5EF4-FFF2-40B4-BE49-F238E27FC236}">
                  <a16:creationId xmlns:a16="http://schemas.microsoft.com/office/drawing/2014/main" id="{62216E4A-43AE-7843-A57C-2D4F8D8E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706682" y="6516949"/>
              <a:ext cx="488731" cy="457200"/>
            </a:xfrm>
            <a:prstGeom prst="rect">
              <a:avLst/>
            </a:prstGeom>
          </p:spPr>
        </p:pic>
        <p:pic>
          <p:nvPicPr>
            <p:cNvPr id="543" name="Graphic 542">
              <a:extLst>
                <a:ext uri="{FF2B5EF4-FFF2-40B4-BE49-F238E27FC236}">
                  <a16:creationId xmlns:a16="http://schemas.microsoft.com/office/drawing/2014/main" id="{4EC9CF67-F3A3-8149-8A58-DD83149E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418176" y="2397429"/>
              <a:ext cx="488731" cy="457200"/>
            </a:xfrm>
            <a:prstGeom prst="rect">
              <a:avLst/>
            </a:prstGeom>
          </p:spPr>
        </p:pic>
        <p:pic>
          <p:nvPicPr>
            <p:cNvPr id="544" name="Graphic 543">
              <a:extLst>
                <a:ext uri="{FF2B5EF4-FFF2-40B4-BE49-F238E27FC236}">
                  <a16:creationId xmlns:a16="http://schemas.microsoft.com/office/drawing/2014/main" id="{55992BC3-FB84-5C4E-950D-CCF8D3C8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370774" y="5134794"/>
              <a:ext cx="488731" cy="457200"/>
            </a:xfrm>
            <a:prstGeom prst="rect">
              <a:avLst/>
            </a:prstGeom>
          </p:spPr>
        </p:pic>
        <p:pic>
          <p:nvPicPr>
            <p:cNvPr id="545" name="Graphic 544">
              <a:extLst>
                <a:ext uri="{FF2B5EF4-FFF2-40B4-BE49-F238E27FC236}">
                  <a16:creationId xmlns:a16="http://schemas.microsoft.com/office/drawing/2014/main" id="{F36F5F34-5A08-A749-BB32-3A99B4179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7400510" y="5641558"/>
              <a:ext cx="488731" cy="457200"/>
            </a:xfrm>
            <a:prstGeom prst="rect">
              <a:avLst/>
            </a:prstGeom>
          </p:spPr>
        </p:pic>
        <p:pic>
          <p:nvPicPr>
            <p:cNvPr id="546" name="Graphic 545">
              <a:extLst>
                <a:ext uri="{FF2B5EF4-FFF2-40B4-BE49-F238E27FC236}">
                  <a16:creationId xmlns:a16="http://schemas.microsoft.com/office/drawing/2014/main" id="{ADE6AF66-75D7-7D4E-8828-D46251CAE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400510" y="6792351"/>
              <a:ext cx="488731" cy="457200"/>
            </a:xfrm>
            <a:prstGeom prst="rect">
              <a:avLst/>
            </a:prstGeom>
          </p:spPr>
        </p:pic>
        <p:pic>
          <p:nvPicPr>
            <p:cNvPr id="547" name="Graphic 546">
              <a:extLst>
                <a:ext uri="{FF2B5EF4-FFF2-40B4-BE49-F238E27FC236}">
                  <a16:creationId xmlns:a16="http://schemas.microsoft.com/office/drawing/2014/main" id="{29123543-187B-BD43-9C67-20A141E9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07621" y="4386760"/>
              <a:ext cx="488731" cy="457200"/>
            </a:xfrm>
            <a:prstGeom prst="rect">
              <a:avLst/>
            </a:prstGeom>
          </p:spPr>
        </p:pic>
        <p:pic>
          <p:nvPicPr>
            <p:cNvPr id="548" name="Graphic 547">
              <a:extLst>
                <a:ext uri="{FF2B5EF4-FFF2-40B4-BE49-F238E27FC236}">
                  <a16:creationId xmlns:a16="http://schemas.microsoft.com/office/drawing/2014/main" id="{BDC03BAF-64B4-3440-94D4-734183482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474589" y="3591353"/>
              <a:ext cx="488731" cy="457200"/>
            </a:xfrm>
            <a:prstGeom prst="rect">
              <a:avLst/>
            </a:prstGeom>
          </p:spPr>
        </p:pic>
      </p:grpSp>
      <p:pic>
        <p:nvPicPr>
          <p:cNvPr id="549" name="Graphic 548">
            <a:extLst>
              <a:ext uri="{FF2B5EF4-FFF2-40B4-BE49-F238E27FC236}">
                <a16:creationId xmlns:a16="http://schemas.microsoft.com/office/drawing/2014/main" id="{63017658-0189-6F44-BB58-45BBCBB3BA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10800000">
            <a:off x="2422109" y="3509615"/>
            <a:ext cx="704088" cy="2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/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2020-01-13T14:34:32Z</dcterms:modified>
  <cp:category/>
</cp:coreProperties>
</file>