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2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/>
    <p:restoredTop sz="94845"/>
  </p:normalViewPr>
  <p:slideViewPr>
    <p:cSldViewPr snapToGrid="0">
      <p:cViewPr varScale="1">
        <p:scale>
          <a:sx n="83" d="100"/>
          <a:sy n="83" d="100"/>
        </p:scale>
        <p:origin x="2064" y="200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4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66">
            <a:extLst>
              <a:ext uri="{FF2B5EF4-FFF2-40B4-BE49-F238E27FC236}">
                <a16:creationId xmlns:a16="http://schemas.microsoft.com/office/drawing/2014/main" id="{968DFB3D-9547-704D-AD7F-FF7C078B591E}"/>
              </a:ext>
            </a:extLst>
          </p:cNvPr>
          <p:cNvSpPr/>
          <p:nvPr/>
        </p:nvSpPr>
        <p:spPr>
          <a:xfrm flipH="1" flipV="1">
            <a:off x="8271926" y="96438"/>
            <a:ext cx="5617" cy="623629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364017" y="4672159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D002C4-87AB-3443-88C6-70B0A1E02023}"/>
              </a:ext>
            </a:extLst>
          </p:cNvPr>
          <p:cNvGrpSpPr/>
          <p:nvPr/>
        </p:nvGrpSpPr>
        <p:grpSpPr>
          <a:xfrm>
            <a:off x="1369293" y="1600319"/>
            <a:ext cx="502920" cy="457200"/>
            <a:chOff x="7855527" y="2681064"/>
            <a:chExt cx="751660" cy="692612"/>
          </a:xfrm>
        </p:grpSpPr>
        <p:sp>
          <p:nvSpPr>
            <p:cNvPr id="215" name="Shape 252">
              <a:extLst>
                <a:ext uri="{FF2B5EF4-FFF2-40B4-BE49-F238E27FC236}">
                  <a16:creationId xmlns:a16="http://schemas.microsoft.com/office/drawing/2014/main" id="{279DE289-E5F6-564B-96BB-DA344F76DAFE}"/>
                </a:ext>
              </a:extLst>
            </p:cNvPr>
            <p:cNvSpPr/>
            <p:nvPr/>
          </p:nvSpPr>
          <p:spPr>
            <a:xfrm>
              <a:off x="7855527" y="268106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25C0BE6-2B0E-7E40-B8C3-39FD0EBE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7974711" y="2794159"/>
              <a:ext cx="510949" cy="5109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646429" y="3115984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210" y="3819176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383358" y="2415753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436325" y="2219963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406206" y="3729845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402612" y="4934341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9362374" y="2409045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10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68E7B1-9A74-B14D-9187-C4ED89DC74A7}"/>
              </a:ext>
            </a:extLst>
          </p:cNvPr>
          <p:cNvCxnSpPr>
            <a:cxnSpLocks/>
          </p:cNvCxnSpPr>
          <p:nvPr/>
        </p:nvCxnSpPr>
        <p:spPr>
          <a:xfrm>
            <a:off x="8654072" y="4200232"/>
            <a:ext cx="0" cy="697901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>
            <a:off x="8649907" y="2880382"/>
            <a:ext cx="0" cy="861635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40F94096-CFF4-5F48-A185-9BA73A5F52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2841" y="2603589"/>
            <a:ext cx="1771385" cy="709759"/>
          </a:xfrm>
          <a:prstGeom prst="bentConnector3">
            <a:avLst>
              <a:gd name="adj1" fmla="val 60111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EDFDE4D8-B3D2-E54E-B27A-F525535EA0A6}"/>
              </a:ext>
            </a:extLst>
          </p:cNvPr>
          <p:cNvCxnSpPr>
            <a:cxnSpLocks/>
            <a:stCxn id="222" idx="3"/>
            <a:endCxn id="224" idx="3"/>
          </p:cNvCxnSpPr>
          <p:nvPr/>
        </p:nvCxnSpPr>
        <p:spPr>
          <a:xfrm flipV="1">
            <a:off x="1003388" y="2575214"/>
            <a:ext cx="1307747" cy="1570494"/>
          </a:xfrm>
          <a:prstGeom prst="bentConnector3">
            <a:avLst>
              <a:gd name="adj1" fmla="val 59481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FD8FFEE-BCEC-8F43-9C78-C1E9E80B56D6}"/>
              </a:ext>
            </a:extLst>
          </p:cNvPr>
          <p:cNvCxnSpPr>
            <a:cxnSpLocks/>
          </p:cNvCxnSpPr>
          <p:nvPr/>
        </p:nvCxnSpPr>
        <p:spPr>
          <a:xfrm flipH="1">
            <a:off x="682897" y="2737101"/>
            <a:ext cx="4665" cy="110699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E73A9319-90FA-0740-BFB4-0232A7EC5D50}"/>
              </a:ext>
            </a:extLst>
          </p:cNvPr>
          <p:cNvCxnSpPr>
            <a:cxnSpLocks/>
          </p:cNvCxnSpPr>
          <p:nvPr/>
        </p:nvCxnSpPr>
        <p:spPr>
          <a:xfrm>
            <a:off x="1002340" y="4343616"/>
            <a:ext cx="615623" cy="320355"/>
          </a:xfrm>
          <a:prstGeom prst="bentConnector3">
            <a:avLst>
              <a:gd name="adj1" fmla="val 97469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>
            <a:off x="7914640" y="3571398"/>
            <a:ext cx="522991" cy="369034"/>
          </a:xfrm>
          <a:prstGeom prst="bentConnector3">
            <a:avLst>
              <a:gd name="adj1" fmla="val -1805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215911" y="120530"/>
            <a:ext cx="9658512" cy="7087750"/>
            <a:chOff x="215911" y="120530"/>
            <a:chExt cx="9658512" cy="7087750"/>
          </a:xfrm>
        </p:grpSpPr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489819" y="1897245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383358" y="120530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215911" y="120531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384592" y="2079484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9054775" y="2911676"/>
              <a:ext cx="817531" cy="4616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327767" y="5169159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350542" y="4472239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86905" y="2804665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8920636" y="3786544"/>
              <a:ext cx="953787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APPLICATIONS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8388417" y="5424178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1494299" y="1448983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7" name="Shape 63">
              <a:extLst>
                <a:ext uri="{FF2B5EF4-FFF2-40B4-BE49-F238E27FC236}">
                  <a16:creationId xmlns:a16="http://schemas.microsoft.com/office/drawing/2014/main" id="{352F3BC1-30A5-5847-BBD2-B15577BBF258}"/>
                </a:ext>
              </a:extLst>
            </p:cNvPr>
            <p:cNvSpPr/>
            <p:nvPr/>
          </p:nvSpPr>
          <p:spPr>
            <a:xfrm>
              <a:off x="4318944" y="6900503"/>
              <a:ext cx="93455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     SYSTEM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MANAGEMENT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9" name="Shape 63">
              <a:extLst>
                <a:ext uri="{FF2B5EF4-FFF2-40B4-BE49-F238E27FC236}">
                  <a16:creationId xmlns:a16="http://schemas.microsoft.com/office/drawing/2014/main" id="{0AC60484-30E5-1F40-8491-F943FE610C10}"/>
                </a:ext>
              </a:extLst>
            </p:cNvPr>
            <p:cNvSpPr/>
            <p:nvPr/>
          </p:nvSpPr>
          <p:spPr>
            <a:xfrm>
              <a:off x="3096938" y="6896203"/>
              <a:ext cx="94096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INFORMATION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GOVERNANCE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403497" y="1077665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2617068" y="146271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236118" y="1460692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588853" y="2667852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4705415" y="1675031"/>
              <a:ext cx="17152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LB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673279" y="2215757"/>
              <a:ext cx="25487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056810" y="1765548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5679547" y="1752349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105326" y="280471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3727818" y="279600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613763" y="28003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VM5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263757" y="2803438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VM6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2826157" y="3364849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447985" y="3363900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10.10.40.0/24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34" name="Shape 61">
            <a:extLst>
              <a:ext uri="{FF2B5EF4-FFF2-40B4-BE49-F238E27FC236}">
                <a16:creationId xmlns:a16="http://schemas.microsoft.com/office/drawing/2014/main" id="{94DA4045-057E-7748-AB2F-B366E3BE56DD}"/>
              </a:ext>
            </a:extLst>
          </p:cNvPr>
          <p:cNvSpPr/>
          <p:nvPr/>
        </p:nvSpPr>
        <p:spPr>
          <a:xfrm>
            <a:off x="116064" y="80317"/>
            <a:ext cx="9841833" cy="726897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47" name="Shape 63">
            <a:extLst>
              <a:ext uri="{FF2B5EF4-FFF2-40B4-BE49-F238E27FC236}">
                <a16:creationId xmlns:a16="http://schemas.microsoft.com/office/drawing/2014/main" id="{7B0A34D7-794F-FB4E-9D6C-2B5A04FC2007}"/>
              </a:ext>
            </a:extLst>
          </p:cNvPr>
          <p:cNvSpPr/>
          <p:nvPr/>
        </p:nvSpPr>
        <p:spPr>
          <a:xfrm>
            <a:off x="1327767" y="117076"/>
            <a:ext cx="678071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793211" y="1899841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5402962" y="1884721"/>
            <a:ext cx="1407681" cy="163253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E27ED9-0FF2-644A-946C-D4E40F013E3A}"/>
              </a:ext>
            </a:extLst>
          </p:cNvPr>
          <p:cNvGrpSpPr/>
          <p:nvPr/>
        </p:nvGrpSpPr>
        <p:grpSpPr>
          <a:xfrm>
            <a:off x="2841805" y="1166411"/>
            <a:ext cx="3799231" cy="1847998"/>
            <a:chOff x="976485" y="2069811"/>
            <a:chExt cx="4683784" cy="2198056"/>
          </a:xfrm>
        </p:grpSpPr>
        <p:cxnSp>
          <p:nvCxnSpPr>
            <p:cNvPr id="174" name="Straight Arrow Connector 164">
              <a:extLst>
                <a:ext uri="{FF2B5EF4-FFF2-40B4-BE49-F238E27FC236}">
                  <a16:creationId xmlns:a16="http://schemas.microsoft.com/office/drawing/2014/main" id="{D6B14280-8EC1-0945-BF8E-26635BB8E1D7}"/>
                </a:ext>
              </a:extLst>
            </p:cNvPr>
            <p:cNvCxnSpPr>
              <a:cxnSpLocks/>
            </p:cNvCxnSpPr>
            <p:nvPr/>
          </p:nvCxnSpPr>
          <p:spPr>
            <a:xfrm>
              <a:off x="3439067" y="2379769"/>
              <a:ext cx="410203" cy="334884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5" name="Straight Arrow Connector 166">
              <a:extLst>
                <a:ext uri="{FF2B5EF4-FFF2-40B4-BE49-F238E27FC236}">
                  <a16:creationId xmlns:a16="http://schemas.microsoft.com/office/drawing/2014/main" id="{144C8520-1F72-C64F-89EB-7B28BFE99F5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04608" y="2492285"/>
              <a:ext cx="681052" cy="231987"/>
            </a:xfrm>
            <a:prstGeom prst="bentConnector3">
              <a:avLst>
                <a:gd name="adj1" fmla="val 63654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AE47BB0-7670-A241-8910-D72CA5206BF8}"/>
                </a:ext>
              </a:extLst>
            </p:cNvPr>
            <p:cNvGrpSpPr/>
            <p:nvPr/>
          </p:nvGrpSpPr>
          <p:grpSpPr>
            <a:xfrm>
              <a:off x="3078626" y="2069811"/>
              <a:ext cx="655475" cy="548640"/>
              <a:chOff x="5913506" y="4650196"/>
              <a:chExt cx="816389" cy="692612"/>
            </a:xfrm>
          </p:grpSpPr>
          <p:sp>
            <p:nvSpPr>
              <p:cNvPr id="205" name="Shape 252">
                <a:extLst>
                  <a:ext uri="{FF2B5EF4-FFF2-40B4-BE49-F238E27FC236}">
                    <a16:creationId xmlns:a16="http://schemas.microsoft.com/office/drawing/2014/main" id="{C63F5417-6BF8-D549-B8BD-E055C5F74F58}"/>
                  </a:ext>
                </a:extLst>
              </p:cNvPr>
              <p:cNvSpPr/>
              <p:nvPr/>
            </p:nvSpPr>
            <p:spPr>
              <a:xfrm>
                <a:off x="5913506" y="4650196"/>
                <a:ext cx="816389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26A6D9B-B8F3-3544-803A-3F6E31774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50000"/>
              </a:blip>
              <a:stretch>
                <a:fillRect/>
              </a:stretch>
            </p:blipFill>
            <p:spPr>
              <a:xfrm>
                <a:off x="6053117" y="4713648"/>
                <a:ext cx="472441" cy="501965"/>
              </a:xfrm>
              <a:prstGeom prst="rect">
                <a:avLst/>
              </a:prstGeom>
            </p:spPr>
          </p:pic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C2C5BC-E706-AF43-A9A3-BF59C87FEC91}"/>
                </a:ext>
              </a:extLst>
            </p:cNvPr>
            <p:cNvGrpSpPr/>
            <p:nvPr/>
          </p:nvGrpSpPr>
          <p:grpSpPr>
            <a:xfrm>
              <a:off x="5006438" y="3441283"/>
              <a:ext cx="653831" cy="826584"/>
              <a:chOff x="535862" y="2000065"/>
              <a:chExt cx="812335" cy="1047006"/>
            </a:xfrm>
          </p:grpSpPr>
          <p:sp>
            <p:nvSpPr>
              <p:cNvPr id="203" name="Shape 252">
                <a:extLst>
                  <a:ext uri="{FF2B5EF4-FFF2-40B4-BE49-F238E27FC236}">
                    <a16:creationId xmlns:a16="http://schemas.microsoft.com/office/drawing/2014/main" id="{51EE6EC0-BDCE-8249-B236-60752E71DC29}"/>
                  </a:ext>
                </a:extLst>
              </p:cNvPr>
              <p:cNvSpPr/>
              <p:nvPr/>
            </p:nvSpPr>
            <p:spPr>
              <a:xfrm>
                <a:off x="535862" y="2000065"/>
                <a:ext cx="812335" cy="1047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E950FF29-BAD7-5749-BCAE-4BC7AD0F0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344" y="2048602"/>
                <a:ext cx="551168" cy="551167"/>
              </a:xfrm>
              <a:prstGeom prst="rect">
                <a:avLst/>
              </a:prstGeom>
            </p:spPr>
          </p:pic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AD42B79-E013-F149-B7BF-E03B0F25BA4E}"/>
                </a:ext>
              </a:extLst>
            </p:cNvPr>
            <p:cNvGrpSpPr/>
            <p:nvPr/>
          </p:nvGrpSpPr>
          <p:grpSpPr>
            <a:xfrm>
              <a:off x="4228135" y="3447743"/>
              <a:ext cx="655475" cy="548640"/>
              <a:chOff x="435223" y="2037197"/>
              <a:chExt cx="814378" cy="694944"/>
            </a:xfrm>
          </p:grpSpPr>
          <p:sp>
            <p:nvSpPr>
              <p:cNvPr id="201" name="Shape 252">
                <a:extLst>
                  <a:ext uri="{FF2B5EF4-FFF2-40B4-BE49-F238E27FC236}">
                    <a16:creationId xmlns:a16="http://schemas.microsoft.com/office/drawing/2014/main" id="{9F893F15-BFC8-734E-89D3-325A13BDDD8B}"/>
                  </a:ext>
                </a:extLst>
              </p:cNvPr>
              <p:cNvSpPr/>
              <p:nvPr/>
            </p:nvSpPr>
            <p:spPr>
              <a:xfrm>
                <a:off x="435223" y="2037197"/>
                <a:ext cx="81437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348B7525-69CA-9048-A2A7-6C1F2FE3F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813" y="2076372"/>
                <a:ext cx="540022" cy="540018"/>
              </a:xfrm>
              <a:prstGeom prst="rect">
                <a:avLst/>
              </a:prstGeom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CBCEA44-38FF-5E48-B9A1-E6E7C61BBDB2}"/>
                </a:ext>
              </a:extLst>
            </p:cNvPr>
            <p:cNvGrpSpPr/>
            <p:nvPr/>
          </p:nvGrpSpPr>
          <p:grpSpPr>
            <a:xfrm>
              <a:off x="1894542" y="3460780"/>
              <a:ext cx="655474" cy="543805"/>
              <a:chOff x="597584" y="2012118"/>
              <a:chExt cx="814378" cy="688820"/>
            </a:xfrm>
          </p:grpSpPr>
          <p:sp>
            <p:nvSpPr>
              <p:cNvPr id="199" name="Shape 252">
                <a:extLst>
                  <a:ext uri="{FF2B5EF4-FFF2-40B4-BE49-F238E27FC236}">
                    <a16:creationId xmlns:a16="http://schemas.microsoft.com/office/drawing/2014/main" id="{95565842-93AD-CC44-8383-974702C060EA}"/>
                  </a:ext>
                </a:extLst>
              </p:cNvPr>
              <p:cNvSpPr/>
              <p:nvPr/>
            </p:nvSpPr>
            <p:spPr>
              <a:xfrm>
                <a:off x="597584" y="2012118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8C0770CF-0E7B-6642-9831-F75B7D035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0071" y="2077868"/>
                <a:ext cx="527382" cy="527384"/>
              </a:xfrm>
              <a:prstGeom prst="rect">
                <a:avLst/>
              </a:prstGeom>
            </p:spPr>
          </p:pic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A7DBEC-93D4-604E-A41C-F46E42C8B490}"/>
                </a:ext>
              </a:extLst>
            </p:cNvPr>
            <p:cNvGrpSpPr/>
            <p:nvPr/>
          </p:nvGrpSpPr>
          <p:grpSpPr>
            <a:xfrm>
              <a:off x="1142000" y="3447743"/>
              <a:ext cx="655475" cy="543805"/>
              <a:chOff x="559496" y="2005665"/>
              <a:chExt cx="814378" cy="688820"/>
            </a:xfrm>
          </p:grpSpPr>
          <p:sp>
            <p:nvSpPr>
              <p:cNvPr id="197" name="Shape 252">
                <a:extLst>
                  <a:ext uri="{FF2B5EF4-FFF2-40B4-BE49-F238E27FC236}">
                    <a16:creationId xmlns:a16="http://schemas.microsoft.com/office/drawing/2014/main" id="{71B8CF2C-C2EC-1742-935A-75F6DBF7EA21}"/>
                  </a:ext>
                </a:extLst>
              </p:cNvPr>
              <p:cNvSpPr/>
              <p:nvPr/>
            </p:nvSpPr>
            <p:spPr>
              <a:xfrm>
                <a:off x="559496" y="2005665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EDD43958-3529-FF46-8D14-109A84F5F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260" y="2042785"/>
                <a:ext cx="548013" cy="548011"/>
              </a:xfrm>
              <a:prstGeom prst="rect">
                <a:avLst/>
              </a:prstGeom>
            </p:spPr>
          </p:pic>
        </p:grp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13E07DB-F658-704E-A4AD-1B028879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6485" y="2707485"/>
              <a:ext cx="266569" cy="36830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9989A89-194B-874E-AA6C-A88610EE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11364" y="2714653"/>
              <a:ext cx="266569" cy="368300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2311135" y="2454564"/>
            <a:ext cx="684409" cy="241300"/>
          </a:xfrm>
          <a:prstGeom prst="rect">
            <a:avLst/>
          </a:prstGeom>
        </p:spPr>
      </p:pic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>
            <a:off x="1872213" y="4906493"/>
            <a:ext cx="901405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1ADAA41-4CA7-7649-812B-AA150ABC4616}"/>
              </a:ext>
            </a:extLst>
          </p:cNvPr>
          <p:cNvCxnSpPr>
            <a:cxnSpLocks/>
          </p:cNvCxnSpPr>
          <p:nvPr/>
        </p:nvCxnSpPr>
        <p:spPr>
          <a:xfrm flipV="1">
            <a:off x="1847702" y="1829730"/>
            <a:ext cx="443301" cy="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7" name="Straight Arrow Connector 110">
            <a:extLst>
              <a:ext uri="{FF2B5EF4-FFF2-40B4-BE49-F238E27FC236}">
                <a16:creationId xmlns:a16="http://schemas.microsoft.com/office/drawing/2014/main" id="{F030D647-F12F-9042-B368-27565F1D00A3}"/>
              </a:ext>
            </a:extLst>
          </p:cNvPr>
          <p:cNvCxnSpPr>
            <a:cxnSpLocks/>
          </p:cNvCxnSpPr>
          <p:nvPr/>
        </p:nvCxnSpPr>
        <p:spPr>
          <a:xfrm>
            <a:off x="7051665" y="3354115"/>
            <a:ext cx="594764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40E4003-E0F3-7440-A2B5-93B28D75D5DF}"/>
              </a:ext>
            </a:extLst>
          </p:cNvPr>
          <p:cNvSpPr/>
          <p:nvPr/>
        </p:nvSpPr>
        <p:spPr>
          <a:xfrm>
            <a:off x="2030353" y="683549"/>
            <a:ext cx="5465947" cy="545848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BEEFB6-8D97-F849-9706-4B29A87CC1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16808" y="485042"/>
            <a:ext cx="469692" cy="330200"/>
          </a:xfrm>
          <a:prstGeom prst="rect">
            <a:avLst/>
          </a:prstGeom>
        </p:spPr>
      </p:pic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C0A0B13-1665-A74F-B3DB-EE09B4C09DF6}"/>
              </a:ext>
            </a:extLst>
          </p:cNvPr>
          <p:cNvSpPr/>
          <p:nvPr/>
        </p:nvSpPr>
        <p:spPr>
          <a:xfrm>
            <a:off x="2288202" y="1051115"/>
            <a:ext cx="4976857" cy="486891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CF8B811-F6FC-EF41-AC6D-35BA1B832364}"/>
              </a:ext>
            </a:extLst>
          </p:cNvPr>
          <p:cNvSpPr/>
          <p:nvPr/>
        </p:nvSpPr>
        <p:spPr>
          <a:xfrm>
            <a:off x="2567772" y="1422696"/>
            <a:ext cx="1867226" cy="4287927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E62B0F6-DF3B-3844-B9E5-28AC1112A0CE}"/>
              </a:ext>
            </a:extLst>
          </p:cNvPr>
          <p:cNvSpPr/>
          <p:nvPr/>
        </p:nvSpPr>
        <p:spPr>
          <a:xfrm>
            <a:off x="5170432" y="1422695"/>
            <a:ext cx="1867226" cy="428792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908547" y="2175042"/>
            <a:ext cx="3820621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CCD897-4206-3B4F-9C8D-87C12B81B1A4}"/>
              </a:ext>
            </a:extLst>
          </p:cNvPr>
          <p:cNvSpPr/>
          <p:nvPr/>
        </p:nvSpPr>
        <p:spPr>
          <a:xfrm>
            <a:off x="2787625" y="3853255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01CBF07-BBAC-2F49-B9A9-FD83A031C904}"/>
              </a:ext>
            </a:extLst>
          </p:cNvPr>
          <p:cNvSpPr/>
          <p:nvPr/>
        </p:nvSpPr>
        <p:spPr>
          <a:xfrm>
            <a:off x="5393733" y="3853900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5" name="Shape 63">
            <a:extLst>
              <a:ext uri="{FF2B5EF4-FFF2-40B4-BE49-F238E27FC236}">
                <a16:creationId xmlns:a16="http://schemas.microsoft.com/office/drawing/2014/main" id="{8A1C0A90-DE58-554B-AB36-A734673C7667}"/>
              </a:ext>
            </a:extLst>
          </p:cNvPr>
          <p:cNvSpPr/>
          <p:nvPr/>
        </p:nvSpPr>
        <p:spPr>
          <a:xfrm>
            <a:off x="2832131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10.10.20.0/24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5" name="Shape 63">
            <a:extLst>
              <a:ext uri="{FF2B5EF4-FFF2-40B4-BE49-F238E27FC236}">
                <a16:creationId xmlns:a16="http://schemas.microsoft.com/office/drawing/2014/main" id="{C65D582E-341C-5248-8B46-FCB1F6981D81}"/>
              </a:ext>
            </a:extLst>
          </p:cNvPr>
          <p:cNvSpPr/>
          <p:nvPr/>
        </p:nvSpPr>
        <p:spPr>
          <a:xfrm>
            <a:off x="5449909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10.10.30.0/24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D52C6893-8600-1943-A94D-1FFE8F149E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4794" y="3693369"/>
            <a:ext cx="216226" cy="30964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909A530-09C5-7B46-BF9F-D526F51C9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44747" y="3676510"/>
            <a:ext cx="216226" cy="309645"/>
          </a:xfrm>
          <a:prstGeom prst="rect">
            <a:avLst/>
          </a:prstGeom>
        </p:spPr>
      </p:pic>
      <p:sp>
        <p:nvSpPr>
          <p:cNvPr id="159" name="Shape 63">
            <a:extLst>
              <a:ext uri="{FF2B5EF4-FFF2-40B4-BE49-F238E27FC236}">
                <a16:creationId xmlns:a16="http://schemas.microsoft.com/office/drawing/2014/main" id="{061123E2-37A6-9A45-9FED-4E2B6D6DBC62}"/>
              </a:ext>
            </a:extLst>
          </p:cNvPr>
          <p:cNvSpPr/>
          <p:nvPr/>
        </p:nvSpPr>
        <p:spPr>
          <a:xfrm>
            <a:off x="5679547" y="3709600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0" name="Shape 63">
            <a:extLst>
              <a:ext uri="{FF2B5EF4-FFF2-40B4-BE49-F238E27FC236}">
                <a16:creationId xmlns:a16="http://schemas.microsoft.com/office/drawing/2014/main" id="{2A8E3C0A-C447-ED4E-ADAB-11F54E31982D}"/>
              </a:ext>
            </a:extLst>
          </p:cNvPr>
          <p:cNvSpPr/>
          <p:nvPr/>
        </p:nvSpPr>
        <p:spPr>
          <a:xfrm>
            <a:off x="3069258" y="3729845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1" name="Shape 252">
            <a:extLst>
              <a:ext uri="{FF2B5EF4-FFF2-40B4-BE49-F238E27FC236}">
                <a16:creationId xmlns:a16="http://schemas.microsoft.com/office/drawing/2014/main" id="{72A695FE-EC01-1241-A0A6-D76E111A8CFB}"/>
              </a:ext>
            </a:extLst>
          </p:cNvPr>
          <p:cNvSpPr/>
          <p:nvPr/>
        </p:nvSpPr>
        <p:spPr>
          <a:xfrm>
            <a:off x="2976027" y="439752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252">
            <a:extLst>
              <a:ext uri="{FF2B5EF4-FFF2-40B4-BE49-F238E27FC236}">
                <a16:creationId xmlns:a16="http://schemas.microsoft.com/office/drawing/2014/main" id="{8BD33AFD-FE87-4C44-9E11-4A32F4F40F71}"/>
              </a:ext>
            </a:extLst>
          </p:cNvPr>
          <p:cNvSpPr/>
          <p:nvPr/>
        </p:nvSpPr>
        <p:spPr>
          <a:xfrm>
            <a:off x="6095810" y="4420558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252">
            <a:extLst>
              <a:ext uri="{FF2B5EF4-FFF2-40B4-BE49-F238E27FC236}">
                <a16:creationId xmlns:a16="http://schemas.microsoft.com/office/drawing/2014/main" id="{ABFD506D-53C2-D943-8174-A9792DB45B95}"/>
              </a:ext>
            </a:extLst>
          </p:cNvPr>
          <p:cNvSpPr/>
          <p:nvPr/>
        </p:nvSpPr>
        <p:spPr>
          <a:xfrm>
            <a:off x="5479367" y="441224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252">
            <a:extLst>
              <a:ext uri="{FF2B5EF4-FFF2-40B4-BE49-F238E27FC236}">
                <a16:creationId xmlns:a16="http://schemas.microsoft.com/office/drawing/2014/main" id="{9D848090-D0DF-8344-B36E-AD5566F77CC1}"/>
              </a:ext>
            </a:extLst>
          </p:cNvPr>
          <p:cNvSpPr/>
          <p:nvPr/>
        </p:nvSpPr>
        <p:spPr>
          <a:xfrm>
            <a:off x="3591331" y="439752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63">
            <a:extLst>
              <a:ext uri="{FF2B5EF4-FFF2-40B4-BE49-F238E27FC236}">
                <a16:creationId xmlns:a16="http://schemas.microsoft.com/office/drawing/2014/main" id="{5A7B5954-D448-FC4F-AEDE-92A2D2E8FBB0}"/>
              </a:ext>
            </a:extLst>
          </p:cNvPr>
          <p:cNvSpPr/>
          <p:nvPr/>
        </p:nvSpPr>
        <p:spPr>
          <a:xfrm>
            <a:off x="3084889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VM3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1" name="Shape 63">
            <a:extLst>
              <a:ext uri="{FF2B5EF4-FFF2-40B4-BE49-F238E27FC236}">
                <a16:creationId xmlns:a16="http://schemas.microsoft.com/office/drawing/2014/main" id="{D061DC85-72A3-B24D-AB3F-0E8FDBA2E247}"/>
              </a:ext>
            </a:extLst>
          </p:cNvPr>
          <p:cNvSpPr/>
          <p:nvPr/>
        </p:nvSpPr>
        <p:spPr>
          <a:xfrm>
            <a:off x="3727818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2" name="Shape 63">
            <a:extLst>
              <a:ext uri="{FF2B5EF4-FFF2-40B4-BE49-F238E27FC236}">
                <a16:creationId xmlns:a16="http://schemas.microsoft.com/office/drawing/2014/main" id="{4610B637-0133-7447-8318-55D6B1589449}"/>
              </a:ext>
            </a:extLst>
          </p:cNvPr>
          <p:cNvSpPr/>
          <p:nvPr/>
        </p:nvSpPr>
        <p:spPr>
          <a:xfrm>
            <a:off x="6239124" y="488324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VM8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3" name="Shape 63">
            <a:extLst>
              <a:ext uri="{FF2B5EF4-FFF2-40B4-BE49-F238E27FC236}">
                <a16:creationId xmlns:a16="http://schemas.microsoft.com/office/drawing/2014/main" id="{A5D0F1E0-5E71-2248-BEEA-4CA543A880D9}"/>
              </a:ext>
            </a:extLst>
          </p:cNvPr>
          <p:cNvSpPr/>
          <p:nvPr/>
        </p:nvSpPr>
        <p:spPr>
          <a:xfrm>
            <a:off x="5614048" y="4902793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VM7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908547" y="4242225"/>
            <a:ext cx="3802482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9" name="Shape 63">
            <a:extLst>
              <a:ext uri="{FF2B5EF4-FFF2-40B4-BE49-F238E27FC236}">
                <a16:creationId xmlns:a16="http://schemas.microsoft.com/office/drawing/2014/main" id="{0361939B-BC1F-9340-A2DC-73251797DC92}"/>
              </a:ext>
            </a:extLst>
          </p:cNvPr>
          <p:cNvSpPr/>
          <p:nvPr/>
        </p:nvSpPr>
        <p:spPr>
          <a:xfrm>
            <a:off x="4655396" y="4266670"/>
            <a:ext cx="25487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SG2</a:t>
            </a:r>
            <a:endParaRPr sz="1000" b="1" dirty="0">
              <a:solidFill>
                <a:srgbClr val="4277BB"/>
              </a:solidFill>
            </a:endParaRPr>
          </a:p>
        </p:txBody>
      </p:sp>
      <p:cxnSp>
        <p:nvCxnSpPr>
          <p:cNvPr id="275" name="Straight Arrow Connector 110">
            <a:extLst>
              <a:ext uri="{FF2B5EF4-FFF2-40B4-BE49-F238E27FC236}">
                <a16:creationId xmlns:a16="http://schemas.microsoft.com/office/drawing/2014/main" id="{BF0AFFA3-8DD4-BE47-ACBA-AD65FC5EFC0C}"/>
              </a:ext>
            </a:extLst>
          </p:cNvPr>
          <p:cNvCxnSpPr>
            <a:cxnSpLocks/>
          </p:cNvCxnSpPr>
          <p:nvPr/>
        </p:nvCxnSpPr>
        <p:spPr>
          <a:xfrm>
            <a:off x="8868293" y="2658104"/>
            <a:ext cx="493886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DC6911C-961F-CE4D-9330-F5342EDE20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2449" y="4414616"/>
            <a:ext cx="357783" cy="36373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5672CF36-C65F-8C49-830A-55CFE01EB7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6244" y="4423155"/>
            <a:ext cx="357783" cy="36373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F02D6736-7A4C-0A43-9D4D-741B8FD232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5880" y="4443490"/>
            <a:ext cx="357783" cy="36373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AB6B5C46-B80F-4B42-9F25-D352526A91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4468" y="4443490"/>
            <a:ext cx="357783" cy="363739"/>
          </a:xfrm>
          <a:prstGeom prst="rect">
            <a:avLst/>
          </a:prstGeom>
        </p:spPr>
      </p:pic>
      <p:grpSp>
        <p:nvGrpSpPr>
          <p:cNvPr id="171" name="Group 374">
            <a:extLst>
              <a:ext uri="{FF2B5EF4-FFF2-40B4-BE49-F238E27FC236}">
                <a16:creationId xmlns:a16="http://schemas.microsoft.com/office/drawing/2014/main" id="{F9C6A169-A44B-3546-AF0F-8961F80C458C}"/>
              </a:ext>
            </a:extLst>
          </p:cNvPr>
          <p:cNvGrpSpPr/>
          <p:nvPr/>
        </p:nvGrpSpPr>
        <p:grpSpPr>
          <a:xfrm>
            <a:off x="3315960" y="6404195"/>
            <a:ext cx="502920" cy="457200"/>
            <a:chOff x="106864" y="0"/>
            <a:chExt cx="707233" cy="707232"/>
          </a:xfrm>
        </p:grpSpPr>
        <p:sp>
          <p:nvSpPr>
            <p:cNvPr id="172" name="Shape 370">
              <a:extLst>
                <a:ext uri="{FF2B5EF4-FFF2-40B4-BE49-F238E27FC236}">
                  <a16:creationId xmlns:a16="http://schemas.microsoft.com/office/drawing/2014/main" id="{A3B34192-502B-5741-B1B1-29A354EFFFF7}"/>
                </a:ext>
              </a:extLst>
            </p:cNvPr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77" name="_-20.png">
              <a:extLst>
                <a:ext uri="{FF2B5EF4-FFF2-40B4-BE49-F238E27FC236}">
                  <a16:creationId xmlns:a16="http://schemas.microsoft.com/office/drawing/2014/main" id="{9995F2B5-A2DE-8145-80FE-816C54B6D2BD}"/>
                </a:ext>
              </a:extLst>
            </p:cNvPr>
            <p:cNvPicPr/>
            <p:nvPr/>
          </p:nvPicPr>
          <p:blipFill>
            <a:blip r:embed="rId16">
              <a:extLst/>
            </a:blip>
            <a:srcRect l="12622" t="15591" r="9640" b="22263"/>
            <a:stretch>
              <a:fillRect/>
            </a:stretch>
          </p:blipFill>
          <p:spPr>
            <a:xfrm>
              <a:off x="195087" y="119476"/>
              <a:ext cx="548639" cy="45719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8A0BD56-386E-484D-BC4B-D243574339B5}"/>
              </a:ext>
            </a:extLst>
          </p:cNvPr>
          <p:cNvGrpSpPr/>
          <p:nvPr/>
        </p:nvGrpSpPr>
        <p:grpSpPr>
          <a:xfrm>
            <a:off x="4525170" y="6404195"/>
            <a:ext cx="502920" cy="457200"/>
            <a:chOff x="-1334861" y="4454538"/>
            <a:chExt cx="707235" cy="730612"/>
          </a:xfrm>
        </p:grpSpPr>
        <p:sp>
          <p:nvSpPr>
            <p:cNvPr id="208" name="Shape 370">
              <a:extLst>
                <a:ext uri="{FF2B5EF4-FFF2-40B4-BE49-F238E27FC236}">
                  <a16:creationId xmlns:a16="http://schemas.microsoft.com/office/drawing/2014/main" id="{B85AA538-A19B-C745-B593-52310B90935C}"/>
                </a:ext>
              </a:extLst>
            </p:cNvPr>
            <p:cNvSpPr/>
            <p:nvPr/>
          </p:nvSpPr>
          <p:spPr>
            <a:xfrm>
              <a:off x="-1334861" y="4477917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67133383-015A-C64B-949C-B7F372D95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48174" y="4454538"/>
              <a:ext cx="560832" cy="670560"/>
            </a:xfrm>
            <a:prstGeom prst="rect">
              <a:avLst/>
            </a:prstGeom>
          </p:spPr>
        </p:pic>
      </p:grpSp>
      <p:grpSp>
        <p:nvGrpSpPr>
          <p:cNvPr id="210" name="Group 486">
            <a:extLst>
              <a:ext uri="{FF2B5EF4-FFF2-40B4-BE49-F238E27FC236}">
                <a16:creationId xmlns:a16="http://schemas.microsoft.com/office/drawing/2014/main" id="{A119731E-120B-E94D-B436-BB015E73A8AB}"/>
              </a:ext>
            </a:extLst>
          </p:cNvPr>
          <p:cNvGrpSpPr/>
          <p:nvPr/>
        </p:nvGrpSpPr>
        <p:grpSpPr>
          <a:xfrm>
            <a:off x="5734380" y="6411226"/>
            <a:ext cx="502920" cy="457200"/>
            <a:chOff x="0" y="0"/>
            <a:chExt cx="707232" cy="707232"/>
          </a:xfrm>
        </p:grpSpPr>
        <p:sp>
          <p:nvSpPr>
            <p:cNvPr id="220" name="Shape 482">
              <a:extLst>
                <a:ext uri="{FF2B5EF4-FFF2-40B4-BE49-F238E27FC236}">
                  <a16:creationId xmlns:a16="http://schemas.microsoft.com/office/drawing/2014/main" id="{FB961DFF-1B37-1040-B735-E759B24179AF}"/>
                </a:ext>
              </a:extLst>
            </p:cNvPr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25" name="_-46.png">
              <a:extLst>
                <a:ext uri="{FF2B5EF4-FFF2-40B4-BE49-F238E27FC236}">
                  <a16:creationId xmlns:a16="http://schemas.microsoft.com/office/drawing/2014/main" id="{EBA7567F-5CDA-BF4B-B300-3ED323B89622}"/>
                </a:ext>
              </a:extLst>
            </p:cNvPr>
            <p:cNvPicPr/>
            <p:nvPr/>
          </p:nvPicPr>
          <p:blipFill>
            <a:blip r:embed="rId18">
              <a:extLst/>
            </a:blip>
            <a:srcRect l="26174" t="17171" r="26174" b="17171"/>
            <a:stretch>
              <a:fillRect/>
            </a:stretch>
          </p:blipFill>
          <p:spPr>
            <a:xfrm>
              <a:off x="185113" y="122687"/>
              <a:ext cx="337007" cy="46434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26" name="Shape 63">
            <a:extLst>
              <a:ext uri="{FF2B5EF4-FFF2-40B4-BE49-F238E27FC236}">
                <a16:creationId xmlns:a16="http://schemas.microsoft.com/office/drawing/2014/main" id="{9EF68BD4-DD29-C44D-9BB3-4427339F2DE8}"/>
              </a:ext>
            </a:extLst>
          </p:cNvPr>
          <p:cNvSpPr/>
          <p:nvPr/>
        </p:nvSpPr>
        <p:spPr>
          <a:xfrm>
            <a:off x="5479367" y="6879128"/>
            <a:ext cx="82394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     SECURITY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11B4C085-2B1D-504D-BDA3-F79DCA86752C}"/>
              </a:ext>
            </a:extLst>
          </p:cNvPr>
          <p:cNvSpPr/>
          <p:nvPr/>
        </p:nvSpPr>
        <p:spPr>
          <a:xfrm>
            <a:off x="991744" y="6354622"/>
            <a:ext cx="7507664" cy="834134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2" name="Shape 66">
            <a:extLst>
              <a:ext uri="{FF2B5EF4-FFF2-40B4-BE49-F238E27FC236}">
                <a16:creationId xmlns:a16="http://schemas.microsoft.com/office/drawing/2014/main" id="{D44FCEBC-E017-6C4E-BF60-387EE48C88F5}"/>
              </a:ext>
            </a:extLst>
          </p:cNvPr>
          <p:cNvSpPr/>
          <p:nvPr/>
        </p:nvSpPr>
        <p:spPr>
          <a:xfrm flipH="1" flipV="1">
            <a:off x="1202811" y="95541"/>
            <a:ext cx="19800" cy="6259081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Macintosh PowerPoint</Application>
  <PresentationFormat>Custom</PresentationFormat>
  <Paragraphs>94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2018-09-03T18:25:51Z</dcterms:modified>
  <cp:category/>
</cp:coreProperties>
</file>