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E6F0E2"/>
    <a:srgbClr val="E6F9E2"/>
    <a:srgbClr val="E0E0E0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/>
    <p:restoredTop sz="89439"/>
  </p:normalViewPr>
  <p:slideViewPr>
    <p:cSldViewPr snapToGrid="0">
      <p:cViewPr varScale="1">
        <p:scale>
          <a:sx n="122" d="100"/>
          <a:sy n="122" d="100"/>
        </p:scale>
        <p:origin x="2584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primary interface for VSIs in subnet and security group shown, and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can be in multiple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sv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svg"/><Relationship Id="rId27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52AB5-344E-0F42-B2EB-C4BA91ECB60E}"/>
              </a:ext>
            </a:extLst>
          </p:cNvPr>
          <p:cNvGrpSpPr/>
          <p:nvPr/>
        </p:nvGrpSpPr>
        <p:grpSpPr>
          <a:xfrm>
            <a:off x="81510" y="177142"/>
            <a:ext cx="9923506" cy="7418116"/>
            <a:chOff x="62482" y="587959"/>
            <a:chExt cx="9923506" cy="7418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C07603-79CC-474C-844A-C92477897AE2}"/>
                </a:ext>
              </a:extLst>
            </p:cNvPr>
            <p:cNvGrpSpPr/>
            <p:nvPr/>
          </p:nvGrpSpPr>
          <p:grpSpPr>
            <a:xfrm>
              <a:off x="62482" y="587959"/>
              <a:ext cx="9923506" cy="7418116"/>
              <a:chOff x="-9930" y="177142"/>
              <a:chExt cx="9923506" cy="741811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097F651-AA6A-D644-A3BB-085D8B537312}"/>
                  </a:ext>
                </a:extLst>
              </p:cNvPr>
              <p:cNvGrpSpPr/>
              <p:nvPr/>
            </p:nvGrpSpPr>
            <p:grpSpPr>
              <a:xfrm>
                <a:off x="-9930" y="177142"/>
                <a:ext cx="9923506" cy="7418116"/>
                <a:chOff x="94867" y="155522"/>
                <a:chExt cx="9923506" cy="7418116"/>
              </a:xfrm>
            </p:grpSpPr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975A56B5-DB26-F44F-9826-4FB8ED553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62" y="2152106"/>
                  <a:ext cx="0" cy="439238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86D08C-5E88-E74F-8404-ED2F23D37DDC}"/>
                    </a:ext>
                  </a:extLst>
                </p:cNvPr>
                <p:cNvGrpSpPr/>
                <p:nvPr/>
              </p:nvGrpSpPr>
              <p:grpSpPr>
                <a:xfrm>
                  <a:off x="500231" y="1484997"/>
                  <a:ext cx="510208" cy="677721"/>
                  <a:chOff x="145247" y="1276593"/>
                  <a:chExt cx="510208" cy="677721"/>
                </a:xfrm>
              </p:grpSpPr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47" y="1276593"/>
                    <a:ext cx="457200" cy="457200"/>
                    <a:chOff x="8825" y="0"/>
                    <a:chExt cx="631368" cy="694506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" y="0"/>
                      <a:ext cx="631368" cy="69450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49670" y="12933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178126" y="1682445"/>
                    <a:ext cx="477329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A253B55-384B-4D43-8421-9BD325C1A3D2}"/>
                    </a:ext>
                  </a:extLst>
                </p:cNvPr>
                <p:cNvGrpSpPr/>
                <p:nvPr/>
              </p:nvGrpSpPr>
              <p:grpSpPr>
                <a:xfrm>
                  <a:off x="8678791" y="5179515"/>
                  <a:ext cx="1339582" cy="851513"/>
                  <a:chOff x="9084546" y="4752634"/>
                  <a:chExt cx="1339582" cy="851513"/>
                </a:xfrm>
              </p:grpSpPr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536903" y="4752634"/>
                    <a:ext cx="45720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9084546" y="5163001"/>
                    <a:ext cx="1339582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</p:grp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DD226C01-C7C6-5348-9AAF-30FCA103F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8582" y="3247138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86948EB-77E7-BD48-AD83-4E603128F482}"/>
                    </a:ext>
                  </a:extLst>
                </p:cNvPr>
                <p:cNvGrpSpPr/>
                <p:nvPr/>
              </p:nvGrpSpPr>
              <p:grpSpPr>
                <a:xfrm>
                  <a:off x="8893243" y="6422739"/>
                  <a:ext cx="895598" cy="856624"/>
                  <a:chOff x="9064162" y="6114969"/>
                  <a:chExt cx="895598" cy="856624"/>
                </a:xfrm>
              </p:grpSpPr>
              <p:sp>
                <p:nvSpPr>
                  <p:cNvPr id="241" name="Shape 319">
                    <a:extLst>
                      <a:ext uri="{FF2B5EF4-FFF2-40B4-BE49-F238E27FC236}">
                        <a16:creationId xmlns:a16="http://schemas.microsoft.com/office/drawing/2014/main" id="{AF5BC7A2-8FB0-C046-B2CB-9D6CC3590FD3}"/>
                      </a:ext>
                    </a:extLst>
                  </p:cNvPr>
                  <p:cNvSpPr/>
                  <p:nvPr/>
                </p:nvSpPr>
                <p:spPr>
                  <a:xfrm>
                    <a:off x="9306409" y="6114969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325C8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43" name="_-36.png">
                    <a:extLst>
                      <a:ext uri="{FF2B5EF4-FFF2-40B4-BE49-F238E27FC236}">
                        <a16:creationId xmlns:a16="http://schemas.microsoft.com/office/drawing/2014/main" id="{0C0CB5FA-B854-BF4C-A48B-9D5456A9FE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rcRect l="15445" t="21517" r="15445" b="21517"/>
                  <a:stretch>
                    <a:fillRect/>
                  </a:stretch>
                </p:blipFill>
                <p:spPr>
                  <a:xfrm>
                    <a:off x="9377025" y="6217496"/>
                    <a:ext cx="315970" cy="260449"/>
                  </a:xfrm>
                  <a:prstGeom prst="rect">
                    <a:avLst/>
                  </a:prstGeom>
                  <a:ln w="3175" cap="flat">
                    <a:noFill/>
                    <a:miter lim="400000"/>
                  </a:ln>
                  <a:effectLst/>
                </p:spPr>
              </p:pic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64162" y="6530447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BEDA099-FF87-DF4B-A7AD-0489BEF1B766}"/>
                    </a:ext>
                  </a:extLst>
                </p:cNvPr>
                <p:cNvGrpSpPr/>
                <p:nvPr/>
              </p:nvGrpSpPr>
              <p:grpSpPr>
                <a:xfrm>
                  <a:off x="8900783" y="3832955"/>
                  <a:ext cx="895598" cy="827278"/>
                  <a:chOff x="9070939" y="2935632"/>
                  <a:chExt cx="895598" cy="827278"/>
                </a:xfrm>
              </p:grpSpPr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291020" y="2935632"/>
                    <a:ext cx="457200" cy="457200"/>
                    <a:chOff x="30677" y="-501297"/>
                    <a:chExt cx="631368" cy="694504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" y="-501297"/>
                      <a:ext cx="631368" cy="6945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64764" y="-36391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70939" y="3321764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8D83E9-18E8-3242-98AC-5FB246E3AF8D}"/>
                    </a:ext>
                  </a:extLst>
                </p:cNvPr>
                <p:cNvGrpSpPr/>
                <p:nvPr/>
              </p:nvGrpSpPr>
              <p:grpSpPr>
                <a:xfrm>
                  <a:off x="8807927" y="2416267"/>
                  <a:ext cx="1044719" cy="873171"/>
                  <a:chOff x="8974747" y="1571766"/>
                  <a:chExt cx="1044719" cy="873171"/>
                </a:xfrm>
              </p:grpSpPr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278344" y="1571766"/>
                    <a:ext cx="457200" cy="457200"/>
                    <a:chOff x="192988" y="-63231"/>
                    <a:chExt cx="631371" cy="694505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88" y="-63231"/>
                      <a:ext cx="631371" cy="6945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273854" y="106956"/>
                      <a:ext cx="469638" cy="34954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8974747" y="2003791"/>
                    <a:ext cx="1044719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 Directory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331" name="Shape 535">
                  <a:extLst>
                    <a:ext uri="{FF2B5EF4-FFF2-40B4-BE49-F238E27FC236}">
                      <a16:creationId xmlns:a16="http://schemas.microsoft.com/office/drawing/2014/main" id="{B5E8538D-E92B-554B-BFC6-BC9AD870C206}"/>
                    </a:ext>
                  </a:extLst>
                </p:cNvPr>
                <p:cNvSpPr/>
                <p:nvPr/>
              </p:nvSpPr>
              <p:spPr>
                <a:xfrm>
                  <a:off x="220270" y="4402381"/>
                  <a:ext cx="903394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 Connection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037B370-7EAA-A545-9319-F364338CC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387" y="3247138"/>
                  <a:ext cx="3800" cy="707872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B0B6F7BE-7881-6643-A6E1-66504B70F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124" y="4587234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470F8364-AE58-ED43-AAAB-7E4C27A2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121" y="5972886"/>
                  <a:ext cx="0" cy="434127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ECBA856-7D40-964E-B7B5-5C0F64B9B26D}"/>
                    </a:ext>
                  </a:extLst>
                </p:cNvPr>
                <p:cNvGrpSpPr/>
                <p:nvPr/>
              </p:nvGrpSpPr>
              <p:grpSpPr>
                <a:xfrm>
                  <a:off x="1461684" y="694908"/>
                  <a:ext cx="7144721" cy="6755314"/>
                  <a:chOff x="246534" y="4847047"/>
                  <a:chExt cx="1615242" cy="1713301"/>
                </a:xfrm>
              </p:grpSpPr>
              <p:sp>
                <p:nvSpPr>
                  <p:cNvPr id="175" name="Rounded Rectangle 174">
                    <a:extLst>
                      <a:ext uri="{FF2B5EF4-FFF2-40B4-BE49-F238E27FC236}">
                        <a16:creationId xmlns:a16="http://schemas.microsoft.com/office/drawing/2014/main" id="{A2088F34-77BF-B548-8181-F384685BA483}"/>
                      </a:ext>
                    </a:extLst>
                  </p:cNvPr>
                  <p:cNvSpPr/>
                  <p:nvPr/>
                </p:nvSpPr>
                <p:spPr>
                  <a:xfrm>
                    <a:off x="246534" y="4847047"/>
                    <a:ext cx="1615242" cy="171330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72" name="Shape 535">
                    <a:extLst>
                      <a:ext uri="{FF2B5EF4-FFF2-40B4-BE49-F238E27FC236}">
                        <a16:creationId xmlns:a16="http://schemas.microsoft.com/office/drawing/2014/main" id="{E73E58BA-DE24-9C41-87EF-1BC8B7A9F6FD}"/>
                      </a:ext>
                    </a:extLst>
                  </p:cNvPr>
                  <p:cNvSpPr/>
                  <p:nvPr/>
                </p:nvSpPr>
                <p:spPr>
                  <a:xfrm>
                    <a:off x="341245" y="4849198"/>
                    <a:ext cx="310974" cy="741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Region 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1B0313-8D5F-1649-88D9-AEE7565D6971}"/>
                    </a:ext>
                  </a:extLst>
                </p:cNvPr>
                <p:cNvGrpSpPr/>
                <p:nvPr/>
              </p:nvGrpSpPr>
              <p:grpSpPr>
                <a:xfrm>
                  <a:off x="115209" y="155522"/>
                  <a:ext cx="9754333" cy="7418116"/>
                  <a:chOff x="-94415" y="-13543"/>
                  <a:chExt cx="9948039" cy="7714986"/>
                </a:xfrm>
              </p:grpSpPr>
              <p:sp>
                <p:nvSpPr>
                  <p:cNvPr id="164" name="Shape 63">
                    <a:extLst>
                      <a:ext uri="{FF2B5EF4-FFF2-40B4-BE49-F238E27FC236}">
                        <a16:creationId xmlns:a16="http://schemas.microsoft.com/office/drawing/2014/main" id="{EE3FDD52-7240-2847-9694-D432C6974B63}"/>
                      </a:ext>
                    </a:extLst>
                  </p:cNvPr>
                  <p:cNvSpPr/>
                  <p:nvPr/>
                </p:nvSpPr>
                <p:spPr>
                  <a:xfrm>
                    <a:off x="9140836" y="26420"/>
                    <a:ext cx="712788" cy="384113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Enterprise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1" dirty="0">
                      <a:solidFill>
                        <a:srgbClr val="4277BB"/>
                      </a:solidFill>
                    </a:endParaRPr>
                  </a:p>
                </p:txBody>
              </p:sp>
              <p:sp>
                <p:nvSpPr>
                  <p:cNvPr id="165" name="Shape 63">
                    <a:extLst>
                      <a:ext uri="{FF2B5EF4-FFF2-40B4-BE49-F238E27FC236}">
                        <a16:creationId xmlns:a16="http://schemas.microsoft.com/office/drawing/2014/main" id="{6F683397-3C94-5949-8CB0-865B5A12211B}"/>
                      </a:ext>
                    </a:extLst>
                  </p:cNvPr>
                  <p:cNvSpPr/>
                  <p:nvPr/>
                </p:nvSpPr>
                <p:spPr>
                  <a:xfrm>
                    <a:off x="395952" y="17121"/>
                    <a:ext cx="572965" cy="37610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Public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ounded Rectangle 30">
                    <a:extLst>
                      <a:ext uri="{FF2B5EF4-FFF2-40B4-BE49-F238E27FC236}">
                        <a16:creationId xmlns:a16="http://schemas.microsoft.com/office/drawing/2014/main" id="{D61F7510-39BA-7E49-85BC-51615865B910}"/>
                      </a:ext>
                    </a:extLst>
                  </p:cNvPr>
                  <p:cNvSpPr/>
                  <p:nvPr/>
                </p:nvSpPr>
                <p:spPr>
                  <a:xfrm>
                    <a:off x="1138668" y="-13543"/>
                    <a:ext cx="7576334" cy="771498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561697" y="21132"/>
                    <a:ext cx="9490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E89812B-0AC5-A74E-BCE7-1E44988DE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40172" y="356"/>
                    <a:ext cx="370030" cy="339194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65FE38-D8D2-E249-A8D8-48670EF52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94415" y="-13543"/>
                    <a:ext cx="385192" cy="353093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F7BADD7-5582-F040-9481-2A887D2CA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46563" y="-7346"/>
                    <a:ext cx="378433" cy="34689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3B09-9B39-F84B-8685-CC042CAB897D}"/>
                    </a:ext>
                  </a:extLst>
                </p:cNvPr>
                <p:cNvGrpSpPr/>
                <p:nvPr/>
              </p:nvGrpSpPr>
              <p:grpSpPr>
                <a:xfrm>
                  <a:off x="402857" y="2622494"/>
                  <a:ext cx="682482" cy="705904"/>
                  <a:chOff x="62640" y="2403334"/>
                  <a:chExt cx="682482" cy="705904"/>
                </a:xfrm>
              </p:grpSpPr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62640" y="2821980"/>
                    <a:ext cx="682482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CDFDC5A7-C619-7649-9677-D8BB60E02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014" y="2403334"/>
                    <a:ext cx="569196" cy="4878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4" name="Graphic 223">
                  <a:extLst>
                    <a:ext uri="{FF2B5EF4-FFF2-40B4-BE49-F238E27FC236}">
                      <a16:creationId xmlns:a16="http://schemas.microsoft.com/office/drawing/2014/main" id="{B8631063-2184-1A48-8583-94CB8E45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6723" y="676193"/>
                  <a:ext cx="388874" cy="347940"/>
                </a:xfrm>
                <a:prstGeom prst="rect">
                  <a:avLst/>
                </a:prstGeom>
              </p:spPr>
            </p:pic>
            <p:sp>
              <p:nvSpPr>
                <p:cNvPr id="244" name="Rounded Rectangle 37">
                  <a:extLst>
                    <a:ext uri="{FF2B5EF4-FFF2-40B4-BE49-F238E27FC236}">
                      <a16:creationId xmlns:a16="http://schemas.microsoft.com/office/drawing/2014/main" id="{CE7538E7-6E7C-D646-8560-0DDF76691CCF}"/>
                    </a:ext>
                  </a:extLst>
                </p:cNvPr>
                <p:cNvSpPr/>
                <p:nvPr/>
              </p:nvSpPr>
              <p:spPr>
                <a:xfrm>
                  <a:off x="94867" y="159445"/>
                  <a:ext cx="1231896" cy="7413260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960E930-8A07-304A-BD47-E2E483F911F3}"/>
                    </a:ext>
                  </a:extLst>
                </p:cNvPr>
                <p:cNvGrpSpPr/>
                <p:nvPr/>
              </p:nvGrpSpPr>
              <p:grpSpPr>
                <a:xfrm>
                  <a:off x="1598044" y="1163553"/>
                  <a:ext cx="7516319" cy="6182996"/>
                  <a:chOff x="1511377" y="1104062"/>
                  <a:chExt cx="7516319" cy="6182996"/>
                </a:xfrm>
              </p:grpSpPr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962145" y="1620691"/>
                    <a:ext cx="1745338" cy="549333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54DE47-83C1-604F-87BA-4021E2C9261E}"/>
                      </a:ext>
                    </a:extLst>
                  </p:cNvPr>
                  <p:cNvGrpSpPr/>
                  <p:nvPr/>
                </p:nvGrpSpPr>
                <p:grpSpPr>
                  <a:xfrm>
                    <a:off x="5052636" y="2269939"/>
                    <a:ext cx="1663341" cy="2330803"/>
                    <a:chOff x="5023182" y="2076756"/>
                    <a:chExt cx="1663341" cy="2330803"/>
                  </a:xfrm>
                </p:grpSpPr>
                <p:sp>
                  <p:nvSpPr>
                    <p:cNvPr id="288" name="Shape 535">
                      <a:extLst>
                        <a:ext uri="{FF2B5EF4-FFF2-40B4-BE49-F238E27FC236}">
                          <a16:creationId xmlns:a16="http://schemas.microsoft.com/office/drawing/2014/main" id="{00D10D50-468B-4E4C-B805-15A4C43F3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3041" y="2078303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94" name="Shape 535">
                      <a:extLst>
                        <a:ext uri="{FF2B5EF4-FFF2-40B4-BE49-F238E27FC236}">
                          <a16:creationId xmlns:a16="http://schemas.microsoft.com/office/drawing/2014/main" id="{F04A25F4-CA21-114A-904A-512917BF2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3231" y="2275455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10.20.30.0/24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23" name="Shape 535">
                      <a:extLst>
                        <a:ext uri="{FF2B5EF4-FFF2-40B4-BE49-F238E27FC236}">
                          <a16:creationId xmlns:a16="http://schemas.microsoft.com/office/drawing/2014/main" id="{44C38763-4248-FC43-8D43-EDE69734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5497" y="2414946"/>
                      <a:ext cx="512741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7" name="Rounded Rectangle 28">
                      <a:extLst>
                        <a:ext uri="{FF2B5EF4-FFF2-40B4-BE49-F238E27FC236}">
                          <a16:creationId xmlns:a16="http://schemas.microsoft.com/office/drawing/2014/main" id="{F676AFF8-33D8-5C47-B61D-ABA8E4AA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182" y="2076756"/>
                      <a:ext cx="1546066" cy="233080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9C5CEAFB-B30C-E84E-9421-EE7CFF827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031442" y="2090588"/>
                      <a:ext cx="362280" cy="33209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5F688CD-6246-994E-BE4D-C6E5F76C6034}"/>
                      </a:ext>
                    </a:extLst>
                  </p:cNvPr>
                  <p:cNvGrpSpPr/>
                  <p:nvPr/>
                </p:nvGrpSpPr>
                <p:grpSpPr>
                  <a:xfrm>
                    <a:off x="1654818" y="1628068"/>
                    <a:ext cx="2555431" cy="5514402"/>
                    <a:chOff x="1625364" y="1434885"/>
                    <a:chExt cx="2555431" cy="5514402"/>
                  </a:xfrm>
                </p:grpSpPr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86F6E7DB-F185-1646-91CC-8FEC50FF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364" y="1473789"/>
                      <a:ext cx="2555431" cy="547549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0E0E0"/>
                    </a:solidFill>
                    <a:ln w="12700">
                      <a:solidFill>
                        <a:srgbClr val="91919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21" name="Shape 535">
                      <a:extLst>
                        <a:ext uri="{FF2B5EF4-FFF2-40B4-BE49-F238E27FC236}">
                          <a16:creationId xmlns:a16="http://schemas.microsoft.com/office/drawing/2014/main" id="{6EA0ABE4-0911-754E-BC60-5489367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4274" y="1434885"/>
                      <a:ext cx="1936074" cy="48057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Zone 1 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10.10.0.0/18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3CC3C43-2C8B-2840-8E7A-ABEE92B6B1B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912" y="2300541"/>
                    <a:ext cx="1675155" cy="2327418"/>
                    <a:chOff x="2567458" y="2107358"/>
                    <a:chExt cx="1675155" cy="2327418"/>
                  </a:xfrm>
                </p:grpSpPr>
                <p:sp>
                  <p:nvSpPr>
                    <p:cNvPr id="255" name="Rounded Rectangle 28">
                      <a:extLst>
                        <a:ext uri="{FF2B5EF4-FFF2-40B4-BE49-F238E27FC236}">
                          <a16:creationId xmlns:a16="http://schemas.microsoft.com/office/drawing/2014/main" id="{F693FCE3-7F0E-2A43-9E90-FD05D61E8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8765" y="2123038"/>
                      <a:ext cx="1479765" cy="23117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9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2" name="Shape 535">
                      <a:extLst>
                        <a:ext uri="{FF2B5EF4-FFF2-40B4-BE49-F238E27FC236}">
                          <a16:creationId xmlns:a16="http://schemas.microsoft.com/office/drawing/2014/main" id="{1F228374-3A8E-7342-A13F-3AEF80328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131" y="2107358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10.10.10.0/24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75" name="Picture 274">
                      <a:extLst>
                        <a:ext uri="{FF2B5EF4-FFF2-40B4-BE49-F238E27FC236}">
                          <a16:creationId xmlns:a16="http://schemas.microsoft.com/office/drawing/2014/main" id="{B687D34E-06C9-9242-AA6A-A49CA5A8B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567458" y="2136452"/>
                      <a:ext cx="358576" cy="3286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9B2E8B3-A479-8E44-947C-A49DB9CB8A94}"/>
                      </a:ext>
                    </a:extLst>
                  </p:cNvPr>
                  <p:cNvGrpSpPr/>
                  <p:nvPr/>
                </p:nvGrpSpPr>
                <p:grpSpPr>
                  <a:xfrm>
                    <a:off x="5032763" y="5050285"/>
                    <a:ext cx="1703723" cy="1875068"/>
                    <a:chOff x="5003309" y="4857102"/>
                    <a:chExt cx="1703723" cy="1875068"/>
                  </a:xfrm>
                </p:grpSpPr>
                <p:sp>
                  <p:nvSpPr>
                    <p:cNvPr id="266" name="Rounded Rectangle 28">
                      <a:extLst>
                        <a:ext uri="{FF2B5EF4-FFF2-40B4-BE49-F238E27FC236}">
                          <a16:creationId xmlns:a16="http://schemas.microsoft.com/office/drawing/2014/main" id="{827C7B2E-2568-4942-8F14-53FAF5C7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309" y="4869861"/>
                      <a:ext cx="1579321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5" name="Shape 535">
                      <a:extLst>
                        <a:ext uri="{FF2B5EF4-FFF2-40B4-BE49-F238E27FC236}">
                          <a16:creationId xmlns:a16="http://schemas.microsoft.com/office/drawing/2014/main" id="{BCC23055-9D62-7B4A-831F-6EBE97C6B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550" y="4857102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10.20.40.0/24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067993FB-4CBF-9540-ACE1-9A95DB1C7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009120" y="4871014"/>
                      <a:ext cx="375030" cy="34377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948FF9-39F6-144B-B747-45FC589FBC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790" y="5047113"/>
                    <a:ext cx="1676702" cy="1872465"/>
                    <a:chOff x="2566336" y="4853930"/>
                    <a:chExt cx="1676702" cy="1872465"/>
                  </a:xfrm>
                </p:grpSpPr>
                <p:sp>
                  <p:nvSpPr>
                    <p:cNvPr id="265" name="Rounded Rectangle 28">
                      <a:extLst>
                        <a:ext uri="{FF2B5EF4-FFF2-40B4-BE49-F238E27FC236}">
                          <a16:creationId xmlns:a16="http://schemas.microsoft.com/office/drawing/2014/main" id="{C7AA37D5-18DB-D04B-834D-8339EE70C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336" y="4864086"/>
                      <a:ext cx="1509223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3" name="Shape 535">
                      <a:extLst>
                        <a:ext uri="{FF2B5EF4-FFF2-40B4-BE49-F238E27FC236}">
                          <a16:creationId xmlns:a16="http://schemas.microsoft.com/office/drawing/2014/main" id="{1FD02254-E6D9-B249-9D3A-C59DD70B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556" y="4853930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10.10.20.0/24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80" name="Picture 279">
                      <a:extLst>
                        <a:ext uri="{FF2B5EF4-FFF2-40B4-BE49-F238E27FC236}">
                          <a16:creationId xmlns:a16="http://schemas.microsoft.com/office/drawing/2014/main" id="{B6BCC87D-7646-C344-98A3-F508F76907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580879" y="4866328"/>
                      <a:ext cx="387271" cy="35499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7134636" y="1652417"/>
                    <a:ext cx="1130650" cy="294832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42" name="Straight Arrow Connector 241">
                    <a:extLst>
                      <a:ext uri="{FF2B5EF4-FFF2-40B4-BE49-F238E27FC236}">
                        <a16:creationId xmlns:a16="http://schemas.microsoft.com/office/drawing/2014/main" id="{E6A5DFC5-676E-A549-BEEA-9022F28A1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0157" y="5655164"/>
                    <a:ext cx="322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0412" y="5648328"/>
                    <a:ext cx="1391890" cy="403383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53694" y="5648326"/>
                    <a:ext cx="1296487" cy="387889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0489" y="2927611"/>
                    <a:ext cx="287301" cy="350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688640" y="5706479"/>
                    <a:ext cx="3810549" cy="108177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0695" y="5648326"/>
                    <a:ext cx="0" cy="48213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345953" y="1602826"/>
                    <a:ext cx="127348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10.20.0.0/18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473215" y="3671420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6975435" y="5206596"/>
                    <a:ext cx="468301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316409" y="3696773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3062293" y="640074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>
                    <a:off x="3560522" y="6407188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98745" y="6395315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731801" y="640719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701882" y="3066394"/>
                    <a:ext cx="712406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758761" y="3584278"/>
                    <a:ext cx="309970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6588" y="5372906"/>
                    <a:ext cx="1111108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05769" y="4152958"/>
                    <a:ext cx="277253" cy="25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76761BB-46F9-764B-86BC-B6A27401F58C}"/>
                      </a:ext>
                    </a:extLst>
                  </p:cNvPr>
                  <p:cNvGrpSpPr/>
                  <p:nvPr/>
                </p:nvGrpSpPr>
                <p:grpSpPr>
                  <a:xfrm>
                    <a:off x="1733999" y="3855014"/>
                    <a:ext cx="661160" cy="960437"/>
                    <a:chOff x="1704545" y="3661831"/>
                    <a:chExt cx="661160" cy="960437"/>
                  </a:xfrm>
                </p:grpSpPr>
                <p:sp>
                  <p:nvSpPr>
                    <p:cNvPr id="329" name="Shape 535">
                      <a:extLst>
                        <a:ext uri="{FF2B5EF4-FFF2-40B4-BE49-F238E27FC236}">
                          <a16:creationId xmlns:a16="http://schemas.microsoft.com/office/drawing/2014/main" id="{A339AA4F-B717-A74D-A352-EEAADFC2B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4545" y="4181122"/>
                      <a:ext cx="661160" cy="441146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VPN</a:t>
                      </a:r>
                    </a:p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3941" y="3661831"/>
                      <a:ext cx="37964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49470" y="2266440"/>
                    <a:ext cx="500050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79487" y="5743614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369569" y="3131481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274825" y="5042188"/>
                    <a:ext cx="586883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9674" y="5655164"/>
                    <a:ext cx="0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5993" y="5411227"/>
                    <a:ext cx="0" cy="23754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8587" y="4325024"/>
                    <a:ext cx="5444" cy="32038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1943" y="2907827"/>
                    <a:ext cx="0" cy="1401417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4821" y="6392341"/>
                    <a:ext cx="571195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175572" y="6580162"/>
                    <a:ext cx="96554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999064" y="1163362"/>
                    <a:ext cx="1375773" cy="35713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7228159" y="1104062"/>
                    <a:ext cx="120629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647E-20E4-B946-ACB7-94EE9502896B}"/>
                      </a:ext>
                    </a:extLst>
                  </p:cNvPr>
                  <p:cNvGrpSpPr/>
                  <p:nvPr/>
                </p:nvGrpSpPr>
                <p:grpSpPr>
                  <a:xfrm>
                    <a:off x="7328602" y="2189418"/>
                    <a:ext cx="708466" cy="834204"/>
                    <a:chOff x="7331670" y="1996235"/>
                    <a:chExt cx="708466" cy="834204"/>
                  </a:xfrm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E34A014C-32F3-8949-BAF1-015DDD0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871" y="1996235"/>
                      <a:ext cx="457200" cy="457200"/>
                      <a:chOff x="4348723" y="4855545"/>
                      <a:chExt cx="749808" cy="694944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8723" y="4855545"/>
                        <a:ext cx="749808" cy="694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63DBD55C-FE52-CB41-9833-77B168481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8986" y="4926727"/>
                        <a:ext cx="437242" cy="48388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65" name="Shape 535">
                      <a:extLst>
                        <a:ext uri="{FF2B5EF4-FFF2-40B4-BE49-F238E27FC236}">
                          <a16:creationId xmlns:a16="http://schemas.microsoft.com/office/drawing/2014/main" id="{734D8829-AC70-E146-B250-2D5ECD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1670" y="2404681"/>
                      <a:ext cx="708466" cy="425758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 Appliance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7254553" y="3542409"/>
                    <a:ext cx="801522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DCF626D-2865-0F41-8489-CC7F4E9A918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444" y="3894670"/>
                    <a:ext cx="856635" cy="681221"/>
                    <a:chOff x="7236983" y="4575544"/>
                    <a:chExt cx="856635" cy="681221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3DB6B2C3-E370-6548-9C2D-11D1B9C7A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6081" y="4575544"/>
                      <a:ext cx="457200" cy="457200"/>
                      <a:chOff x="7229315" y="4455984"/>
                      <a:chExt cx="448973" cy="448974"/>
                    </a:xfrm>
                  </p:grpSpPr>
                  <p:sp>
                    <p:nvSpPr>
                      <p:cNvPr id="378" name="Shape 298">
                        <a:extLst>
                          <a:ext uri="{FF2B5EF4-FFF2-40B4-BE49-F238E27FC236}">
                            <a16:creationId xmlns:a16="http://schemas.microsoft.com/office/drawing/2014/main" id="{36EE1958-EFB3-984C-883E-34488DDDC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315" y="4455984"/>
                        <a:ext cx="448973" cy="44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BC831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77" name="Picture 376">
                        <a:extLst>
                          <a:ext uri="{FF2B5EF4-FFF2-40B4-BE49-F238E27FC236}">
                            <a16:creationId xmlns:a16="http://schemas.microsoft.com/office/drawing/2014/main" id="{8C0EE363-693D-444B-AF9A-918985854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21018" y="4535112"/>
                        <a:ext cx="236868" cy="26938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0" name="Shape 535">
                      <a:extLst>
                        <a:ext uri="{FF2B5EF4-FFF2-40B4-BE49-F238E27FC236}">
                          <a16:creationId xmlns:a16="http://schemas.microsoft.com/office/drawing/2014/main" id="{70C9821B-E7E0-9D4F-A641-1064CD4DE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83" y="4984896"/>
                      <a:ext cx="856635" cy="271869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Bare Metal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472322" y="1612347"/>
                    <a:ext cx="86066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Datacenter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0D27156-0289-C245-B57D-6FBEBA91FA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997754" y="1154820"/>
                    <a:ext cx="351557" cy="322260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AE0463-E266-4244-A1EA-4366B3960307}"/>
                      </a:ext>
                    </a:extLst>
                  </p:cNvPr>
                  <p:cNvSpPr/>
                  <p:nvPr/>
                </p:nvSpPr>
                <p:spPr>
                  <a:xfrm>
                    <a:off x="3224883" y="2906564"/>
                    <a:ext cx="2651760" cy="141135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9290" tIns="39290" rIns="39290" bIns="3929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7DFF98D1-83AD-264A-96C8-7D61B7DFC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5523" y="2890456"/>
                    <a:ext cx="0" cy="143857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6A8A53C8-CF4D-674A-8335-127C8CAF1C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763" y="2627034"/>
                    <a:ext cx="0" cy="27853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350988E8-F9E6-B44F-9165-0AF7EF50D8FD}"/>
                      </a:ext>
                    </a:extLst>
                  </p:cNvPr>
                  <p:cNvGrpSpPr/>
                  <p:nvPr/>
                </p:nvGrpSpPr>
                <p:grpSpPr>
                  <a:xfrm>
                    <a:off x="1511377" y="1156400"/>
                    <a:ext cx="5341001" cy="6130658"/>
                    <a:chOff x="1481923" y="963217"/>
                    <a:chExt cx="5341001" cy="6130658"/>
                  </a:xfrm>
                </p:grpSpPr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79C75BFB-4BA6-1E42-9918-A81FC2D82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0997" y="970900"/>
                      <a:ext cx="5331927" cy="612297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25400">
                      <a:solidFill>
                        <a:srgbClr val="4378B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04" name="Shape 535">
                      <a:extLst>
                        <a:ext uri="{FF2B5EF4-FFF2-40B4-BE49-F238E27FC236}">
                          <a16:creationId xmlns:a16="http://schemas.microsoft.com/office/drawing/2014/main" id="{B30507AE-04AA-8B43-858E-A317F3DA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9919" y="970524"/>
                      <a:ext cx="2070903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57CC255E-64C7-3E42-B264-D90D86FC36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481923" y="963217"/>
                      <a:ext cx="358814" cy="32891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9" name="Graphic 208">
                    <a:extLst>
                      <a:ext uri="{FF2B5EF4-FFF2-40B4-BE49-F238E27FC236}">
                        <a16:creationId xmlns:a16="http://schemas.microsoft.com/office/drawing/2014/main" id="{9F9A0A69-4030-E14A-9A7D-933124533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46494" y="1652417"/>
                    <a:ext cx="418479" cy="359785"/>
                  </a:xfrm>
                  <a:prstGeom prst="rect">
                    <a:avLst/>
                  </a:prstGeom>
                </p:spPr>
              </p:pic>
              <p:pic>
                <p:nvPicPr>
                  <p:cNvPr id="214" name="Graphic 213">
                    <a:extLst>
                      <a:ext uri="{FF2B5EF4-FFF2-40B4-BE49-F238E27FC236}">
                        <a16:creationId xmlns:a16="http://schemas.microsoft.com/office/drawing/2014/main" id="{9C27380F-84B5-764C-BAEC-E3FEEFD1B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62764" y="1620691"/>
                    <a:ext cx="407407" cy="350266"/>
                  </a:xfrm>
                  <a:prstGeom prst="rect">
                    <a:avLst/>
                  </a:prstGeom>
                </p:spPr>
              </p:pic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C70A276E-0FF4-444B-B039-C91606A27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696" y="1655487"/>
                    <a:ext cx="389669" cy="335016"/>
                  </a:xfrm>
                  <a:prstGeom prst="rect">
                    <a:avLst/>
                  </a:prstGeom>
                </p:spPr>
              </p:pic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683108" y="3075086"/>
                    <a:ext cx="3810547" cy="96307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2" name="Shape 535">
                    <a:extLst>
                      <a:ext uri="{FF2B5EF4-FFF2-40B4-BE49-F238E27FC236}">
                        <a16:creationId xmlns:a16="http://schemas.microsoft.com/office/drawing/2014/main" id="{13CC7DFE-E28B-9B4D-94AC-6347D018CBD0}"/>
                      </a:ext>
                    </a:extLst>
                  </p:cNvPr>
                  <p:cNvSpPr/>
                  <p:nvPr/>
                </p:nvSpPr>
                <p:spPr>
                  <a:xfrm>
                    <a:off x="5445262" y="2260342"/>
                    <a:ext cx="1273482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10.10.30.0/24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ACL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180E7961-F88C-D24A-B0AD-A0C1B459D9D2}"/>
                      </a:ext>
                    </a:extLst>
                  </p:cNvPr>
                  <p:cNvCxnSpPr>
                    <a:cxnSpLocks/>
                    <a:stCxn id="273" idx="2"/>
                  </p:cNvCxnSpPr>
                  <p:nvPr/>
                </p:nvCxnSpPr>
                <p:spPr>
                  <a:xfrm flipH="1">
                    <a:off x="7680695" y="4734672"/>
                    <a:ext cx="6256" cy="427873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252" name="Rounded Rectangle 37">
                  <a:extLst>
                    <a:ext uri="{FF2B5EF4-FFF2-40B4-BE49-F238E27FC236}">
                      <a16:creationId xmlns:a16="http://schemas.microsoft.com/office/drawing/2014/main" id="{0A9C96F0-DF6D-BB46-805C-7FA2144D8732}"/>
                    </a:ext>
                  </a:extLst>
                </p:cNvPr>
                <p:cNvSpPr/>
                <p:nvPr/>
              </p:nvSpPr>
              <p:spPr>
                <a:xfrm>
                  <a:off x="8758351" y="157051"/>
                  <a:ext cx="1231896" cy="7415654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cxnSp>
              <p:nvCxnSpPr>
                <p:cNvPr id="216" name="Straight Arrow Connector 110">
                  <a:extLst>
                    <a:ext uri="{FF2B5EF4-FFF2-40B4-BE49-F238E27FC236}">
                      <a16:creationId xmlns:a16="http://schemas.microsoft.com/office/drawing/2014/main" id="{FFDC5C58-40C8-AD4C-970B-0471CB991759}"/>
                    </a:ext>
                  </a:extLst>
                </p:cNvPr>
                <p:cNvCxnSpPr>
                  <a:cxnSpLocks/>
                  <a:stCxn id="269" idx="3"/>
                </p:cNvCxnSpPr>
                <p:nvPr/>
              </p:nvCxnSpPr>
              <p:spPr>
                <a:xfrm rot="10800000">
                  <a:off x="991390" y="3090267"/>
                  <a:ext cx="1658552" cy="511422"/>
                </a:xfrm>
                <a:prstGeom prst="bentConnector3">
                  <a:avLst>
                    <a:gd name="adj1" fmla="val 8612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1" name="Straight Arrow Connector 110">
                  <a:extLst>
                    <a:ext uri="{FF2B5EF4-FFF2-40B4-BE49-F238E27FC236}">
                      <a16:creationId xmlns:a16="http://schemas.microsoft.com/office/drawing/2014/main" id="{83991EE0-0032-344F-8C81-E12B174DB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130" y="4224236"/>
                  <a:ext cx="1006826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1" name="Straight Arrow Connector 166">
                  <a:extLst>
                    <a:ext uri="{FF2B5EF4-FFF2-40B4-BE49-F238E27FC236}">
                      <a16:creationId xmlns:a16="http://schemas.microsoft.com/office/drawing/2014/main" id="{675C06DE-E71C-4047-A5D4-83EF1D1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1780" y="2952383"/>
                  <a:ext cx="922143" cy="253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50" name="Straight Arrow Connector 110">
                  <a:extLst>
                    <a:ext uri="{FF2B5EF4-FFF2-40B4-BE49-F238E27FC236}">
                      <a16:creationId xmlns:a16="http://schemas.microsoft.com/office/drawing/2014/main" id="{B5429536-52A1-DA49-9C18-37FDBAC3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98428" y="2189394"/>
                  <a:ext cx="3467726" cy="610826"/>
                </a:xfrm>
                <a:prstGeom prst="bentConnector3">
                  <a:avLst>
                    <a:gd name="adj1" fmla="val 93566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CE17E00-0074-0B49-942B-C571B8689C00}"/>
                  </a:ext>
                </a:extLst>
              </p:cNvPr>
              <p:cNvSpPr/>
              <p:nvPr/>
            </p:nvSpPr>
            <p:spPr>
              <a:xfrm>
                <a:off x="2760087" y="3245813"/>
                <a:ext cx="1210716" cy="79048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AB2069F-90B6-4E4C-BBFB-A5C6F98FCA3C}"/>
                  </a:ext>
                </a:extLst>
              </p:cNvPr>
              <p:cNvSpPr/>
              <p:nvPr/>
            </p:nvSpPr>
            <p:spPr>
              <a:xfrm>
                <a:off x="2750517" y="5878688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6669070A-F8E1-4F42-BDB3-13E3D4047C8D}"/>
                  </a:ext>
                </a:extLst>
              </p:cNvPr>
              <p:cNvSpPr/>
              <p:nvPr/>
            </p:nvSpPr>
            <p:spPr>
              <a:xfrm>
                <a:off x="5104411" y="5900151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354D537D-87F8-B440-8CAB-FA43D6208C4E}"/>
                  </a:ext>
                </a:extLst>
              </p:cNvPr>
              <p:cNvSpPr/>
              <p:nvPr/>
            </p:nvSpPr>
            <p:spPr>
              <a:xfrm>
                <a:off x="5106425" y="3245813"/>
                <a:ext cx="1270303" cy="79504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536" name="Shape 535">
              <a:extLst>
                <a:ext uri="{FF2B5EF4-FFF2-40B4-BE49-F238E27FC236}">
                  <a16:creationId xmlns:a16="http://schemas.microsoft.com/office/drawing/2014/main" id="{A61527A3-6176-7A48-BEDE-C7CB84329B9E}"/>
                </a:ext>
              </a:extLst>
            </p:cNvPr>
            <p:cNvSpPr/>
            <p:nvPr/>
          </p:nvSpPr>
          <p:spPr>
            <a:xfrm>
              <a:off x="2804549" y="628199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2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7" name="Shape 535">
              <a:extLst>
                <a:ext uri="{FF2B5EF4-FFF2-40B4-BE49-F238E27FC236}">
                  <a16:creationId xmlns:a16="http://schemas.microsoft.com/office/drawing/2014/main" id="{6B569D51-5DDB-814F-9D37-235388461ADD}"/>
                </a:ext>
              </a:extLst>
            </p:cNvPr>
            <p:cNvSpPr/>
            <p:nvPr/>
          </p:nvSpPr>
          <p:spPr>
            <a:xfrm>
              <a:off x="6058799" y="6303158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3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8" name="Shape 535">
              <a:extLst>
                <a:ext uri="{FF2B5EF4-FFF2-40B4-BE49-F238E27FC236}">
                  <a16:creationId xmlns:a16="http://schemas.microsoft.com/office/drawing/2014/main" id="{BA245E1D-7AA7-404A-B965-BBCF278665A2}"/>
                </a:ext>
              </a:extLst>
            </p:cNvPr>
            <p:cNvSpPr/>
            <p:nvPr/>
          </p:nvSpPr>
          <p:spPr>
            <a:xfrm>
              <a:off x="2804521" y="3617622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9" name="Shape 535">
              <a:extLst>
                <a:ext uri="{FF2B5EF4-FFF2-40B4-BE49-F238E27FC236}">
                  <a16:creationId xmlns:a16="http://schemas.microsoft.com/office/drawing/2014/main" id="{D95F3B36-A2FA-6243-8E04-1DD579C1F965}"/>
                </a:ext>
              </a:extLst>
            </p:cNvPr>
            <p:cNvSpPr/>
            <p:nvPr/>
          </p:nvSpPr>
          <p:spPr>
            <a:xfrm>
              <a:off x="6058799" y="361433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3" name="Graphic 542">
              <a:extLst>
                <a:ext uri="{FF2B5EF4-FFF2-40B4-BE49-F238E27FC236}">
                  <a16:creationId xmlns:a16="http://schemas.microsoft.com/office/drawing/2014/main" id="{4EC9CF67-F3A3-8149-8A58-DD83149E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8176" y="2397429"/>
              <a:ext cx="488731" cy="457200"/>
            </a:xfrm>
            <a:prstGeom prst="rect">
              <a:avLst/>
            </a:prstGeom>
          </p:spPr>
        </p:pic>
        <p:pic>
          <p:nvPicPr>
            <p:cNvPr id="544" name="Graphic 543">
              <a:extLst>
                <a:ext uri="{FF2B5EF4-FFF2-40B4-BE49-F238E27FC236}">
                  <a16:creationId xmlns:a16="http://schemas.microsoft.com/office/drawing/2014/main" id="{55992BC3-FB84-5C4E-950D-CCF8D3C8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70774" y="5134794"/>
              <a:ext cx="488731" cy="4572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9752B60-4D20-FF49-B5DF-CD0A12718CF9}"/>
              </a:ext>
            </a:extLst>
          </p:cNvPr>
          <p:cNvGrpSpPr/>
          <p:nvPr/>
        </p:nvGrpSpPr>
        <p:grpSpPr>
          <a:xfrm>
            <a:off x="1902899" y="2742967"/>
            <a:ext cx="457200" cy="457200"/>
            <a:chOff x="3572594" y="2060180"/>
            <a:chExt cx="751660" cy="692612"/>
          </a:xfrm>
        </p:grpSpPr>
        <p:sp>
          <p:nvSpPr>
            <p:cNvPr id="169" name="Shape 252">
              <a:extLst>
                <a:ext uri="{FF2B5EF4-FFF2-40B4-BE49-F238E27FC236}">
                  <a16:creationId xmlns:a16="http://schemas.microsoft.com/office/drawing/2014/main" id="{12AC072A-A954-1C4F-9052-48D1AA35F407}"/>
                </a:ext>
              </a:extLst>
            </p:cNvPr>
            <p:cNvSpPr/>
            <p:nvPr/>
          </p:nvSpPr>
          <p:spPr>
            <a:xfrm>
              <a:off x="3572594" y="2060180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C9D62BE-8C0E-F24F-A5CB-4E5D69E5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biLevel thresh="50000"/>
            </a:blip>
            <a:stretch>
              <a:fillRect/>
            </a:stretch>
          </p:blipFill>
          <p:spPr>
            <a:xfrm>
              <a:off x="3727536" y="2201302"/>
              <a:ext cx="548298" cy="417748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9A4BD4-A53A-C848-B18B-6A75062E71E4}"/>
              </a:ext>
            </a:extLst>
          </p:cNvPr>
          <p:cNvGrpSpPr/>
          <p:nvPr/>
        </p:nvGrpSpPr>
        <p:grpSpPr>
          <a:xfrm>
            <a:off x="1916599" y="4036297"/>
            <a:ext cx="457200" cy="457200"/>
            <a:chOff x="3365676" y="4721887"/>
            <a:chExt cx="704088" cy="70408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F1CB15B-F811-D346-B85A-140D53BCC20E}"/>
                </a:ext>
              </a:extLst>
            </p:cNvPr>
            <p:cNvGrpSpPr/>
            <p:nvPr/>
          </p:nvGrpSpPr>
          <p:grpSpPr>
            <a:xfrm>
              <a:off x="3365676" y="4721887"/>
              <a:ext cx="704088" cy="704088"/>
              <a:chOff x="8033127" y="3987513"/>
              <a:chExt cx="704088" cy="704088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F200F9C8-33FF-2F4A-91C1-3C13FFB7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B2B0BF7-1AA8-CE47-97B8-EE4223767A9D}"/>
                  </a:ext>
                </a:extLst>
              </p:cNvPr>
              <p:cNvGrpSpPr/>
              <p:nvPr/>
            </p:nvGrpSpPr>
            <p:grpSpPr>
              <a:xfrm>
                <a:off x="8033127" y="3987513"/>
                <a:ext cx="704088" cy="704088"/>
                <a:chOff x="7072539" y="6264054"/>
                <a:chExt cx="829272" cy="692612"/>
              </a:xfrm>
            </p:grpSpPr>
            <p:sp>
              <p:nvSpPr>
                <p:cNvPr id="184" name="Shape 252">
                  <a:extLst>
                    <a:ext uri="{FF2B5EF4-FFF2-40B4-BE49-F238E27FC236}">
                      <a16:creationId xmlns:a16="http://schemas.microsoft.com/office/drawing/2014/main" id="{319C939E-735B-4D47-9530-78695A7CFF26}"/>
                    </a:ext>
                  </a:extLst>
                </p:cNvPr>
                <p:cNvSpPr/>
                <p:nvPr/>
              </p:nvSpPr>
              <p:spPr>
                <a:xfrm>
                  <a:off x="7072539" y="6264054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sz="1588" dirty="0"/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0C8D1C26-7F78-6D44-AFE7-9AD8C0C7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E647EE9-9877-2047-A69D-16BF8A1C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43629" y="4780579"/>
              <a:ext cx="552450" cy="55245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612D476-3C35-EF43-BCBB-653FD0F5F5F4}"/>
              </a:ext>
            </a:extLst>
          </p:cNvPr>
          <p:cNvGrpSpPr/>
          <p:nvPr/>
        </p:nvGrpSpPr>
        <p:grpSpPr>
          <a:xfrm>
            <a:off x="3076430" y="3402306"/>
            <a:ext cx="457200" cy="457200"/>
            <a:chOff x="658431" y="2057400"/>
            <a:chExt cx="704088" cy="704088"/>
          </a:xfrm>
        </p:grpSpPr>
        <p:sp>
          <p:nvSpPr>
            <p:cNvPr id="191" name="Shape 252">
              <a:extLst>
                <a:ext uri="{FF2B5EF4-FFF2-40B4-BE49-F238E27FC236}">
                  <a16:creationId xmlns:a16="http://schemas.microsoft.com/office/drawing/2014/main" id="{4E9BFC6F-C266-6A44-A8CB-CB7140AAE0E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FF95E2B8-765B-B145-A64C-77634B6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2A19887-3153-C845-8798-003BECEB6346}"/>
              </a:ext>
            </a:extLst>
          </p:cNvPr>
          <p:cNvGrpSpPr/>
          <p:nvPr/>
        </p:nvGrpSpPr>
        <p:grpSpPr>
          <a:xfrm>
            <a:off x="5694749" y="3409135"/>
            <a:ext cx="457200" cy="457200"/>
            <a:chOff x="658431" y="2057400"/>
            <a:chExt cx="704088" cy="704088"/>
          </a:xfrm>
        </p:grpSpPr>
        <p:sp>
          <p:nvSpPr>
            <p:cNvPr id="196" name="Shape 252">
              <a:extLst>
                <a:ext uri="{FF2B5EF4-FFF2-40B4-BE49-F238E27FC236}">
                  <a16:creationId xmlns:a16="http://schemas.microsoft.com/office/drawing/2014/main" id="{3B06798A-16B6-C946-A267-16B47DC7128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13F6FA0-2374-6148-A9F7-B9F1538B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6FD30C-8099-6346-ACDC-0CEF1542118E}"/>
              </a:ext>
            </a:extLst>
          </p:cNvPr>
          <p:cNvGrpSpPr/>
          <p:nvPr/>
        </p:nvGrpSpPr>
        <p:grpSpPr>
          <a:xfrm>
            <a:off x="5749036" y="6103313"/>
            <a:ext cx="457200" cy="457200"/>
            <a:chOff x="658431" y="2057400"/>
            <a:chExt cx="704088" cy="704088"/>
          </a:xfrm>
        </p:grpSpPr>
        <p:sp>
          <p:nvSpPr>
            <p:cNvPr id="199" name="Shape 252">
              <a:extLst>
                <a:ext uri="{FF2B5EF4-FFF2-40B4-BE49-F238E27FC236}">
                  <a16:creationId xmlns:a16="http://schemas.microsoft.com/office/drawing/2014/main" id="{06686BEB-AD7C-7742-AE39-C04BBF1F481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9EA66C76-371F-6242-9AE3-8888099D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5BA159-8B4D-FF4C-97FF-88862FB0AE50}"/>
              </a:ext>
            </a:extLst>
          </p:cNvPr>
          <p:cNvGrpSpPr/>
          <p:nvPr/>
        </p:nvGrpSpPr>
        <p:grpSpPr>
          <a:xfrm>
            <a:off x="5199298" y="6096935"/>
            <a:ext cx="457200" cy="457200"/>
            <a:chOff x="658431" y="2057400"/>
            <a:chExt cx="704088" cy="704088"/>
          </a:xfrm>
        </p:grpSpPr>
        <p:sp>
          <p:nvSpPr>
            <p:cNvPr id="211" name="Shape 252">
              <a:extLst>
                <a:ext uri="{FF2B5EF4-FFF2-40B4-BE49-F238E27FC236}">
                  <a16:creationId xmlns:a16="http://schemas.microsoft.com/office/drawing/2014/main" id="{BA645043-0597-164D-8017-B07E5FA17C4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D6D8FFD5-FBD9-E541-8DA9-A0E8EDA2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6947B61-F657-9741-8A73-547D0DDC6C46}"/>
              </a:ext>
            </a:extLst>
          </p:cNvPr>
          <p:cNvGrpSpPr/>
          <p:nvPr/>
        </p:nvGrpSpPr>
        <p:grpSpPr>
          <a:xfrm>
            <a:off x="3571552" y="6103313"/>
            <a:ext cx="457200" cy="457200"/>
            <a:chOff x="658431" y="2057400"/>
            <a:chExt cx="704088" cy="704088"/>
          </a:xfrm>
        </p:grpSpPr>
        <p:sp>
          <p:nvSpPr>
            <p:cNvPr id="217" name="Shape 252">
              <a:extLst>
                <a:ext uri="{FF2B5EF4-FFF2-40B4-BE49-F238E27FC236}">
                  <a16:creationId xmlns:a16="http://schemas.microsoft.com/office/drawing/2014/main" id="{B9FF2884-B666-0D42-B21B-3A11C8B032BC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79BB1AFF-D854-8448-9639-25F1B517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1E4AF2-C5EA-BF41-9B99-5BCA3A553055}"/>
              </a:ext>
            </a:extLst>
          </p:cNvPr>
          <p:cNvGrpSpPr/>
          <p:nvPr/>
        </p:nvGrpSpPr>
        <p:grpSpPr>
          <a:xfrm>
            <a:off x="3087445" y="6070989"/>
            <a:ext cx="457200" cy="457200"/>
            <a:chOff x="658431" y="2057400"/>
            <a:chExt cx="704088" cy="704088"/>
          </a:xfrm>
        </p:grpSpPr>
        <p:sp>
          <p:nvSpPr>
            <p:cNvPr id="225" name="Shape 252">
              <a:extLst>
                <a:ext uri="{FF2B5EF4-FFF2-40B4-BE49-F238E27FC236}">
                  <a16:creationId xmlns:a16="http://schemas.microsoft.com/office/drawing/2014/main" id="{A384C868-0AF5-5441-84DE-EF25440C666E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C52B24A2-4203-0544-8BCA-243B6B0D6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563155-5B60-BD4E-9AF1-BBAACB2B48C5}"/>
              </a:ext>
            </a:extLst>
          </p:cNvPr>
          <p:cNvGrpSpPr/>
          <p:nvPr/>
        </p:nvGrpSpPr>
        <p:grpSpPr>
          <a:xfrm>
            <a:off x="7518524" y="3159138"/>
            <a:ext cx="457200" cy="457200"/>
            <a:chOff x="658431" y="2057400"/>
            <a:chExt cx="704088" cy="704088"/>
          </a:xfrm>
        </p:grpSpPr>
        <p:sp>
          <p:nvSpPr>
            <p:cNvPr id="240" name="Shape 252">
              <a:extLst>
                <a:ext uri="{FF2B5EF4-FFF2-40B4-BE49-F238E27FC236}">
                  <a16:creationId xmlns:a16="http://schemas.microsoft.com/office/drawing/2014/main" id="{20662B2B-8F57-9541-9DBD-2C171E89E7A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ACC50AFA-CBF1-B84F-A402-BCC28DC9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C52CF94-D3AB-3245-89F5-3F3785D63467}"/>
              </a:ext>
            </a:extLst>
          </p:cNvPr>
          <p:cNvGrpSpPr/>
          <p:nvPr/>
        </p:nvGrpSpPr>
        <p:grpSpPr>
          <a:xfrm>
            <a:off x="3557879" y="3389746"/>
            <a:ext cx="457200" cy="457200"/>
            <a:chOff x="658431" y="2057400"/>
            <a:chExt cx="704088" cy="704088"/>
          </a:xfrm>
        </p:grpSpPr>
        <p:sp>
          <p:nvSpPr>
            <p:cNvPr id="256" name="Shape 252">
              <a:extLst>
                <a:ext uri="{FF2B5EF4-FFF2-40B4-BE49-F238E27FC236}">
                  <a16:creationId xmlns:a16="http://schemas.microsoft.com/office/drawing/2014/main" id="{9259F8D0-2178-FC4D-A541-C26FB6B829D4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678147B-0592-A246-BC09-8CCDEE5B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36B5DC4-B4DA-304D-8213-AAD80960351D}"/>
              </a:ext>
            </a:extLst>
          </p:cNvPr>
          <p:cNvGrpSpPr/>
          <p:nvPr/>
        </p:nvGrpSpPr>
        <p:grpSpPr>
          <a:xfrm>
            <a:off x="5194014" y="3415768"/>
            <a:ext cx="457200" cy="457200"/>
            <a:chOff x="658431" y="2057400"/>
            <a:chExt cx="704088" cy="704088"/>
          </a:xfrm>
        </p:grpSpPr>
        <p:sp>
          <p:nvSpPr>
            <p:cNvPr id="262" name="Shape 252">
              <a:extLst>
                <a:ext uri="{FF2B5EF4-FFF2-40B4-BE49-F238E27FC236}">
                  <a16:creationId xmlns:a16="http://schemas.microsoft.com/office/drawing/2014/main" id="{57BFC0E8-4D91-AA45-B72F-70C02ED8B5A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BF0F9028-0F08-234D-BF2C-7199FC9C3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pic>
        <p:nvPicPr>
          <p:cNvPr id="269" name="Picture 268">
            <a:extLst>
              <a:ext uri="{FF2B5EF4-FFF2-40B4-BE49-F238E27FC236}">
                <a16:creationId xmlns:a16="http://schemas.microsoft.com/office/drawing/2014/main" id="{4FA36CA2-91E2-E74E-8DBE-5C4FA0176DD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2636585" y="3539487"/>
            <a:ext cx="449770" cy="167644"/>
          </a:xfrm>
          <a:prstGeom prst="rect">
            <a:avLst/>
          </a:prstGeom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6A40D1F-6496-EB49-BF51-0F91B399B0AC}"/>
              </a:ext>
            </a:extLst>
          </p:cNvPr>
          <p:cNvGrpSpPr/>
          <p:nvPr/>
        </p:nvGrpSpPr>
        <p:grpSpPr>
          <a:xfrm>
            <a:off x="7531660" y="6227494"/>
            <a:ext cx="457200" cy="457200"/>
            <a:chOff x="7776669" y="5031984"/>
            <a:chExt cx="751660" cy="692612"/>
          </a:xfrm>
        </p:grpSpPr>
        <p:sp>
          <p:nvSpPr>
            <p:cNvPr id="274" name="Shape 252">
              <a:extLst>
                <a:ext uri="{FF2B5EF4-FFF2-40B4-BE49-F238E27FC236}">
                  <a16:creationId xmlns:a16="http://schemas.microsoft.com/office/drawing/2014/main" id="{D9AC3BC4-AF1C-6F45-8F9D-1F2CD552BB16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B9248CE2-4EC3-5844-A54F-FFF1412A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49B403-7FD4-964F-B390-68CD05B5FF8C}"/>
              </a:ext>
            </a:extLst>
          </p:cNvPr>
          <p:cNvGrpSpPr/>
          <p:nvPr/>
        </p:nvGrpSpPr>
        <p:grpSpPr>
          <a:xfrm>
            <a:off x="7544671" y="5256265"/>
            <a:ext cx="457200" cy="457200"/>
            <a:chOff x="6725138" y="4678386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0540EDC5-9141-1443-9763-2FA84C56811B}"/>
                </a:ext>
              </a:extLst>
            </p:cNvPr>
            <p:cNvSpPr/>
            <p:nvPr/>
          </p:nvSpPr>
          <p:spPr>
            <a:xfrm>
              <a:off x="6725138" y="4678386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28973BBE-244A-1247-9DCF-1EC2892D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885906" y="4794975"/>
              <a:ext cx="413245" cy="434437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6A5E53D-030C-C749-A7F9-A2F913EF70E5}"/>
              </a:ext>
            </a:extLst>
          </p:cNvPr>
          <p:cNvGrpSpPr/>
          <p:nvPr/>
        </p:nvGrpSpPr>
        <p:grpSpPr>
          <a:xfrm>
            <a:off x="448431" y="3979194"/>
            <a:ext cx="457200" cy="457200"/>
            <a:chOff x="580179" y="4674410"/>
            <a:chExt cx="704088" cy="704088"/>
          </a:xfrm>
        </p:grpSpPr>
        <p:sp>
          <p:nvSpPr>
            <p:cNvPr id="291" name="Shape 252">
              <a:extLst>
                <a:ext uri="{FF2B5EF4-FFF2-40B4-BE49-F238E27FC236}">
                  <a16:creationId xmlns:a16="http://schemas.microsoft.com/office/drawing/2014/main" id="{DDB1E5E7-4EE5-B34A-B9C3-711181C554A8}"/>
                </a:ext>
              </a:extLst>
            </p:cNvPr>
            <p:cNvSpPr/>
            <p:nvPr/>
          </p:nvSpPr>
          <p:spPr>
            <a:xfrm>
              <a:off x="580179" y="467441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E0F0B6D8-0A6F-664C-B635-38D3B05F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15321" y="4826000"/>
              <a:ext cx="633804" cy="450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2020-01-30T15:00:54Z</dcterms:modified>
  <cp:category/>
</cp:coreProperties>
</file>