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9439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4A32C-42C5-0A45-A777-8DDF552EFE69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0" y="0"/>
            <a:chExt cx="10247527" cy="7346735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6A5DFC5-676E-A549-BEEA-9022F28A1317}"/>
                </a:ext>
              </a:extLst>
            </p:cNvPr>
            <p:cNvCxnSpPr>
              <a:cxnSpLocks/>
            </p:cNvCxnSpPr>
            <p:nvPr/>
          </p:nvCxnSpPr>
          <p:spPr>
            <a:xfrm>
              <a:off x="5235101" y="5434580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CD5DB6-748F-7042-8116-B7F97E41F0A6}"/>
                </a:ext>
              </a:extLst>
            </p:cNvPr>
            <p:cNvGrpSpPr/>
            <p:nvPr/>
          </p:nvGrpSpPr>
          <p:grpSpPr>
            <a:xfrm>
              <a:off x="0" y="0"/>
              <a:ext cx="10247527" cy="7346735"/>
              <a:chOff x="31025" y="-1"/>
              <a:chExt cx="10247527" cy="7346735"/>
            </a:xfrm>
          </p:grpSpPr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175" y="5442506"/>
                <a:ext cx="1366845" cy="396125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97250" y="5442504"/>
                <a:ext cx="1273159" cy="38091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3F63A80-8ABC-3D42-89FD-2B64B14228F7}"/>
                  </a:ext>
                </a:extLst>
              </p:cNvPr>
              <p:cNvGrpSpPr/>
              <p:nvPr/>
            </p:nvGrpSpPr>
            <p:grpSpPr>
              <a:xfrm>
                <a:off x="1841806" y="2513746"/>
                <a:ext cx="502920" cy="457200"/>
                <a:chOff x="5270034" y="4579362"/>
                <a:chExt cx="751660" cy="692612"/>
              </a:xfrm>
            </p:grpSpPr>
            <p:sp>
              <p:nvSpPr>
                <p:cNvPr id="212" name="Shape 252">
                  <a:extLst>
                    <a:ext uri="{FF2B5EF4-FFF2-40B4-BE49-F238E27FC236}">
                      <a16:creationId xmlns:a16="http://schemas.microsoft.com/office/drawing/2014/main" id="{952DF4C2-8613-7345-8C88-A360575D7542}"/>
                    </a:ext>
                  </a:extLst>
                </p:cNvPr>
                <p:cNvSpPr/>
                <p:nvPr/>
              </p:nvSpPr>
              <p:spPr>
                <a:xfrm>
                  <a:off x="5270034" y="457936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96209625-D398-D141-9BCE-8A97E4EF0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</a:blip>
                <a:stretch>
                  <a:fillRect/>
                </a:stretch>
              </p:blipFill>
              <p:spPr>
                <a:xfrm>
                  <a:off x="5434062" y="4726344"/>
                  <a:ext cx="548298" cy="417749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4892E39-C3CB-AE49-BF5F-F4E2DC4180D9}"/>
                  </a:ext>
                </a:extLst>
              </p:cNvPr>
              <p:cNvGrpSpPr/>
              <p:nvPr/>
            </p:nvGrpSpPr>
            <p:grpSpPr>
              <a:xfrm>
                <a:off x="8248795" y="4724489"/>
                <a:ext cx="502920" cy="457200"/>
                <a:chOff x="8487970" y="1994397"/>
                <a:chExt cx="751660" cy="692612"/>
              </a:xfrm>
            </p:grpSpPr>
            <p:sp>
              <p:nvSpPr>
                <p:cNvPr id="218" name="Shape 252">
                  <a:extLst>
                    <a:ext uri="{FF2B5EF4-FFF2-40B4-BE49-F238E27FC236}">
                      <a16:creationId xmlns:a16="http://schemas.microsoft.com/office/drawing/2014/main" id="{A59CD37C-8585-394E-AF33-00BD0064DACF}"/>
                    </a:ext>
                  </a:extLst>
                </p:cNvPr>
                <p:cNvSpPr/>
                <p:nvPr/>
              </p:nvSpPr>
              <p:spPr>
                <a:xfrm>
                  <a:off x="8487970" y="1994397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2C802CBD-4ACD-C246-8D4C-EDB5D254B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3004" y="2109907"/>
                  <a:ext cx="461592" cy="461592"/>
                </a:xfrm>
                <a:prstGeom prst="rect">
                  <a:avLst/>
                </a:prstGeom>
              </p:spPr>
            </p:pic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97F073-77A5-9E4E-8634-347D7DA7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524" y="2397525"/>
                <a:ext cx="642178" cy="653063"/>
              </a:xfrm>
              <a:prstGeom prst="rect">
                <a:avLst/>
              </a:prstGeom>
            </p:spPr>
          </p:pic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139329" y="3292399"/>
                <a:ext cx="502920" cy="457200"/>
                <a:chOff x="8826" y="0"/>
                <a:chExt cx="707231" cy="707231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73659" y="1339141"/>
                <a:ext cx="502920" cy="457200"/>
                <a:chOff x="8826" y="0"/>
                <a:chExt cx="707231" cy="707231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145208" y="4709288"/>
                <a:ext cx="50292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7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0" name="Group 323">
                <a:extLst>
                  <a:ext uri="{FF2B5EF4-FFF2-40B4-BE49-F238E27FC236}">
                    <a16:creationId xmlns:a16="http://schemas.microsoft.com/office/drawing/2014/main" id="{0491BE69-BE23-9A41-89E9-5BAA2C78480D}"/>
                  </a:ext>
                </a:extLst>
              </p:cNvPr>
              <p:cNvGrpSpPr/>
              <p:nvPr/>
            </p:nvGrpSpPr>
            <p:grpSpPr>
              <a:xfrm>
                <a:off x="9145208" y="6133807"/>
                <a:ext cx="502920" cy="457200"/>
                <a:chOff x="223397" y="0"/>
                <a:chExt cx="707232" cy="707232"/>
              </a:xfrm>
            </p:grpSpPr>
            <p:sp>
              <p:nvSpPr>
                <p:cNvPr id="241" name="Shape 319">
                  <a:extLst>
                    <a:ext uri="{FF2B5EF4-FFF2-40B4-BE49-F238E27FC236}">
                      <a16:creationId xmlns:a16="http://schemas.microsoft.com/office/drawing/2014/main" id="{AF5BC7A2-8FB0-C046-B2CB-9D6CC3590FD3}"/>
                    </a:ext>
                  </a:extLst>
                </p:cNvPr>
                <p:cNvSpPr/>
                <p:nvPr/>
              </p:nvSpPr>
              <p:spPr>
                <a:xfrm>
                  <a:off x="22339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3" name="_-36.png">
                  <a:extLst>
                    <a:ext uri="{FF2B5EF4-FFF2-40B4-BE49-F238E27FC236}">
                      <a16:creationId xmlns:a16="http://schemas.microsoft.com/office/drawing/2014/main" id="{0C0CB5FA-B854-BF4C-A48B-9D5456A9FE08}"/>
                    </a:ext>
                  </a:extLst>
                </p:cNvPr>
                <p:cNvPicPr/>
                <p:nvPr/>
              </p:nvPicPr>
              <p:blipFill>
                <a:blip r:embed="rId8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332631" y="158596"/>
                  <a:ext cx="488766" cy="4028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145208" y="1669879"/>
                <a:ext cx="502920" cy="457200"/>
                <a:chOff x="196910" y="0"/>
                <a:chExt cx="707233" cy="707232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10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9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18954" y="184181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cxnSp>
            <p:nvCxnSpPr>
              <p:cNvPr id="190" name="Straight Arrow Connector 110">
                <a:extLst>
                  <a:ext uri="{FF2B5EF4-FFF2-40B4-BE49-F238E27FC236}">
                    <a16:creationId xmlns:a16="http://schemas.microsoft.com/office/drawing/2014/main" id="{0B40E003-8582-A149-B974-255088761A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84265" y="2752869"/>
                <a:ext cx="1253266" cy="471457"/>
              </a:xfrm>
              <a:prstGeom prst="bentConnector3">
                <a:avLst>
                  <a:gd name="adj1" fmla="val 100318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6CD0D5-0474-174A-925C-A76AA7CBB95C}"/>
                  </a:ext>
                </a:extLst>
              </p:cNvPr>
              <p:cNvGrpSpPr/>
              <p:nvPr/>
            </p:nvGrpSpPr>
            <p:grpSpPr>
              <a:xfrm>
                <a:off x="394811" y="440902"/>
                <a:ext cx="9442950" cy="405067"/>
                <a:chOff x="394811" y="440902"/>
                <a:chExt cx="9442950" cy="405067"/>
              </a:xfrm>
            </p:grpSpPr>
            <p:sp>
              <p:nvSpPr>
                <p:cNvPr id="164" name="Shape 63">
                  <a:extLst>
                    <a:ext uri="{FF2B5EF4-FFF2-40B4-BE49-F238E27FC236}">
                      <a16:creationId xmlns:a16="http://schemas.microsoft.com/office/drawing/2014/main" id="{EE3FDD52-7240-2847-9694-D432C6974B63}"/>
                    </a:ext>
                  </a:extLst>
                </p:cNvPr>
                <p:cNvSpPr/>
                <p:nvPr/>
              </p:nvSpPr>
              <p:spPr>
                <a:xfrm>
                  <a:off x="9095570" y="440902"/>
                  <a:ext cx="742191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Enterprise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1" dirty="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165" name="Shape 63">
                  <a:extLst>
                    <a:ext uri="{FF2B5EF4-FFF2-40B4-BE49-F238E27FC236}">
                      <a16:creationId xmlns:a16="http://schemas.microsoft.com/office/drawing/2014/main" id="{6F683397-3C94-5949-8CB0-865B5A12211B}"/>
                    </a:ext>
                  </a:extLst>
                </p:cNvPr>
                <p:cNvSpPr/>
                <p:nvPr/>
              </p:nvSpPr>
              <p:spPr>
                <a:xfrm>
                  <a:off x="394811" y="476637"/>
                  <a:ext cx="562655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Public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D1506DC-CDE4-5644-94B6-3F71F3A493A2}"/>
                  </a:ext>
                </a:extLst>
              </p:cNvPr>
              <p:cNvSpPr/>
              <p:nvPr/>
            </p:nvSpPr>
            <p:spPr>
              <a:xfrm>
                <a:off x="2597389" y="2165309"/>
                <a:ext cx="1371600" cy="227232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71AEAB87-9255-F94F-A5F7-B10653E82D2E}"/>
                  </a:ext>
                </a:extLst>
              </p:cNvPr>
              <p:cNvSpPr/>
              <p:nvPr/>
            </p:nvSpPr>
            <p:spPr>
              <a:xfrm>
                <a:off x="4970914" y="2134744"/>
                <a:ext cx="1312514" cy="23058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>
                <a:off x="2318409" y="2748650"/>
                <a:ext cx="269399" cy="4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712816" y="5566405"/>
                <a:ext cx="3463413" cy="8314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712816" y="2981518"/>
                <a:ext cx="3478898" cy="8636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454" y="5562740"/>
                <a:ext cx="0" cy="29600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Arrow Connector 166">
                <a:extLst>
                  <a:ext uri="{FF2B5EF4-FFF2-40B4-BE49-F238E27FC236}">
                    <a16:creationId xmlns:a16="http://schemas.microsoft.com/office/drawing/2014/main" id="{675C06DE-E71C-4047-A5D4-83EF1D13E402}"/>
                  </a:ext>
                </a:extLst>
              </p:cNvPr>
              <p:cNvCxnSpPr>
                <a:cxnSpLocks/>
                <a:stCxn id="222" idx="3"/>
              </p:cNvCxnSpPr>
              <p:nvPr/>
            </p:nvCxnSpPr>
            <p:spPr>
              <a:xfrm>
                <a:off x="705702" y="2724057"/>
                <a:ext cx="1141302" cy="449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975A56B5-DB26-F44F-9826-4FB8ED553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1995929"/>
                <a:ext cx="0" cy="43133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31025" y="-1"/>
                <a:ext cx="9882240" cy="7346735"/>
                <a:chOff x="234117" y="1843493"/>
                <a:chExt cx="2856020" cy="1702741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43493"/>
                  <a:ext cx="2856020" cy="170274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43493"/>
                  <a:ext cx="2217657" cy="170170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562400" y="38169"/>
                <a:ext cx="4183639" cy="28654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CBA856-7D40-964E-B7B5-5C0F64B9B26D}"/>
                  </a:ext>
                </a:extLst>
              </p:cNvPr>
              <p:cNvGrpSpPr/>
              <p:nvPr/>
            </p:nvGrpSpPr>
            <p:grpSpPr>
              <a:xfrm>
                <a:off x="1375258" y="567565"/>
                <a:ext cx="6719722" cy="6633763"/>
                <a:chOff x="264758" y="4847047"/>
                <a:chExt cx="1546996" cy="1713301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A2088F34-77BF-B548-8181-F384685BA483}"/>
                    </a:ext>
                  </a:extLst>
                </p:cNvPr>
                <p:cNvSpPr/>
                <p:nvPr/>
              </p:nvSpPr>
              <p:spPr>
                <a:xfrm>
                  <a:off x="264758" y="4847047"/>
                  <a:ext cx="1546996" cy="17133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00882B"/>
                  </a:solidFill>
                  <a:prstDash val="sysDot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72" name="Shape 535">
                  <a:extLst>
                    <a:ext uri="{FF2B5EF4-FFF2-40B4-BE49-F238E27FC236}">
                      <a16:creationId xmlns:a16="http://schemas.microsoft.com/office/drawing/2014/main" id="{E73E58BA-DE24-9C41-87EF-1BC8B7A9F6FD}"/>
                    </a:ext>
                  </a:extLst>
                </p:cNvPr>
                <p:cNvSpPr/>
                <p:nvPr/>
              </p:nvSpPr>
              <p:spPr>
                <a:xfrm>
                  <a:off x="355288" y="4853732"/>
                  <a:ext cx="310974" cy="74190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Region A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79C75BFB-4BA6-1E42-9918-A81FC2D82F47}"/>
                  </a:ext>
                </a:extLst>
              </p:cNvPr>
              <p:cNvSpPr/>
              <p:nvPr/>
            </p:nvSpPr>
            <p:spPr>
              <a:xfrm>
                <a:off x="1547600" y="1038948"/>
                <a:ext cx="4972956" cy="601280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04" name="Shape 535">
                <a:extLst>
                  <a:ext uri="{FF2B5EF4-FFF2-40B4-BE49-F238E27FC236}">
                    <a16:creationId xmlns:a16="http://schemas.microsoft.com/office/drawing/2014/main" id="{B30507AE-04AA-8B43-858E-A317F3DACC0E}"/>
                  </a:ext>
                </a:extLst>
              </p:cNvPr>
              <p:cNvSpPr/>
              <p:nvPr/>
            </p:nvSpPr>
            <p:spPr>
              <a:xfrm>
                <a:off x="1936211" y="1084538"/>
                <a:ext cx="203364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VPC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205946" y="1737689"/>
                <a:ext cx="76178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99841" y="3001919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6F6E7DB-F185-1646-91CC-8FEC50FF7F74}"/>
                  </a:ext>
                </a:extLst>
              </p:cNvPr>
              <p:cNvSpPr/>
              <p:nvPr/>
            </p:nvSpPr>
            <p:spPr>
              <a:xfrm>
                <a:off x="1713089" y="1538031"/>
                <a:ext cx="2436012" cy="53438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1" name="Shape 535">
                <a:extLst>
                  <a:ext uri="{FF2B5EF4-FFF2-40B4-BE49-F238E27FC236}">
                    <a16:creationId xmlns:a16="http://schemas.microsoft.com/office/drawing/2014/main" id="{6EA0ABE4-0911-754E-BC60-54893672300B}"/>
                  </a:ext>
                </a:extLst>
              </p:cNvPr>
              <p:cNvSpPr/>
              <p:nvPr/>
            </p:nvSpPr>
            <p:spPr>
              <a:xfrm>
                <a:off x="2086662" y="1517875"/>
                <a:ext cx="1901237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10.10.0.0/16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874961" y="1541096"/>
                <a:ext cx="1542459" cy="5340735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249905" y="1528618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2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10.20.0.0/16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5" name="Rounded Rectangle 28">
                <a:extLst>
                  <a:ext uri="{FF2B5EF4-FFF2-40B4-BE49-F238E27FC236}">
                    <a16:creationId xmlns:a16="http://schemas.microsoft.com/office/drawing/2014/main" id="{C7AA37D5-18DB-D04B-834D-8339EE70C342}"/>
                  </a:ext>
                </a:extLst>
              </p:cNvPr>
              <p:cNvSpPr/>
              <p:nvPr/>
            </p:nvSpPr>
            <p:spPr>
              <a:xfrm>
                <a:off x="2586893" y="4866825"/>
                <a:ext cx="1371600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6" name="Rounded Rectangle 28">
                <a:extLst>
                  <a:ext uri="{FF2B5EF4-FFF2-40B4-BE49-F238E27FC236}">
                    <a16:creationId xmlns:a16="http://schemas.microsoft.com/office/drawing/2014/main" id="{827C7B2E-2568-4942-8F14-53FAF5C7344F}"/>
                  </a:ext>
                </a:extLst>
              </p:cNvPr>
              <p:cNvSpPr/>
              <p:nvPr/>
            </p:nvSpPr>
            <p:spPr>
              <a:xfrm>
                <a:off x="5008702" y="4867754"/>
                <a:ext cx="1278727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2962767" y="3096596"/>
                <a:ext cx="457200" cy="457200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377510" y="353264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7" name="Shape 535">
                <a:extLst>
                  <a:ext uri="{FF2B5EF4-FFF2-40B4-BE49-F238E27FC236}">
                    <a16:creationId xmlns:a16="http://schemas.microsoft.com/office/drawing/2014/main" id="{506236F1-EC2F-7642-9012-239049E912F8}"/>
                  </a:ext>
                </a:extLst>
              </p:cNvPr>
              <p:cNvSpPr/>
              <p:nvPr/>
            </p:nvSpPr>
            <p:spPr>
              <a:xfrm>
                <a:off x="2967345" y="2141615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8" name="Shape 535">
                <a:extLst>
                  <a:ext uri="{FF2B5EF4-FFF2-40B4-BE49-F238E27FC236}">
                    <a16:creationId xmlns:a16="http://schemas.microsoft.com/office/drawing/2014/main" id="{00D10D50-468B-4E4C-B805-15A4C43F3FE3}"/>
                  </a:ext>
                </a:extLst>
              </p:cNvPr>
              <p:cNvSpPr/>
              <p:nvPr/>
            </p:nvSpPr>
            <p:spPr>
              <a:xfrm>
                <a:off x="5379181" y="2125123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9" name="Shape 535">
                <a:extLst>
                  <a:ext uri="{FF2B5EF4-FFF2-40B4-BE49-F238E27FC236}">
                    <a16:creationId xmlns:a16="http://schemas.microsoft.com/office/drawing/2014/main" id="{A45CD3D2-1C5C-784B-907A-46A314109D6D}"/>
                  </a:ext>
                </a:extLst>
              </p:cNvPr>
              <p:cNvSpPr/>
              <p:nvPr/>
            </p:nvSpPr>
            <p:spPr>
              <a:xfrm>
                <a:off x="2987811" y="485130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1" name="Shape 535">
                <a:extLst>
                  <a:ext uri="{FF2B5EF4-FFF2-40B4-BE49-F238E27FC236}">
                    <a16:creationId xmlns:a16="http://schemas.microsoft.com/office/drawing/2014/main" id="{8F486E88-6CD8-DD4B-8A57-1D34DB5FC9A1}"/>
                  </a:ext>
                </a:extLst>
              </p:cNvPr>
              <p:cNvSpPr/>
              <p:nvPr/>
            </p:nvSpPr>
            <p:spPr>
              <a:xfrm>
                <a:off x="5404769" y="484808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2" name="Shape 535">
                <a:extLst>
                  <a:ext uri="{FF2B5EF4-FFF2-40B4-BE49-F238E27FC236}">
                    <a16:creationId xmlns:a16="http://schemas.microsoft.com/office/drawing/2014/main" id="{1F228374-3A8E-7342-A13F-3AEF80328266}"/>
                  </a:ext>
                </a:extLst>
              </p:cNvPr>
              <p:cNvSpPr/>
              <p:nvPr/>
            </p:nvSpPr>
            <p:spPr>
              <a:xfrm>
                <a:off x="2782682" y="4211173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10.10.10.0/24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Shape 535">
                <a:extLst>
                  <a:ext uri="{FF2B5EF4-FFF2-40B4-BE49-F238E27FC236}">
                    <a16:creationId xmlns:a16="http://schemas.microsoft.com/office/drawing/2014/main" id="{1FD02254-E6D9-B249-9D3A-C59DD70B3782}"/>
                  </a:ext>
                </a:extLst>
              </p:cNvPr>
              <p:cNvSpPr/>
              <p:nvPr/>
            </p:nvSpPr>
            <p:spPr>
              <a:xfrm>
                <a:off x="2769533" y="6446195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10.10.20.0/24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4" name="Shape 535">
                <a:extLst>
                  <a:ext uri="{FF2B5EF4-FFF2-40B4-BE49-F238E27FC236}">
                    <a16:creationId xmlns:a16="http://schemas.microsoft.com/office/drawing/2014/main" id="{F04A25F4-CA21-114A-904A-512917BF2697}"/>
                  </a:ext>
                </a:extLst>
              </p:cNvPr>
              <p:cNvSpPr/>
              <p:nvPr/>
            </p:nvSpPr>
            <p:spPr>
              <a:xfrm>
                <a:off x="5124597" y="4216518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10.20.30.0/24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5" name="Shape 535">
                <a:extLst>
                  <a:ext uri="{FF2B5EF4-FFF2-40B4-BE49-F238E27FC236}">
                    <a16:creationId xmlns:a16="http://schemas.microsoft.com/office/drawing/2014/main" id="{BCC23055-9D62-7B4A-831F-6EBE97C6B568}"/>
                  </a:ext>
                </a:extLst>
              </p:cNvPr>
              <p:cNvSpPr/>
              <p:nvPr/>
            </p:nvSpPr>
            <p:spPr>
              <a:xfrm>
                <a:off x="5119914" y="6459452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10.20.40.0/24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593621" y="3090904"/>
                <a:ext cx="457200" cy="457200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575094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29370" y="5687363"/>
                <a:ext cx="457200" cy="457200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29" name="Shape 535">
                <a:extLst>
                  <a:ext uri="{FF2B5EF4-FFF2-40B4-BE49-F238E27FC236}">
                    <a16:creationId xmlns:a16="http://schemas.microsoft.com/office/drawing/2014/main" id="{A339AA4F-B717-A74D-A352-EEAADFC2BEA0}"/>
                  </a:ext>
                </a:extLst>
              </p:cNvPr>
              <p:cNvSpPr/>
              <p:nvPr/>
            </p:nvSpPr>
            <p:spPr>
              <a:xfrm>
                <a:off x="1855996" y="3889870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0" name="Shape 535">
                <a:extLst>
                  <a:ext uri="{FF2B5EF4-FFF2-40B4-BE49-F238E27FC236}">
                    <a16:creationId xmlns:a16="http://schemas.microsoft.com/office/drawing/2014/main" id="{AACB9A12-0175-5747-BCF3-DE3B55C358D3}"/>
                  </a:ext>
                </a:extLst>
              </p:cNvPr>
              <p:cNvSpPr/>
              <p:nvPr/>
            </p:nvSpPr>
            <p:spPr>
              <a:xfrm>
                <a:off x="8234788" y="5118308"/>
                <a:ext cx="116188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Link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145136" y="3726218"/>
                <a:ext cx="948169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275407" y="3492873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43486" y="612952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471852" y="611866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07435" y="6110611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643530" y="610977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0" name="Shape 535">
                <a:extLst>
                  <a:ext uri="{FF2B5EF4-FFF2-40B4-BE49-F238E27FC236}">
                    <a16:creationId xmlns:a16="http://schemas.microsoft.com/office/drawing/2014/main" id="{2C02157B-5ED8-0E42-BA83-2CF360E59C28}"/>
                  </a:ext>
                </a:extLst>
              </p:cNvPr>
              <p:cNvSpPr/>
              <p:nvPr/>
            </p:nvSpPr>
            <p:spPr>
              <a:xfrm>
                <a:off x="1800791" y="211684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698641" y="3314711"/>
                <a:ext cx="5512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914" y="4941599"/>
                <a:ext cx="357656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8963074" y="5143831"/>
                <a:ext cx="131547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D226C01-C7C6-5348-9AAF-30FCA10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2698881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34133" y="6548013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34133" y="3714126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9032479" y="2091603"/>
                <a:ext cx="1025921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 Directory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2728" y="3726053"/>
                <a:ext cx="299649" cy="16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F6AC07-1EA7-8143-ADA7-4744079F3D5C}"/>
                  </a:ext>
                </a:extLst>
              </p:cNvPr>
              <p:cNvGrpSpPr/>
              <p:nvPr/>
            </p:nvGrpSpPr>
            <p:grpSpPr>
              <a:xfrm>
                <a:off x="1844302" y="3481400"/>
                <a:ext cx="457200" cy="457200"/>
                <a:chOff x="3558432" y="3338724"/>
                <a:chExt cx="704088" cy="704088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0CC8B575-1C16-EE4D-9121-FDE153A5718D}"/>
                    </a:ext>
                  </a:extLst>
                </p:cNvPr>
                <p:cNvGrpSpPr/>
                <p:nvPr/>
              </p:nvGrpSpPr>
              <p:grpSpPr>
                <a:xfrm>
                  <a:off x="3558432" y="3338724"/>
                  <a:ext cx="704088" cy="704088"/>
                  <a:chOff x="8157369" y="3940036"/>
                  <a:chExt cx="704088" cy="704088"/>
                </a:xfrm>
              </p:grpSpPr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18770365-3922-904C-9FBB-B8FA0925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5952" y="4248120"/>
                    <a:ext cx="5741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none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22" name="Group 321">
                    <a:extLst>
                      <a:ext uri="{FF2B5EF4-FFF2-40B4-BE49-F238E27FC236}">
                        <a16:creationId xmlns:a16="http://schemas.microsoft.com/office/drawing/2014/main" id="{E2FF8DD1-031E-4C4B-B79D-AB8470A0F05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9" y="3940036"/>
                    <a:ext cx="704088" cy="704088"/>
                    <a:chOff x="7218871" y="6217351"/>
                    <a:chExt cx="829272" cy="692612"/>
                  </a:xfrm>
                </p:grpSpPr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8871" y="6217351"/>
                      <a:ext cx="829272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cxnSp>
                  <p:nvCxnSpPr>
                    <p:cNvPr id="325" name="Straight Arrow Connector 324">
                      <a:extLst>
                        <a:ext uri="{FF2B5EF4-FFF2-40B4-BE49-F238E27FC236}">
                          <a16:creationId xmlns:a16="http://schemas.microsoft.com/office/drawing/2014/main" id="{128DAE11-E1A4-2B45-824E-9B4E5C005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33507" y="6451355"/>
                      <a:ext cx="0" cy="225369"/>
                    </a:xfrm>
                    <a:prstGeom prst="straightConnector1">
                      <a:avLst/>
                    </a:prstGeom>
                    <a:noFill/>
                    <a:ln w="41275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arrow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23" name="Shape 541">
                    <a:extLst>
                      <a:ext uri="{FF2B5EF4-FFF2-40B4-BE49-F238E27FC236}">
                        <a16:creationId xmlns:a16="http://schemas.microsoft.com/office/drawing/2014/main" id="{E2C5E65F-CADA-6746-8E69-B8D8A8C62B14}"/>
                      </a:ext>
                    </a:extLst>
                  </p:cNvPr>
                  <p:cNvSpPr/>
                  <p:nvPr/>
                </p:nvSpPr>
                <p:spPr>
                  <a:xfrm>
                    <a:off x="8280813" y="406348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6E6F2BC6-BE97-C242-A1B6-5D3C08EF3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2658" y="3489259"/>
                  <a:ext cx="346700" cy="371676"/>
                </a:xfrm>
                <a:prstGeom prst="rect">
                  <a:avLst/>
                </a:prstGeom>
              </p:spPr>
            </p:pic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074071-1135-A145-A0A4-A4ACDA621269}"/>
                  </a:ext>
                </a:extLst>
              </p:cNvPr>
              <p:cNvGrpSpPr/>
              <p:nvPr/>
            </p:nvGrpSpPr>
            <p:grpSpPr>
              <a:xfrm>
                <a:off x="4276661" y="1779784"/>
                <a:ext cx="457200" cy="457200"/>
                <a:chOff x="6587463" y="2092052"/>
                <a:chExt cx="751660" cy="692612"/>
              </a:xfrm>
            </p:grpSpPr>
            <p:sp>
              <p:nvSpPr>
                <p:cNvPr id="351" name="Shape 252">
                  <a:extLst>
                    <a:ext uri="{FF2B5EF4-FFF2-40B4-BE49-F238E27FC236}">
                      <a16:creationId xmlns:a16="http://schemas.microsoft.com/office/drawing/2014/main" id="{C04F8818-6BE1-194C-9564-6E4ED818B1AC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A3035D8-2C23-DE44-A28B-46E20B6D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53" name="Shape 535">
                <a:extLst>
                  <a:ext uri="{FF2B5EF4-FFF2-40B4-BE49-F238E27FC236}">
                    <a16:creationId xmlns:a16="http://schemas.microsoft.com/office/drawing/2014/main" id="{C8E64DAC-9F12-4843-9D30-E68F52891BB5}"/>
                  </a:ext>
                </a:extLst>
              </p:cNvPr>
              <p:cNvSpPr/>
              <p:nvPr/>
            </p:nvSpPr>
            <p:spPr>
              <a:xfrm>
                <a:off x="4312755" y="1324417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54" name="Straight Arrow Connector 110">
                <a:extLst>
                  <a:ext uri="{FF2B5EF4-FFF2-40B4-BE49-F238E27FC236}">
                    <a16:creationId xmlns:a16="http://schemas.microsoft.com/office/drawing/2014/main" id="{5474D6CE-38C6-C247-A7F9-1A995638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135" y="2754016"/>
                <a:ext cx="1365108" cy="489631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054441" y="3107326"/>
                <a:ext cx="457200" cy="457200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11789" y="3093953"/>
                <a:ext cx="457200" cy="457200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02786" y="5536078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293046" y="2970946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78966" y="3500094"/>
                <a:ext cx="457200" cy="457200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C8BAD4E0-6901-3B46-A427-1D7885E1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2450535" y="3223628"/>
                <a:ext cx="538039" cy="189695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037B370-7EAA-A545-9319-F364338C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3198133"/>
                <a:ext cx="9070" cy="301961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Arrow Connector 110">
                <a:extLst>
                  <a:ext uri="{FF2B5EF4-FFF2-40B4-BE49-F238E27FC236}">
                    <a16:creationId xmlns:a16="http://schemas.microsoft.com/office/drawing/2014/main" id="{83991EE0-0032-344F-8C81-E12B174DB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" y="3716854"/>
                <a:ext cx="1207992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271736" y="4464395"/>
                <a:ext cx="457200" cy="457200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735020" y="4471886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C77CC1D-5B9C-9347-A689-AF929A761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471" y="2203001"/>
                <a:ext cx="7666" cy="57820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AF9220E-DD73-AA48-B667-0CF2CA18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287" y="2748193"/>
                <a:ext cx="0" cy="33995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9" y="5417995"/>
                <a:ext cx="3053" cy="34190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2319" y="4918941"/>
                <a:ext cx="3915" cy="51424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28050" y="5704164"/>
                <a:ext cx="457200" cy="457200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067033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Straight Arrow Connector 110">
                <a:extLst>
                  <a:ext uri="{FF2B5EF4-FFF2-40B4-BE49-F238E27FC236}">
                    <a16:creationId xmlns:a16="http://schemas.microsoft.com/office/drawing/2014/main" id="{FF10D639-4D77-A947-A442-184381664E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84972" y="3578381"/>
                <a:ext cx="1249994" cy="564807"/>
              </a:xfrm>
              <a:prstGeom prst="bentConnector3">
                <a:avLst>
                  <a:gd name="adj1" fmla="val 10045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5" name="Straight Arrow Connector 110">
                <a:extLst>
                  <a:ext uri="{FF2B5EF4-FFF2-40B4-BE49-F238E27FC236}">
                    <a16:creationId xmlns:a16="http://schemas.microsoft.com/office/drawing/2014/main" id="{406C96BC-1676-1644-8F4F-211BD65B3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7080" y="3551093"/>
                <a:ext cx="1410594" cy="569624"/>
              </a:xfrm>
              <a:prstGeom prst="bentConnector3">
                <a:avLst>
                  <a:gd name="adj1" fmla="val 100294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483" y="4143013"/>
                <a:ext cx="5346" cy="31462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7859" y="3554730"/>
                <a:ext cx="4645" cy="60881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8C65D8C7-255C-7A4D-9426-CD93F1C93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785" y="3565229"/>
                <a:ext cx="1" cy="5648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556" y="6193749"/>
                <a:ext cx="435637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8" name="Shape 535">
                <a:extLst>
                  <a:ext uri="{FF2B5EF4-FFF2-40B4-BE49-F238E27FC236}">
                    <a16:creationId xmlns:a16="http://schemas.microsoft.com/office/drawing/2014/main" id="{9A6D43B1-188F-504E-89B4-42857CD16842}"/>
                  </a:ext>
                </a:extLst>
              </p:cNvPr>
              <p:cNvSpPr/>
              <p:nvPr/>
            </p:nvSpPr>
            <p:spPr>
              <a:xfrm>
                <a:off x="7013693" y="648511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Implicit Router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8F4241F-68CD-0A4C-83E9-A1A0AAB5B6D4}"/>
                  </a:ext>
                </a:extLst>
              </p:cNvPr>
              <p:cNvGrpSpPr/>
              <p:nvPr/>
            </p:nvGrpSpPr>
            <p:grpSpPr>
              <a:xfrm>
                <a:off x="6961950" y="5873709"/>
                <a:ext cx="640080" cy="640080"/>
                <a:chOff x="7776669" y="5031984"/>
                <a:chExt cx="751660" cy="692612"/>
              </a:xfrm>
            </p:grpSpPr>
            <p:sp>
              <p:nvSpPr>
                <p:cNvPr id="260" name="Shape 252">
                  <a:extLst>
                    <a:ext uri="{FF2B5EF4-FFF2-40B4-BE49-F238E27FC236}">
                      <a16:creationId xmlns:a16="http://schemas.microsoft.com/office/drawing/2014/main" id="{39D6DD28-5D2C-0A4D-B83F-C6BC7622F6D8}"/>
                    </a:ext>
                  </a:extLst>
                </p:cNvPr>
                <p:cNvSpPr/>
                <p:nvPr/>
              </p:nvSpPr>
              <p:spPr>
                <a:xfrm>
                  <a:off x="7776669" y="503198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A675F4E7-6FC8-7249-9FC0-8540E6DA8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biLevel thresh="50000"/>
                </a:blip>
                <a:stretch>
                  <a:fillRect/>
                </a:stretch>
              </p:blipFill>
              <p:spPr>
                <a:xfrm>
                  <a:off x="7915167" y="5141397"/>
                  <a:ext cx="474667" cy="474667"/>
                </a:xfrm>
                <a:prstGeom prst="rect">
                  <a:avLst/>
                </a:prstGeom>
              </p:spPr>
            </p:pic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667057" y="1048112"/>
                <a:ext cx="1261540" cy="4514628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B8F04B28-45FA-E446-AA25-4BD066E2A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7670" y="1046569"/>
                <a:ext cx="317181" cy="321046"/>
              </a:xfrm>
              <a:prstGeom prst="rect">
                <a:avLst/>
              </a:prstGeom>
            </p:spPr>
          </p:pic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6921164" y="992205"/>
                <a:ext cx="203364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E34A014C-32F3-8949-BAF1-015DDD0601C3}"/>
                  </a:ext>
                </a:extLst>
              </p:cNvPr>
              <p:cNvGrpSpPr/>
              <p:nvPr/>
            </p:nvGrpSpPr>
            <p:grpSpPr>
              <a:xfrm>
                <a:off x="7082762" y="2007694"/>
                <a:ext cx="457200" cy="457200"/>
                <a:chOff x="3912190" y="4796511"/>
                <a:chExt cx="749808" cy="694944"/>
              </a:xfrm>
            </p:grpSpPr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81BA4B21-E654-0F4E-BEC3-1193327DB657}"/>
                    </a:ext>
                  </a:extLst>
                </p:cNvPr>
                <p:cNvGrpSpPr/>
                <p:nvPr/>
              </p:nvGrpSpPr>
              <p:grpSpPr>
                <a:xfrm>
                  <a:off x="3912190" y="4796511"/>
                  <a:ext cx="749808" cy="694944"/>
                  <a:chOff x="7218871" y="6217351"/>
                  <a:chExt cx="829272" cy="692612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61" name="Straight Arrow Connector 360">
                    <a:extLst>
                      <a:ext uri="{FF2B5EF4-FFF2-40B4-BE49-F238E27FC236}">
                        <a16:creationId xmlns:a16="http://schemas.microsoft.com/office/drawing/2014/main" id="{67BDC030-F1D8-9643-8B01-08E23FBF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63DBD55C-FE52-CB41-9833-77B168481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6488" y="4872353"/>
                  <a:ext cx="437242" cy="483881"/>
                </a:xfrm>
                <a:prstGeom prst="rect">
                  <a:avLst/>
                </a:prstGeom>
              </p:spPr>
            </p:pic>
          </p:grpSp>
          <p:sp>
            <p:nvSpPr>
              <p:cNvPr id="365" name="Shape 535">
                <a:extLst>
                  <a:ext uri="{FF2B5EF4-FFF2-40B4-BE49-F238E27FC236}">
                    <a16:creationId xmlns:a16="http://schemas.microsoft.com/office/drawing/2014/main" id="{734D8829-AC70-E146-B250-2D5ECD702C38}"/>
                  </a:ext>
                </a:extLst>
              </p:cNvPr>
              <p:cNvSpPr/>
              <p:nvPr/>
            </p:nvSpPr>
            <p:spPr>
              <a:xfrm>
                <a:off x="6956193" y="2407087"/>
                <a:ext cx="1025921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 Appliance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FFA6B2A-855C-5A46-8710-674773E0A574}"/>
                  </a:ext>
                </a:extLst>
              </p:cNvPr>
              <p:cNvGrpSpPr/>
              <p:nvPr/>
            </p:nvGrpSpPr>
            <p:grpSpPr>
              <a:xfrm>
                <a:off x="7074468" y="3001919"/>
                <a:ext cx="457200" cy="457200"/>
                <a:chOff x="6587463" y="2092052"/>
                <a:chExt cx="751660" cy="692612"/>
              </a:xfrm>
            </p:grpSpPr>
            <p:sp>
              <p:nvSpPr>
                <p:cNvPr id="368" name="Shape 252">
                  <a:extLst>
                    <a:ext uri="{FF2B5EF4-FFF2-40B4-BE49-F238E27FC236}">
                      <a16:creationId xmlns:a16="http://schemas.microsoft.com/office/drawing/2014/main" id="{6514EE7D-01D7-384E-836B-FC63A412AF7E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53B6080D-B95F-A04B-91C8-2EC642A8B2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70" name="Shape 535">
                <a:extLst>
                  <a:ext uri="{FF2B5EF4-FFF2-40B4-BE49-F238E27FC236}">
                    <a16:creationId xmlns:a16="http://schemas.microsoft.com/office/drawing/2014/main" id="{4D14D441-1FE3-CC4A-8413-44C3A9588C57}"/>
                  </a:ext>
                </a:extLst>
              </p:cNvPr>
              <p:cNvSpPr/>
              <p:nvPr/>
            </p:nvSpPr>
            <p:spPr>
              <a:xfrm>
                <a:off x="6899370" y="342274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7805488-2BB5-D148-A6E1-43708DA23DD6}"/>
                  </a:ext>
                </a:extLst>
              </p:cNvPr>
              <p:cNvGrpSpPr/>
              <p:nvPr/>
            </p:nvGrpSpPr>
            <p:grpSpPr>
              <a:xfrm>
                <a:off x="7074468" y="3851011"/>
                <a:ext cx="457200" cy="457200"/>
                <a:chOff x="559577" y="2006407"/>
                <a:chExt cx="704088" cy="704088"/>
              </a:xfrm>
            </p:grpSpPr>
            <p:sp>
              <p:nvSpPr>
                <p:cNvPr id="372" name="Shape 252">
                  <a:extLst>
                    <a:ext uri="{FF2B5EF4-FFF2-40B4-BE49-F238E27FC236}">
                      <a16:creationId xmlns:a16="http://schemas.microsoft.com/office/drawing/2014/main" id="{EAED3F16-1092-0541-BC54-9D38054055A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AFDABE35-45B1-DB4F-A60C-08983CD60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sp>
            <p:nvSpPr>
              <p:cNvPr id="374" name="Shape 535">
                <a:extLst>
                  <a:ext uri="{FF2B5EF4-FFF2-40B4-BE49-F238E27FC236}">
                    <a16:creationId xmlns:a16="http://schemas.microsoft.com/office/drawing/2014/main" id="{48822929-7D15-4248-8AAC-96134D558D8E}"/>
                  </a:ext>
                </a:extLst>
              </p:cNvPr>
              <p:cNvSpPr/>
              <p:nvPr/>
            </p:nvSpPr>
            <p:spPr>
              <a:xfrm>
                <a:off x="6858980" y="425373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B6B2C3-E370-6548-9C2D-11D1B9C7AB2F}"/>
                  </a:ext>
                </a:extLst>
              </p:cNvPr>
              <p:cNvGrpSpPr/>
              <p:nvPr/>
            </p:nvGrpSpPr>
            <p:grpSpPr>
              <a:xfrm>
                <a:off x="7027263" y="4644255"/>
                <a:ext cx="490398" cy="513691"/>
                <a:chOff x="7011655" y="4521505"/>
                <a:chExt cx="490398" cy="513691"/>
              </a:xfrm>
            </p:grpSpPr>
            <p:sp>
              <p:nvSpPr>
                <p:cNvPr id="378" name="Shape 298">
                  <a:extLst>
                    <a:ext uri="{FF2B5EF4-FFF2-40B4-BE49-F238E27FC236}">
                      <a16:creationId xmlns:a16="http://schemas.microsoft.com/office/drawing/2014/main" id="{36EE1958-EFB3-984C-883E-34488DDDC1F0}"/>
                    </a:ext>
                  </a:extLst>
                </p:cNvPr>
                <p:cNvSpPr/>
                <p:nvPr/>
              </p:nvSpPr>
              <p:spPr>
                <a:xfrm>
                  <a:off x="7011655" y="4521505"/>
                  <a:ext cx="490398" cy="5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BC83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7" name="Picture 376">
                  <a:extLst>
                    <a:ext uri="{FF2B5EF4-FFF2-40B4-BE49-F238E27FC236}">
                      <a16:creationId xmlns:a16="http://schemas.microsoft.com/office/drawing/2014/main" id="{8C0EE363-693D-444B-AF9A-918985854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1571" y="4599964"/>
                  <a:ext cx="308218" cy="350531"/>
                </a:xfrm>
                <a:prstGeom prst="rect">
                  <a:avLst/>
                </a:prstGeom>
              </p:spPr>
            </p:pic>
          </p:grpSp>
          <p:sp>
            <p:nvSpPr>
              <p:cNvPr id="380" name="Shape 535">
                <a:extLst>
                  <a:ext uri="{FF2B5EF4-FFF2-40B4-BE49-F238E27FC236}">
                    <a16:creationId xmlns:a16="http://schemas.microsoft.com/office/drawing/2014/main" id="{70C9821B-E7E0-9D4F-A641-1064CD4DE5EE}"/>
                  </a:ext>
                </a:extLst>
              </p:cNvPr>
              <p:cNvSpPr/>
              <p:nvPr/>
            </p:nvSpPr>
            <p:spPr>
              <a:xfrm>
                <a:off x="6880660" y="5107650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Bare Metal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81" name="Straight Arrow Connector 110">
                <a:extLst>
                  <a:ext uri="{FF2B5EF4-FFF2-40B4-BE49-F238E27FC236}">
                    <a16:creationId xmlns:a16="http://schemas.microsoft.com/office/drawing/2014/main" id="{68B81812-AD6D-3B40-B942-F544CDB98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597" y="4941599"/>
                <a:ext cx="30100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B0B6F7BE-7881-6643-A6E1-66504B70F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4125832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470F8364-AE58-ED43-AAAB-7E4C27A2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5579450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6777640" y="1518494"/>
                <a:ext cx="1043923" cy="390501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175591" y="156180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DCnn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6" name="Straight Arrow Connector 110">
                <a:extLst>
                  <a:ext uri="{FF2B5EF4-FFF2-40B4-BE49-F238E27FC236}">
                    <a16:creationId xmlns:a16="http://schemas.microsoft.com/office/drawing/2014/main" id="{FFDC5C58-40C8-AD4C-970B-0471CB9917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6139" y="2923624"/>
                <a:ext cx="1784792" cy="395614"/>
              </a:xfrm>
              <a:prstGeom prst="bentConnector3">
                <a:avLst>
                  <a:gd name="adj1" fmla="val 7988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0" name="Straight Arrow Connector 110">
                <a:extLst>
                  <a:ext uri="{FF2B5EF4-FFF2-40B4-BE49-F238E27FC236}">
                    <a16:creationId xmlns:a16="http://schemas.microsoft.com/office/drawing/2014/main" id="{B5429536-52A1-DA49-9C18-37FDBAC37A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78114" y="1995929"/>
                <a:ext cx="3610928" cy="535224"/>
              </a:xfrm>
              <a:prstGeom prst="bentConnector3">
                <a:avLst>
                  <a:gd name="adj1" fmla="val 90095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1401C2A-3B39-474A-8A2D-6F2C191BC157}"/>
                  </a:ext>
                </a:extLst>
              </p:cNvPr>
              <p:cNvGrpSpPr/>
              <p:nvPr/>
            </p:nvGrpSpPr>
            <p:grpSpPr>
              <a:xfrm>
                <a:off x="1196640" y="0"/>
                <a:ext cx="365760" cy="365760"/>
                <a:chOff x="5331097" y="3391404"/>
                <a:chExt cx="914400" cy="914400"/>
              </a:xfrm>
            </p:grpSpPr>
            <p:sp>
              <p:nvSpPr>
                <p:cNvPr id="252" name="Rounded Rectangle 29">
                  <a:extLst>
                    <a:ext uri="{FF2B5EF4-FFF2-40B4-BE49-F238E27FC236}">
                      <a16:creationId xmlns:a16="http://schemas.microsoft.com/office/drawing/2014/main" id="{8E4BB0A6-115E-A749-A20D-C74A685ACD4C}"/>
                    </a:ext>
                  </a:extLst>
                </p:cNvPr>
                <p:cNvSpPr/>
                <p:nvPr/>
              </p:nvSpPr>
              <p:spPr>
                <a:xfrm>
                  <a:off x="5331097" y="3391404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C8A57C21-7510-BF40-9424-8DCD96909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960" y="3432914"/>
                  <a:ext cx="754678" cy="83139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0511E5-B5FF-5548-BAFE-C634D75C02CF}"/>
                  </a:ext>
                </a:extLst>
              </p:cNvPr>
              <p:cNvGrpSpPr/>
              <p:nvPr/>
            </p:nvGrpSpPr>
            <p:grpSpPr>
              <a:xfrm>
                <a:off x="9213788" y="0"/>
                <a:ext cx="365760" cy="365760"/>
                <a:chOff x="5410668" y="3402270"/>
                <a:chExt cx="914400" cy="914400"/>
              </a:xfrm>
            </p:grpSpPr>
            <p:sp>
              <p:nvSpPr>
                <p:cNvPr id="272" name="Rounded Rectangle 41">
                  <a:extLst>
                    <a:ext uri="{FF2B5EF4-FFF2-40B4-BE49-F238E27FC236}">
                      <a16:creationId xmlns:a16="http://schemas.microsoft.com/office/drawing/2014/main" id="{FAB33BF9-4145-BD4B-B5B5-CDCD2D902380}"/>
                    </a:ext>
                  </a:extLst>
                </p:cNvPr>
                <p:cNvSpPr/>
                <p:nvPr/>
              </p:nvSpPr>
              <p:spPr>
                <a:xfrm>
                  <a:off x="5410668" y="3402270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4FCF9995-5B70-E147-AF3D-9BEBB434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2615" y="3539633"/>
                  <a:ext cx="707890" cy="639672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1A6FD91F-8D24-9344-B4FF-CB25425AB3BC}"/>
                  </a:ext>
                </a:extLst>
              </p:cNvPr>
              <p:cNvGrpSpPr/>
              <p:nvPr/>
            </p:nvGrpSpPr>
            <p:grpSpPr>
              <a:xfrm>
                <a:off x="436340" y="19061"/>
                <a:ext cx="365760" cy="365760"/>
                <a:chOff x="3916214" y="3423159"/>
                <a:chExt cx="914400" cy="914400"/>
              </a:xfrm>
            </p:grpSpPr>
            <p:sp>
              <p:nvSpPr>
                <p:cNvPr id="328" name="Rounded Rectangle 67">
                  <a:extLst>
                    <a:ext uri="{FF2B5EF4-FFF2-40B4-BE49-F238E27FC236}">
                      <a16:creationId xmlns:a16="http://schemas.microsoft.com/office/drawing/2014/main" id="{88CFDDFA-E29D-E04E-B097-E710B0795430}"/>
                    </a:ext>
                  </a:extLst>
                </p:cNvPr>
                <p:cNvSpPr/>
                <p:nvPr/>
              </p:nvSpPr>
              <p:spPr>
                <a:xfrm>
                  <a:off x="3916214" y="342315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34" name="Picture 333">
                  <a:extLst>
                    <a:ext uri="{FF2B5EF4-FFF2-40B4-BE49-F238E27FC236}">
                      <a16:creationId xmlns:a16="http://schemas.microsoft.com/office/drawing/2014/main" id="{DF0783BF-BB33-2F4D-9EB6-E91BF23BC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7374" y="3516745"/>
                  <a:ext cx="652724" cy="727227"/>
                </a:xfrm>
                <a:prstGeom prst="rect">
                  <a:avLst/>
                </a:prstGeom>
              </p:spPr>
            </p:pic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DBE2900-4DF8-0A48-BECC-9B1F1E4DE36A}"/>
                  </a:ext>
                </a:extLst>
              </p:cNvPr>
              <p:cNvGrpSpPr/>
              <p:nvPr/>
            </p:nvGrpSpPr>
            <p:grpSpPr>
              <a:xfrm>
                <a:off x="1556516" y="1047046"/>
                <a:ext cx="365760" cy="365760"/>
                <a:chOff x="4585706" y="3621897"/>
                <a:chExt cx="914400" cy="914400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A0C24D09-F0A4-1049-B93D-3FC76EC70E08}"/>
                    </a:ext>
                  </a:extLst>
                </p:cNvPr>
                <p:cNvSpPr/>
                <p:nvPr/>
              </p:nvSpPr>
              <p:spPr>
                <a:xfrm>
                  <a:off x="4585706" y="3621897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A648A3EE-6696-4C42-9126-A80D614B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0706" y="3646999"/>
                  <a:ext cx="757757" cy="823925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11CC28E7-695E-414A-BCA3-2BF7CBF9D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21" y="3848372"/>
                  <a:ext cx="400198" cy="522738"/>
                </a:xfrm>
                <a:prstGeom prst="rect">
                  <a:avLst/>
                </a:prstGeom>
              </p:spPr>
            </p:pic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6CE519C-566A-1643-AC0B-D6AF9E7DA25E}"/>
                  </a:ext>
                </a:extLst>
              </p:cNvPr>
              <p:cNvGrpSpPr/>
              <p:nvPr/>
            </p:nvGrpSpPr>
            <p:grpSpPr>
              <a:xfrm>
                <a:off x="1379520" y="576737"/>
                <a:ext cx="365760" cy="365760"/>
                <a:chOff x="4020862" y="3608003"/>
                <a:chExt cx="914400" cy="914400"/>
              </a:xfrm>
            </p:grpSpPr>
            <p:sp>
              <p:nvSpPr>
                <p:cNvPr id="375" name="Rounded Rectangle 34">
                  <a:extLst>
                    <a:ext uri="{FF2B5EF4-FFF2-40B4-BE49-F238E27FC236}">
                      <a16:creationId xmlns:a16="http://schemas.microsoft.com/office/drawing/2014/main" id="{FBA1C200-6BF4-9845-B2E0-E12A1358C1F6}"/>
                    </a:ext>
                  </a:extLst>
                </p:cNvPr>
                <p:cNvSpPr/>
                <p:nvPr/>
              </p:nvSpPr>
              <p:spPr>
                <a:xfrm>
                  <a:off x="4020862" y="360800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310FFB68-72CB-7D49-AA09-FA4A54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34280" y="3614658"/>
                  <a:ext cx="887565" cy="887565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6A6C27F7-5C29-8E4C-A713-5C55F8A99BA3}"/>
                  </a:ext>
                </a:extLst>
              </p:cNvPr>
              <p:cNvGrpSpPr/>
              <p:nvPr/>
            </p:nvGrpSpPr>
            <p:grpSpPr>
              <a:xfrm>
                <a:off x="6773313" y="1525382"/>
                <a:ext cx="365760" cy="365760"/>
                <a:chOff x="5493323" y="3498233"/>
                <a:chExt cx="914400" cy="914400"/>
              </a:xfrm>
            </p:grpSpPr>
            <p:sp>
              <p:nvSpPr>
                <p:cNvPr id="389" name="Rounded Rectangle 34">
                  <a:extLst>
                    <a:ext uri="{FF2B5EF4-FFF2-40B4-BE49-F238E27FC236}">
                      <a16:creationId xmlns:a16="http://schemas.microsoft.com/office/drawing/2014/main" id="{AE6EE597-3034-7846-A0C1-5E0CDBB118F9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E211171E-87E1-3A4F-9898-B1BF376E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9B082B5-DE8C-6448-BB40-24B4AE9AC51A}"/>
                  </a:ext>
                </a:extLst>
              </p:cNvPr>
              <p:cNvGrpSpPr/>
              <p:nvPr/>
            </p:nvGrpSpPr>
            <p:grpSpPr>
              <a:xfrm>
                <a:off x="4895164" y="1525777"/>
                <a:ext cx="365760" cy="365760"/>
                <a:chOff x="5493323" y="3498233"/>
                <a:chExt cx="914400" cy="914400"/>
              </a:xfrm>
            </p:grpSpPr>
            <p:sp>
              <p:nvSpPr>
                <p:cNvPr id="392" name="Rounded Rectangle 34">
                  <a:extLst>
                    <a:ext uri="{FF2B5EF4-FFF2-40B4-BE49-F238E27FC236}">
                      <a16:creationId xmlns:a16="http://schemas.microsoft.com/office/drawing/2014/main" id="{8D4519AF-AB81-4D41-A312-E7CC65B1F1E8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EA66712-5B74-664C-9883-47D938820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63A4479D-963D-4141-AB19-E44F0F6CF61C}"/>
                  </a:ext>
                </a:extLst>
              </p:cNvPr>
              <p:cNvGrpSpPr/>
              <p:nvPr/>
            </p:nvGrpSpPr>
            <p:grpSpPr>
              <a:xfrm>
                <a:off x="1711099" y="1527734"/>
                <a:ext cx="365760" cy="365760"/>
                <a:chOff x="5493323" y="3498233"/>
                <a:chExt cx="914400" cy="914400"/>
              </a:xfrm>
            </p:grpSpPr>
            <p:sp>
              <p:nvSpPr>
                <p:cNvPr id="395" name="Rounded Rectangle 34">
                  <a:extLst>
                    <a:ext uri="{FF2B5EF4-FFF2-40B4-BE49-F238E27FC236}">
                      <a16:creationId xmlns:a16="http://schemas.microsoft.com/office/drawing/2014/main" id="{0E34088C-2053-1E4C-AF80-D0DD324F1E61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31ADC538-5D40-934F-9A5D-B3CFF6E7E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C38FD905-9F89-B644-92AD-518D82C52A41}"/>
                  </a:ext>
                </a:extLst>
              </p:cNvPr>
              <p:cNvGrpSpPr/>
              <p:nvPr/>
            </p:nvGrpSpPr>
            <p:grpSpPr>
              <a:xfrm>
                <a:off x="2587271" y="2167627"/>
                <a:ext cx="365760" cy="365760"/>
                <a:chOff x="7370747" y="5220061"/>
                <a:chExt cx="914400" cy="914400"/>
              </a:xfrm>
            </p:grpSpPr>
            <p:sp>
              <p:nvSpPr>
                <p:cNvPr id="398" name="Rounded Rectangle 26">
                  <a:extLst>
                    <a:ext uri="{FF2B5EF4-FFF2-40B4-BE49-F238E27FC236}">
                      <a16:creationId xmlns:a16="http://schemas.microsoft.com/office/drawing/2014/main" id="{53C6815D-3EE6-8440-94F3-CC51318A6CB0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4B75F839-9B09-F64B-B52A-52442640D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F8CF34F-3067-B54E-BF0E-461E2CFD97AC}"/>
                  </a:ext>
                </a:extLst>
              </p:cNvPr>
              <p:cNvGrpSpPr/>
              <p:nvPr/>
            </p:nvGrpSpPr>
            <p:grpSpPr>
              <a:xfrm>
                <a:off x="4992845" y="2131796"/>
                <a:ext cx="365760" cy="365760"/>
                <a:chOff x="7418164" y="5300176"/>
                <a:chExt cx="914400" cy="914400"/>
              </a:xfrm>
            </p:grpSpPr>
            <p:sp>
              <p:nvSpPr>
                <p:cNvPr id="401" name="Rounded Rectangle 26">
                  <a:extLst>
                    <a:ext uri="{FF2B5EF4-FFF2-40B4-BE49-F238E27FC236}">
                      <a16:creationId xmlns:a16="http://schemas.microsoft.com/office/drawing/2014/main" id="{30EFC2A6-E1B3-FE47-B827-BCDD149F5CFB}"/>
                    </a:ext>
                  </a:extLst>
                </p:cNvPr>
                <p:cNvSpPr/>
                <p:nvPr/>
              </p:nvSpPr>
              <p:spPr>
                <a:xfrm>
                  <a:off x="7418164" y="5300176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BF8CA5C7-100C-7149-A593-F52237DA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6644" y="5386308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4773588-5EA2-6444-B7CB-76F44EAC4DB7}"/>
                  </a:ext>
                </a:extLst>
              </p:cNvPr>
              <p:cNvGrpSpPr/>
              <p:nvPr/>
            </p:nvGrpSpPr>
            <p:grpSpPr>
              <a:xfrm>
                <a:off x="5021046" y="4874575"/>
                <a:ext cx="365760" cy="365760"/>
                <a:chOff x="7907873" y="5578591"/>
                <a:chExt cx="914400" cy="914400"/>
              </a:xfrm>
            </p:grpSpPr>
            <p:sp>
              <p:nvSpPr>
                <p:cNvPr id="404" name="Rounded Rectangle 34">
                  <a:extLst>
                    <a:ext uri="{FF2B5EF4-FFF2-40B4-BE49-F238E27FC236}">
                      <a16:creationId xmlns:a16="http://schemas.microsoft.com/office/drawing/2014/main" id="{80292BEA-48F1-E745-86FA-352F4144474B}"/>
                    </a:ext>
                  </a:extLst>
                </p:cNvPr>
                <p:cNvSpPr/>
                <p:nvPr/>
              </p:nvSpPr>
              <p:spPr>
                <a:xfrm>
                  <a:off x="7907873" y="557859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63543201-2897-1748-A8DA-7B14C359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2720" y="5663201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9894A8-EB65-8141-9FAF-817BE16B304E}"/>
                  </a:ext>
                </a:extLst>
              </p:cNvPr>
              <p:cNvGrpSpPr/>
              <p:nvPr/>
            </p:nvGrpSpPr>
            <p:grpSpPr>
              <a:xfrm>
                <a:off x="2590532" y="4859928"/>
                <a:ext cx="365760" cy="365760"/>
                <a:chOff x="7884633" y="5500181"/>
                <a:chExt cx="914400" cy="914400"/>
              </a:xfrm>
            </p:grpSpPr>
            <p:sp>
              <p:nvSpPr>
                <p:cNvPr id="407" name="Rounded Rectangle 34">
                  <a:extLst>
                    <a:ext uri="{FF2B5EF4-FFF2-40B4-BE49-F238E27FC236}">
                      <a16:creationId xmlns:a16="http://schemas.microsoft.com/office/drawing/2014/main" id="{07E3410F-0224-4D48-A61B-7642E198061C}"/>
                    </a:ext>
                  </a:extLst>
                </p:cNvPr>
                <p:cNvSpPr/>
                <p:nvPr/>
              </p:nvSpPr>
              <p:spPr>
                <a:xfrm>
                  <a:off x="7884633" y="550018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AAEB6E3A-BC61-0948-A18F-3EBC658BF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</p:grp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4947074" y="2452280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6A758D51-470E-7E46-BEED-C65869B1081A}"/>
                </a:ext>
              </a:extLst>
            </p:cNvPr>
            <p:cNvSpPr/>
            <p:nvPr/>
          </p:nvSpPr>
          <p:spPr>
            <a:xfrm>
              <a:off x="4979546" y="5199321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566980" y="2531673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544078" y="5192615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B08B12E-C7D1-DA4B-A6CB-D84C88A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99" y="2743492"/>
              <a:ext cx="0" cy="36408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Custom</PresentationFormat>
  <Paragraphs>107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2019-04-25T18:29:39Z</dcterms:modified>
  <cp:category/>
</cp:coreProperties>
</file>