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65372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762663" y="3714536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762663" y="490075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23F80-60E6-4046-9245-8C6329F0C2A4}"/>
              </a:ext>
            </a:extLst>
          </p:cNvPr>
          <p:cNvGrpSpPr/>
          <p:nvPr/>
        </p:nvGrpSpPr>
        <p:grpSpPr>
          <a:xfrm>
            <a:off x="3260833" y="6465072"/>
            <a:ext cx="502920" cy="457200"/>
            <a:chOff x="3037039" y="6184418"/>
            <a:chExt cx="749808" cy="6949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0B4E7FD-F8C3-F349-AE3D-CAEAE382F2F3}"/>
                </a:ext>
              </a:extLst>
            </p:cNvPr>
            <p:cNvGrpSpPr/>
            <p:nvPr/>
          </p:nvGrpSpPr>
          <p:grpSpPr>
            <a:xfrm>
              <a:off x="3037039" y="6184418"/>
              <a:ext cx="749808" cy="694944"/>
              <a:chOff x="6586374" y="3536992"/>
              <a:chExt cx="749808" cy="694944"/>
            </a:xfrm>
          </p:grpSpPr>
          <p:sp>
            <p:nvSpPr>
              <p:cNvPr id="262" name="Shape 252">
                <a:extLst>
                  <a:ext uri="{FF2B5EF4-FFF2-40B4-BE49-F238E27FC236}">
                    <a16:creationId xmlns:a16="http://schemas.microsoft.com/office/drawing/2014/main" id="{ECFE8CD8-19DA-EC4F-8A8B-AF80107BFBBD}"/>
                  </a:ext>
                </a:extLst>
              </p:cNvPr>
              <p:cNvSpPr/>
              <p:nvPr/>
            </p:nvSpPr>
            <p:spPr>
              <a:xfrm>
                <a:off x="6586374" y="3536992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F95857A-B9E2-494D-9076-93BBDFA14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08629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F83CDB5-E160-4643-B15A-CA6E2ADA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3997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C1ACEA82-DA09-A94F-BFFD-9D2703F45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00266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0C0F5FF6-6A06-5149-9577-1BB7FE3F9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3315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ED101265-A737-0D49-A1D0-C44E41714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7590" y="6297976"/>
              <a:ext cx="417972" cy="484984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9014123" y="4202858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97" y="3104173"/>
            <a:ext cx="815321" cy="39553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3ADDD0-6785-664B-BC10-7531EED13B17}"/>
              </a:ext>
            </a:extLst>
          </p:cNvPr>
          <p:cNvGrpSpPr/>
          <p:nvPr/>
        </p:nvGrpSpPr>
        <p:grpSpPr>
          <a:xfrm>
            <a:off x="4269216" y="6465072"/>
            <a:ext cx="502920" cy="457200"/>
            <a:chOff x="583315" y="4742217"/>
            <a:chExt cx="749808" cy="69494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67E182C-84BC-B94E-A0C6-D59017878074}"/>
                </a:ext>
              </a:extLst>
            </p:cNvPr>
            <p:cNvGrpSpPr/>
            <p:nvPr/>
          </p:nvGrpSpPr>
          <p:grpSpPr>
            <a:xfrm>
              <a:off x="583315" y="4742217"/>
              <a:ext cx="749808" cy="694944"/>
              <a:chOff x="515395" y="1714061"/>
              <a:chExt cx="749808" cy="694944"/>
            </a:xfrm>
          </p:grpSpPr>
          <p:sp>
            <p:nvSpPr>
              <p:cNvPr id="127" name="Shape 252">
                <a:extLst>
                  <a:ext uri="{FF2B5EF4-FFF2-40B4-BE49-F238E27FC236}">
                    <a16:creationId xmlns:a16="http://schemas.microsoft.com/office/drawing/2014/main" id="{88D62924-B5BE-9C4D-946B-B8CA84D45539}"/>
                  </a:ext>
                </a:extLst>
              </p:cNvPr>
              <p:cNvSpPr/>
              <p:nvPr/>
            </p:nvSpPr>
            <p:spPr>
              <a:xfrm>
                <a:off x="515395" y="1714061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F3224F9-D52A-244A-A964-6D812A95D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085698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4B5E00D2-90D4-D747-B39B-39B4945ED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1704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0A9FA47-D4C5-1948-ACD6-9CDD714E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77335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8092BA3-C47E-A341-9E29-BEB12A8F4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21022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2EFC0-5A06-464E-B78E-ACA6605B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35" y="4817416"/>
              <a:ext cx="457200" cy="528284"/>
            </a:xfrm>
            <a:prstGeom prst="rect">
              <a:avLst/>
            </a:prstGeom>
          </p:spPr>
        </p:pic>
      </p:grp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5948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890578" y="3590257"/>
            <a:ext cx="840414" cy="377160"/>
          </a:xfrm>
          <a:prstGeom prst="bentConnector3">
            <a:avLst>
              <a:gd name="adj1" fmla="val -476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1"/>
            <a:ext cx="9711661" cy="6985051"/>
            <a:chOff x="215911" y="120531"/>
            <a:chExt cx="9711661" cy="6985051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402612" y="120531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52466" y="209664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172557" y="2880754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105416" y="6390869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145434" y="6951694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177455" y="6927135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94141" y="80316"/>
            <a:ext cx="0" cy="72689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6">
            <a:extLst>
              <a:ext uri="{FF2B5EF4-FFF2-40B4-BE49-F238E27FC236}">
                <a16:creationId xmlns:a16="http://schemas.microsoft.com/office/drawing/2014/main" id="{84D49E6F-CCA3-1749-868F-1B1043B0879C}"/>
              </a:ext>
            </a:extLst>
          </p:cNvPr>
          <p:cNvSpPr/>
          <p:nvPr/>
        </p:nvSpPr>
        <p:spPr>
          <a:xfrm flipV="1">
            <a:off x="1208787" y="80050"/>
            <a:ext cx="2367" cy="72689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31982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800565" cy="1626646"/>
            <a:chOff x="976485" y="2069811"/>
            <a:chExt cx="4685428" cy="1934774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6" y="2069811"/>
              <a:ext cx="655475" cy="548640"/>
              <a:chOff x="5913506" y="4650196"/>
              <a:chExt cx="816389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816389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4"/>
              <a:ext cx="655475" cy="548640"/>
              <a:chOff x="535862" y="2000067"/>
              <a:chExt cx="814378" cy="694944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8344" y="2048602"/>
                <a:ext cx="551168" cy="551167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5" y="3447743"/>
              <a:ext cx="655475" cy="548640"/>
              <a:chOff x="435223" y="2037197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3" y="203719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55474" cy="543805"/>
              <a:chOff x="597584" y="2012118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2000" y="3447743"/>
              <a:ext cx="655475" cy="543805"/>
              <a:chOff x="559496" y="200566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6" y="200566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2030353" y="6354622"/>
            <a:ext cx="5465947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Custom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2018-09-03T14:20:14Z</dcterms:modified>
  <cp:category/>
</cp:coreProperties>
</file>