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78" r:id="rId2"/>
    <p:sldId id="306" r:id="rId3"/>
    <p:sldId id="312" r:id="rId4"/>
    <p:sldId id="267" r:id="rId5"/>
    <p:sldId id="269" r:id="rId6"/>
  </p:sldIdLst>
  <p:sldSz cx="10058400" cy="7772400"/>
  <p:notesSz cx="6858000" cy="9144000"/>
  <p:defaultTextStyle>
    <a:lvl1pPr algn="ctr" defTabSz="584200">
      <a:defRPr sz="2800">
        <a:latin typeface="+mn-lt"/>
        <a:ea typeface="+mn-ea"/>
        <a:cs typeface="+mn-cs"/>
        <a:sym typeface="Helvetica Light"/>
      </a:defRPr>
    </a:lvl1pPr>
    <a:lvl2pPr indent="228600" algn="ctr" defTabSz="584200">
      <a:defRPr sz="2800">
        <a:latin typeface="+mn-lt"/>
        <a:ea typeface="+mn-ea"/>
        <a:cs typeface="+mn-cs"/>
        <a:sym typeface="Helvetica Light"/>
      </a:defRPr>
    </a:lvl2pPr>
    <a:lvl3pPr indent="457200" algn="ctr" defTabSz="584200">
      <a:defRPr sz="2800">
        <a:latin typeface="+mn-lt"/>
        <a:ea typeface="+mn-ea"/>
        <a:cs typeface="+mn-cs"/>
        <a:sym typeface="Helvetica Light"/>
      </a:defRPr>
    </a:lvl3pPr>
    <a:lvl4pPr indent="685800" algn="ctr" defTabSz="584200">
      <a:defRPr sz="2800">
        <a:latin typeface="+mn-lt"/>
        <a:ea typeface="+mn-ea"/>
        <a:cs typeface="+mn-cs"/>
        <a:sym typeface="Helvetica Light"/>
      </a:defRPr>
    </a:lvl4pPr>
    <a:lvl5pPr indent="914400" algn="ctr" defTabSz="584200">
      <a:defRPr sz="2800">
        <a:latin typeface="+mn-lt"/>
        <a:ea typeface="+mn-ea"/>
        <a:cs typeface="+mn-cs"/>
        <a:sym typeface="Helvetica Light"/>
      </a:defRPr>
    </a:lvl5pPr>
    <a:lvl6pPr indent="1143000" algn="ctr" defTabSz="584200">
      <a:defRPr sz="2800">
        <a:latin typeface="+mn-lt"/>
        <a:ea typeface="+mn-ea"/>
        <a:cs typeface="+mn-cs"/>
        <a:sym typeface="Helvetica Light"/>
      </a:defRPr>
    </a:lvl6pPr>
    <a:lvl7pPr indent="1371600" algn="ctr" defTabSz="584200">
      <a:defRPr sz="2800">
        <a:latin typeface="+mn-lt"/>
        <a:ea typeface="+mn-ea"/>
        <a:cs typeface="+mn-cs"/>
        <a:sym typeface="Helvetica Light"/>
      </a:defRPr>
    </a:lvl7pPr>
    <a:lvl8pPr indent="1600200" algn="ctr" defTabSz="584200">
      <a:defRPr sz="2800">
        <a:latin typeface="+mn-lt"/>
        <a:ea typeface="+mn-ea"/>
        <a:cs typeface="+mn-cs"/>
        <a:sym typeface="Helvetica Light"/>
      </a:defRPr>
    </a:lvl8pPr>
    <a:lvl9pPr indent="1828800" algn="ctr" defTabSz="584200">
      <a:defRPr sz="2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2232" userDrawn="1">
          <p15:clr>
            <a:srgbClr val="A4A3A4"/>
          </p15:clr>
        </p15:guide>
        <p15:guide id="3" pos="1848" userDrawn="1">
          <p15:clr>
            <a:srgbClr val="A4A3A4"/>
          </p15:clr>
        </p15:guide>
        <p15:guide id="5" pos="3000" userDrawn="1">
          <p15:clr>
            <a:srgbClr val="A4A3A4"/>
          </p15:clr>
        </p15:guide>
        <p15:guide id="6" pos="3312" userDrawn="1">
          <p15:clr>
            <a:srgbClr val="A4A3A4"/>
          </p15:clr>
        </p15:guide>
        <p15:guide id="7" pos="3648" userDrawn="1">
          <p15:clr>
            <a:srgbClr val="A4A3A4"/>
          </p15:clr>
        </p15:guide>
        <p15:guide id="8" pos="4032" userDrawn="1">
          <p15:clr>
            <a:srgbClr val="A4A3A4"/>
          </p15:clr>
        </p15:guide>
        <p15:guide id="9" pos="4296" userDrawn="1">
          <p15:clr>
            <a:srgbClr val="A4A3A4"/>
          </p15:clr>
        </p15:guide>
        <p15:guide id="10" pos="4944" userDrawn="1">
          <p15:clr>
            <a:srgbClr val="A4A3A4"/>
          </p15:clr>
        </p15:guide>
        <p15:guide id="11" pos="5592" userDrawn="1">
          <p15:clr>
            <a:srgbClr val="A4A3A4"/>
          </p15:clr>
        </p15:guide>
        <p15:guide id="12" orient="horz" pos="1992" userDrawn="1">
          <p15:clr>
            <a:srgbClr val="A4A3A4"/>
          </p15:clr>
        </p15:guide>
        <p15:guide id="13" orient="horz" pos="2424" userDrawn="1">
          <p15:clr>
            <a:srgbClr val="A4A3A4"/>
          </p15:clr>
        </p15:guide>
        <p15:guide id="14" orient="horz" pos="3072" userDrawn="1">
          <p15:clr>
            <a:srgbClr val="A4A3A4"/>
          </p15:clr>
        </p15:guide>
        <p15:guide id="15" orient="horz" pos="2856" userDrawn="1">
          <p15:clr>
            <a:srgbClr val="A4A3A4"/>
          </p15:clr>
        </p15:guide>
        <p15:guide id="16" orient="horz" pos="3288" userDrawn="1">
          <p15:clr>
            <a:srgbClr val="A4A3A4"/>
          </p15:clr>
        </p15:guide>
        <p15:guide id="17" orient="horz" pos="336" userDrawn="1">
          <p15:clr>
            <a:srgbClr val="A4A3A4"/>
          </p15:clr>
        </p15:guide>
        <p15:guide id="18" pos="480" userDrawn="1">
          <p15:clr>
            <a:srgbClr val="A4A3A4"/>
          </p15:clr>
        </p15:guide>
        <p15:guide id="19" pos="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226E"/>
    <a:srgbClr val="C6982C"/>
    <a:srgbClr val="196970"/>
    <a:srgbClr val="C06328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/>
    <p:restoredTop sz="94845"/>
  </p:normalViewPr>
  <p:slideViewPr>
    <p:cSldViewPr snapToGrid="0">
      <p:cViewPr varScale="1">
        <p:scale>
          <a:sx n="83" d="100"/>
          <a:sy n="83" d="100"/>
        </p:scale>
        <p:origin x="2168" y="200"/>
      </p:cViewPr>
      <p:guideLst>
        <p:guide orient="horz" pos="2208"/>
        <p:guide pos="2232"/>
        <p:guide pos="1848"/>
        <p:guide pos="3000"/>
        <p:guide pos="3312"/>
        <p:guide pos="3648"/>
        <p:guide pos="4032"/>
        <p:guide pos="4296"/>
        <p:guide pos="4944"/>
        <p:guide pos="5592"/>
        <p:guide orient="horz" pos="1992"/>
        <p:guide orient="horz" pos="2424"/>
        <p:guide orient="horz" pos="3072"/>
        <p:guide orient="horz" pos="2856"/>
        <p:guide orient="horz" pos="3288"/>
        <p:guide orient="horz" pos="336"/>
        <p:guide pos="480"/>
        <p:guide pos="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58653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128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664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298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82265" y="1381422"/>
            <a:ext cx="8093870" cy="2553892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82265" y="4004071"/>
            <a:ext cx="8093870" cy="87421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6EEDD8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5596E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0" name="Shape 3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1" name="Shape 3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4" name="Shape 34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5" name="Shape 35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36" name="Shape 36"/>
          <p:cNvSpPr/>
          <p:nvPr/>
        </p:nvSpPr>
        <p:spPr>
          <a:xfrm>
            <a:off x="5029200" y="2065265"/>
            <a:ext cx="5029200" cy="5102987"/>
          </a:xfrm>
          <a:prstGeom prst="rect">
            <a:avLst/>
          </a:prstGeom>
          <a:solidFill>
            <a:srgbClr val="FF7D8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FFA573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40" name="Shape 4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41" name="Shape 4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2" name="Shape 42"/>
          <p:cNvSpPr/>
          <p:nvPr/>
        </p:nvSpPr>
        <p:spPr>
          <a:xfrm>
            <a:off x="5029200" y="2065265"/>
            <a:ext cx="5029201" cy="5102987"/>
          </a:xfrm>
          <a:prstGeom prst="rect">
            <a:avLst/>
          </a:prstGeom>
          <a:solidFill>
            <a:srgbClr val="FF71D4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BA8FF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7" name="Shape 4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C8F08F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FDE87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50" name="Shape 5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8131212" y="7348238"/>
            <a:ext cx="1668925" cy="15370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 baseline="0" dirty="0">
                <a:solidFill>
                  <a:schemeClr val="tx1"/>
                </a:solid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 baseline="0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Copyright IBM Corporation 2016</a:t>
            </a:r>
            <a:endParaRPr sz="600" baseline="0"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HelvNeue Roman for IBM"/>
              <a:ea typeface="HelvNeue Roman for IBM"/>
              <a:cs typeface="HelvNeue Roman for IBM"/>
              <a:sym typeface="HelvNeue Roman for IBM"/>
              <a:hlinkClick r:id="rId2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982265" y="5310485"/>
            <a:ext cx="8093870" cy="11001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982265" y="6449913"/>
            <a:ext cx="8093870" cy="87421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82265" y="2609254"/>
            <a:ext cx="8093870" cy="25538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36699" y="605432"/>
            <a:ext cx="4125516" cy="3084315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736699" y="3797796"/>
            <a:ext cx="4125516" cy="31727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4125516" cy="4862216"/>
          </a:xfrm>
          <a:prstGeom prst="rect">
            <a:avLst/>
          </a:prstGeom>
        </p:spPr>
        <p:txBody>
          <a:bodyPr/>
          <a:lstStyle>
            <a:lvl1pPr marL="269421" indent="-269421">
              <a:spcBef>
                <a:spcPts val="3200"/>
              </a:spcBef>
              <a:defRPr sz="2200"/>
            </a:lvl1pPr>
            <a:lvl2pPr marL="612321" indent="-269421">
              <a:spcBef>
                <a:spcPts val="3200"/>
              </a:spcBef>
              <a:defRPr sz="2200"/>
            </a:lvl2pPr>
            <a:lvl3pPr marL="955221" indent="-269421">
              <a:spcBef>
                <a:spcPts val="3200"/>
              </a:spcBef>
              <a:defRPr sz="2200"/>
            </a:lvl3pPr>
            <a:lvl4pPr marL="1298121" indent="-269421">
              <a:spcBef>
                <a:spcPts val="3200"/>
              </a:spcBef>
              <a:defRPr sz="2200"/>
            </a:lvl4pPr>
            <a:lvl5pPr marL="1641021" indent="-269421">
              <a:spcBef>
                <a:spcPts val="3200"/>
              </a:spcBef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736699" y="1096565"/>
            <a:ext cx="8585002" cy="557927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36699" y="458092"/>
            <a:ext cx="8585002" cy="16698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8585002" cy="48622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algn="ctr" defTabSz="584200">
        <a:defRPr sz="6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6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6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6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6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6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6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6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6200">
          <a:latin typeface="+mn-lt"/>
          <a:ea typeface="+mn-ea"/>
          <a:cs typeface="+mn-cs"/>
          <a:sym typeface="Helvetica Light"/>
        </a:defRPr>
      </a:lvl9pPr>
    </p:titleStyle>
    <p:bodyStyle>
      <a:lvl1pPr marL="345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1pPr>
      <a:lvl2pPr marL="790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2pPr>
      <a:lvl3pPr marL="1234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3pPr>
      <a:lvl4pPr marL="1679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4pPr>
      <a:lvl5pPr marL="2123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5pPr>
      <a:lvl6pPr marL="2568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6pPr>
      <a:lvl7pPr marL="3012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7pPr>
      <a:lvl8pPr marL="3457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8pPr>
      <a:lvl9pPr marL="3901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tif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13.emf"/><Relationship Id="rId7" Type="http://schemas.openxmlformats.org/officeDocument/2006/relationships/image" Target="../media/image9.tiff"/><Relationship Id="rId12" Type="http://schemas.openxmlformats.org/officeDocument/2006/relationships/image" Target="../media/image5.emf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emf"/><Relationship Id="rId11" Type="http://schemas.openxmlformats.org/officeDocument/2006/relationships/image" Target="../media/image2.png"/><Relationship Id="rId5" Type="http://schemas.openxmlformats.org/officeDocument/2006/relationships/image" Target="../media/image3.emf"/><Relationship Id="rId15" Type="http://schemas.openxmlformats.org/officeDocument/2006/relationships/image" Target="../media/image16.png"/><Relationship Id="rId10" Type="http://schemas.openxmlformats.org/officeDocument/2006/relationships/image" Target="../media/image12.png"/><Relationship Id="rId19" Type="http://schemas.openxmlformats.org/officeDocument/2006/relationships/image" Target="../media/image20.png"/><Relationship Id="rId4" Type="http://schemas.openxmlformats.org/officeDocument/2006/relationships/image" Target="../media/image4.emf"/><Relationship Id="rId9" Type="http://schemas.openxmlformats.org/officeDocument/2006/relationships/image" Target="../media/image7.emf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369887" y="906462"/>
            <a:ext cx="6558814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sz="2400" dirty="0"/>
              <a:t>Virtual Private Cloud Diagram Template</a:t>
            </a:r>
            <a:endParaRPr sz="2400" dirty="0"/>
          </a:p>
        </p:txBody>
      </p:sp>
      <p:sp>
        <p:nvSpPr>
          <p:cNvPr id="58" name="Shape 58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9887" y="2261811"/>
            <a:ext cx="8496300" cy="241844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Using the Diagram Template</a:t>
            </a: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b="1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  <a:p>
            <a:pPr marL="285750" indent="-285750" algn="l" rtl="0" hangingPunct="0">
              <a:buFont typeface="Arial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This template is for use in creating a visual representation of </a:t>
            </a:r>
            <a:r>
              <a:rPr lang="en-US" sz="1400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Virtual Private Cloud</a:t>
            </a: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marR="0" indent="-28575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You may add numbers (which are provided on page 3) to the diagram to correspond to the runtime flow steps in your architecture.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marR="0" indent="-28575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See instructions on how to gray out icons and lines on Page 5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10747" y="0"/>
            <a:ext cx="173589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</a:rPr>
              <a:t>August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16</a:t>
            </a:r>
            <a:r>
              <a:rPr kumimoji="0" lang="en-US" sz="1200" b="1" i="0" u="none" strike="noStrike" cap="none" spc="0" normalizeH="0" baseline="30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th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21609412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9853C5F9-1376-2C46-A392-375ACCBB646C}"/>
              </a:ext>
            </a:extLst>
          </p:cNvPr>
          <p:cNvGrpSpPr/>
          <p:nvPr/>
        </p:nvGrpSpPr>
        <p:grpSpPr>
          <a:xfrm>
            <a:off x="235324" y="763228"/>
            <a:ext cx="9731328" cy="6087022"/>
            <a:chOff x="235324" y="763228"/>
            <a:chExt cx="9731328" cy="608702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87749C6-3635-1F4A-AD76-01EEC47C8579}"/>
                </a:ext>
              </a:extLst>
            </p:cNvPr>
            <p:cNvGrpSpPr/>
            <p:nvPr/>
          </p:nvGrpSpPr>
          <p:grpSpPr>
            <a:xfrm>
              <a:off x="235324" y="763228"/>
              <a:ext cx="9731328" cy="6087022"/>
              <a:chOff x="204327" y="623743"/>
              <a:chExt cx="9731328" cy="6087022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0B84DFE6-0DC9-CD47-8245-7452D69EEFA6}"/>
                  </a:ext>
                </a:extLst>
              </p:cNvPr>
              <p:cNvGrpSpPr/>
              <p:nvPr/>
            </p:nvGrpSpPr>
            <p:grpSpPr>
              <a:xfrm>
                <a:off x="204327" y="623743"/>
                <a:ext cx="9031523" cy="6087022"/>
                <a:chOff x="204327" y="623743"/>
                <a:chExt cx="9031523" cy="6087022"/>
              </a:xfrm>
            </p:grpSpPr>
            <p:pic>
              <p:nvPicPr>
                <p:cNvPr id="142" name="Picture 141">
                  <a:extLst>
                    <a:ext uri="{FF2B5EF4-FFF2-40B4-BE49-F238E27FC236}">
                      <a16:creationId xmlns:a16="http://schemas.microsoft.com/office/drawing/2014/main" id="{C74AFBD6-D704-2A46-8788-46E11326C7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8468711" y="3523181"/>
                  <a:ext cx="767139" cy="780142"/>
                </a:xfrm>
                <a:prstGeom prst="rect">
                  <a:avLst/>
                </a:prstGeom>
              </p:spPr>
            </p:pic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67C6DE00-F3F9-FF42-B244-EFB37D4F7A35}"/>
                    </a:ext>
                  </a:extLst>
                </p:cNvPr>
                <p:cNvGrpSpPr/>
                <p:nvPr/>
              </p:nvGrpSpPr>
              <p:grpSpPr>
                <a:xfrm>
                  <a:off x="204327" y="623743"/>
                  <a:ext cx="9031523" cy="6087022"/>
                  <a:chOff x="170482" y="1498595"/>
                  <a:chExt cx="9031523" cy="6087022"/>
                </a:xfrm>
              </p:grpSpPr>
              <p:sp>
                <p:nvSpPr>
                  <p:cNvPr id="39" name="Rounded Rectangle 38"/>
                  <p:cNvSpPr/>
                  <p:nvPr/>
                </p:nvSpPr>
                <p:spPr>
                  <a:xfrm>
                    <a:off x="170482" y="1672021"/>
                    <a:ext cx="7760644" cy="5913596"/>
                  </a:xfrm>
                  <a:prstGeom prst="roundRect">
                    <a:avLst>
                      <a:gd name="adj" fmla="val 9818"/>
                    </a:avLst>
                  </a:prstGeom>
                  <a:noFill/>
                  <a:ln w="12700">
                    <a:solidFill>
                      <a:srgbClr val="4378BB"/>
                    </a:solidFill>
                    <a:prstDash val="soli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>
                      <a:solidFill>
                        <a:schemeClr val="tx1"/>
                      </a:solidFill>
                      <a:latin typeface="Arial"/>
                      <a:cs typeface="Arial"/>
                    </a:endParaRPr>
                  </a:p>
                </p:txBody>
              </p:sp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366359" y="1992650"/>
                    <a:ext cx="6390820" cy="5307051"/>
                    <a:chOff x="1609584" y="3498989"/>
                    <a:chExt cx="4801726" cy="3148598"/>
                  </a:xfrm>
                </p:grpSpPr>
                <p:sp>
                  <p:nvSpPr>
                    <p:cNvPr id="42" name="Rounded Rectangle 41"/>
                    <p:cNvSpPr/>
                    <p:nvPr/>
                  </p:nvSpPr>
                  <p:spPr>
                    <a:xfrm>
                      <a:off x="1609584" y="3498989"/>
                      <a:ext cx="4801726" cy="3148598"/>
                    </a:xfrm>
                    <a:prstGeom prst="roundRect">
                      <a:avLst>
                        <a:gd name="adj" fmla="val 9818"/>
                      </a:avLst>
                    </a:prstGeom>
                    <a:noFill/>
                    <a:ln w="12700">
                      <a:solidFill>
                        <a:srgbClr val="4378BB"/>
                      </a:solidFill>
                      <a:prstDash val="sysDot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dirty="0">
                        <a:solidFill>
                          <a:schemeClr val="tx1"/>
                        </a:solidFill>
                        <a:latin typeface="Helvetica Neue"/>
                        <a:cs typeface="Helvetica Neue"/>
                      </a:endParaRPr>
                    </a:p>
                  </p:txBody>
                </p:sp>
                <p:sp>
                  <p:nvSpPr>
                    <p:cNvPr id="44" name="Rounded Rectangle 43"/>
                    <p:cNvSpPr/>
                    <p:nvPr/>
                  </p:nvSpPr>
                  <p:spPr>
                    <a:xfrm>
                      <a:off x="1807503" y="3768969"/>
                      <a:ext cx="1715040" cy="2740694"/>
                    </a:xfrm>
                    <a:prstGeom prst="roundRect">
                      <a:avLst>
                        <a:gd name="adj" fmla="val 9818"/>
                      </a:avLst>
                    </a:prstGeom>
                    <a:noFill/>
                    <a:ln w="12700">
                      <a:solidFill>
                        <a:srgbClr val="4378BB"/>
                      </a:solidFill>
                      <a:prstDash val="lgDash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dirty="0">
                        <a:solidFill>
                          <a:schemeClr val="tx1"/>
                        </a:solidFill>
                        <a:latin typeface="Helvetica Neue"/>
                        <a:cs typeface="Helvetica Neue"/>
                      </a:endParaRPr>
                    </a:p>
                  </p:txBody>
                </p:sp>
                <p:sp>
                  <p:nvSpPr>
                    <p:cNvPr id="27" name="Rounded Rectangle 26"/>
                    <p:cNvSpPr/>
                    <p:nvPr/>
                  </p:nvSpPr>
                  <p:spPr>
                    <a:xfrm>
                      <a:off x="2006264" y="4055820"/>
                      <a:ext cx="1309596" cy="1019844"/>
                    </a:xfrm>
                    <a:prstGeom prst="roundRect">
                      <a:avLst>
                        <a:gd name="adj" fmla="val 9818"/>
                      </a:avLst>
                    </a:prstGeom>
                    <a:noFill/>
                    <a:ln w="6350">
                      <a:solidFill>
                        <a:srgbClr val="FF0000"/>
                      </a:solidFill>
                      <a:prstDash val="solid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8" name="Rounded Rectangle 27"/>
                    <p:cNvSpPr/>
                    <p:nvPr/>
                  </p:nvSpPr>
                  <p:spPr>
                    <a:xfrm>
                      <a:off x="2168421" y="5598778"/>
                      <a:ext cx="3670882" cy="571939"/>
                    </a:xfrm>
                    <a:prstGeom prst="roundRect">
                      <a:avLst>
                        <a:gd name="adj" fmla="val 9818"/>
                      </a:avLst>
                    </a:prstGeom>
                    <a:noFill/>
                    <a:ln w="12700">
                      <a:solidFill>
                        <a:srgbClr val="FF0000"/>
                      </a:solidFill>
                      <a:prstDash val="lgDash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dirty="0">
                        <a:solidFill>
                          <a:schemeClr val="tx1"/>
                        </a:solidFill>
                        <a:latin typeface="Helvetica Neue"/>
                        <a:cs typeface="Helvetica Neue"/>
                      </a:endParaRPr>
                    </a:p>
                  </p:txBody>
                </p:sp>
              </p:grpSp>
              <p:pic>
                <p:nvPicPr>
                  <p:cNvPr id="38" name="Picture 37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027373" y="2757100"/>
                    <a:ext cx="266569" cy="368300"/>
                  </a:xfrm>
                  <a:prstGeom prst="rect">
                    <a:avLst/>
                  </a:prstGeom>
                </p:spPr>
              </p:pic>
              <p:pic>
                <p:nvPicPr>
                  <p:cNvPr id="49" name="Picture 48">
                    <a:extLst>
                      <a:ext uri="{FF2B5EF4-FFF2-40B4-BE49-F238E27FC236}">
                        <a16:creationId xmlns:a16="http://schemas.microsoft.com/office/drawing/2014/main" id="{EF223050-B4C1-894E-A5FC-FEF3F4DB2D2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7637" y="1498595"/>
                    <a:ext cx="444281" cy="330200"/>
                  </a:xfrm>
                  <a:prstGeom prst="rect">
                    <a:avLst/>
                  </a:prstGeom>
                </p:spPr>
              </p:pic>
              <p:sp>
                <p:nvSpPr>
                  <p:cNvPr id="72" name="Rounded Rectangle 71">
                    <a:extLst>
                      <a:ext uri="{FF2B5EF4-FFF2-40B4-BE49-F238E27FC236}">
                        <a16:creationId xmlns:a16="http://schemas.microsoft.com/office/drawing/2014/main" id="{6506A56E-229C-B444-8BDB-CF25E56966B2}"/>
                      </a:ext>
                    </a:extLst>
                  </p:cNvPr>
                  <p:cNvSpPr/>
                  <p:nvPr/>
                </p:nvSpPr>
                <p:spPr>
                  <a:xfrm>
                    <a:off x="884875" y="5154425"/>
                    <a:ext cx="1742997" cy="1718976"/>
                  </a:xfrm>
                  <a:prstGeom prst="roundRect">
                    <a:avLst>
                      <a:gd name="adj" fmla="val 9818"/>
                    </a:avLst>
                  </a:prstGeom>
                  <a:noFill/>
                  <a:ln w="12700">
                    <a:solidFill>
                      <a:srgbClr val="FF0000"/>
                    </a:solidFill>
                    <a:prstDash val="soli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>
                      <a:solidFill>
                        <a:schemeClr val="tx1"/>
                      </a:solidFill>
                      <a:latin typeface="Arial"/>
                      <a:cs typeface="Arial"/>
                    </a:endParaRPr>
                  </a:p>
                </p:txBody>
              </p:sp>
              <p:pic>
                <p:nvPicPr>
                  <p:cNvPr id="84" name="Picture 83">
                    <a:extLst>
                      <a:ext uri="{FF2B5EF4-FFF2-40B4-BE49-F238E27FC236}">
                        <a16:creationId xmlns:a16="http://schemas.microsoft.com/office/drawing/2014/main" id="{66F7EEB6-E833-1542-9283-457C3C8B5C1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57519" y="4949525"/>
                    <a:ext cx="266569" cy="368300"/>
                  </a:xfrm>
                  <a:prstGeom prst="rect">
                    <a:avLst/>
                  </a:prstGeom>
                </p:spPr>
              </p:pic>
              <p:sp>
                <p:nvSpPr>
                  <p:cNvPr id="86" name="Rounded Rectangle 85">
                    <a:extLst>
                      <a:ext uri="{FF2B5EF4-FFF2-40B4-BE49-F238E27FC236}">
                        <a16:creationId xmlns:a16="http://schemas.microsoft.com/office/drawing/2014/main" id="{4993E789-66E9-274F-A09D-087FFB2C2E23}"/>
                      </a:ext>
                    </a:extLst>
                  </p:cNvPr>
                  <p:cNvSpPr/>
                  <p:nvPr/>
                </p:nvSpPr>
                <p:spPr>
                  <a:xfrm>
                    <a:off x="4186738" y="2447706"/>
                    <a:ext cx="2282619" cy="4619517"/>
                  </a:xfrm>
                  <a:prstGeom prst="roundRect">
                    <a:avLst>
                      <a:gd name="adj" fmla="val 9818"/>
                    </a:avLst>
                  </a:prstGeom>
                  <a:noFill/>
                  <a:ln w="12700">
                    <a:solidFill>
                      <a:srgbClr val="4378BB"/>
                    </a:solidFill>
                    <a:prstDash val="lgDash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>
                      <a:solidFill>
                        <a:schemeClr val="tx1"/>
                      </a:solidFill>
                      <a:latin typeface="Helvetica Neue"/>
                      <a:cs typeface="Helvetica Neue"/>
                    </a:endParaRPr>
                  </a:p>
                </p:txBody>
              </p:sp>
              <p:sp>
                <p:nvSpPr>
                  <p:cNvPr id="92" name="Rounded Rectangle 91">
                    <a:extLst>
                      <a:ext uri="{FF2B5EF4-FFF2-40B4-BE49-F238E27FC236}">
                        <a16:creationId xmlns:a16="http://schemas.microsoft.com/office/drawing/2014/main" id="{44E3CB32-98FF-2249-B8A0-789FC06447D0}"/>
                      </a:ext>
                    </a:extLst>
                  </p:cNvPr>
                  <p:cNvSpPr/>
                  <p:nvPr/>
                </p:nvSpPr>
                <p:spPr>
                  <a:xfrm>
                    <a:off x="4442373" y="2924965"/>
                    <a:ext cx="1742997" cy="1718976"/>
                  </a:xfrm>
                  <a:prstGeom prst="roundRect">
                    <a:avLst>
                      <a:gd name="adj" fmla="val 9818"/>
                    </a:avLst>
                  </a:prstGeom>
                  <a:noFill/>
                  <a:ln w="12700">
                    <a:solidFill>
                      <a:srgbClr val="FF0000"/>
                    </a:solidFill>
                    <a:prstDash val="soli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>
                      <a:solidFill>
                        <a:schemeClr val="tx1"/>
                      </a:solidFill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93" name="Rounded Rectangle 92">
                    <a:extLst>
                      <a:ext uri="{FF2B5EF4-FFF2-40B4-BE49-F238E27FC236}">
                        <a16:creationId xmlns:a16="http://schemas.microsoft.com/office/drawing/2014/main" id="{88163EE4-8CFF-BD48-8442-0408571AA578}"/>
                      </a:ext>
                    </a:extLst>
                  </p:cNvPr>
                  <p:cNvSpPr/>
                  <p:nvPr/>
                </p:nvSpPr>
                <p:spPr>
                  <a:xfrm>
                    <a:off x="4429774" y="5174172"/>
                    <a:ext cx="1742997" cy="1718976"/>
                  </a:xfrm>
                  <a:prstGeom prst="roundRect">
                    <a:avLst>
                      <a:gd name="adj" fmla="val 9818"/>
                    </a:avLst>
                  </a:prstGeom>
                  <a:noFill/>
                  <a:ln w="12700">
                    <a:solidFill>
                      <a:srgbClr val="FF0000"/>
                    </a:solidFill>
                    <a:prstDash val="soli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>
                      <a:solidFill>
                        <a:schemeClr val="tx1"/>
                      </a:solidFill>
                      <a:latin typeface="Arial"/>
                      <a:cs typeface="Arial"/>
                    </a:endParaRPr>
                  </a:p>
                </p:txBody>
              </p:sp>
              <p:pic>
                <p:nvPicPr>
                  <p:cNvPr id="94" name="Picture 93">
                    <a:extLst>
                      <a:ext uri="{FF2B5EF4-FFF2-40B4-BE49-F238E27FC236}">
                        <a16:creationId xmlns:a16="http://schemas.microsoft.com/office/drawing/2014/main" id="{3E795808-6134-7649-A1DD-3D6EBFF0374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514687" y="2741859"/>
                    <a:ext cx="266569" cy="368300"/>
                  </a:xfrm>
                  <a:prstGeom prst="rect">
                    <a:avLst/>
                  </a:prstGeom>
                </p:spPr>
              </p:pic>
              <p:pic>
                <p:nvPicPr>
                  <p:cNvPr id="97" name="Picture 96">
                    <a:extLst>
                      <a:ext uri="{FF2B5EF4-FFF2-40B4-BE49-F238E27FC236}">
                        <a16:creationId xmlns:a16="http://schemas.microsoft.com/office/drawing/2014/main" id="{19B70E7F-636B-6444-9B12-8CF9D7A6B95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485263" y="4957195"/>
                    <a:ext cx="266569" cy="368300"/>
                  </a:xfrm>
                  <a:prstGeom prst="rect">
                    <a:avLst/>
                  </a:prstGeom>
                </p:spPr>
              </p:pic>
              <p:sp>
                <p:nvSpPr>
                  <p:cNvPr id="130" name="Rounded Rectangle 129">
                    <a:extLst>
                      <a:ext uri="{FF2B5EF4-FFF2-40B4-BE49-F238E27FC236}">
                        <a16:creationId xmlns:a16="http://schemas.microsoft.com/office/drawing/2014/main" id="{E1561D93-652E-804D-BE49-7F40F1E6FCD6}"/>
                      </a:ext>
                    </a:extLst>
                  </p:cNvPr>
                  <p:cNvSpPr/>
                  <p:nvPr/>
                </p:nvSpPr>
                <p:spPr>
                  <a:xfrm>
                    <a:off x="1110140" y="3328931"/>
                    <a:ext cx="4885731" cy="964019"/>
                  </a:xfrm>
                  <a:prstGeom prst="roundRect">
                    <a:avLst>
                      <a:gd name="adj" fmla="val 9818"/>
                    </a:avLst>
                  </a:prstGeom>
                  <a:noFill/>
                  <a:ln w="12700">
                    <a:solidFill>
                      <a:srgbClr val="FF0000"/>
                    </a:solidFill>
                    <a:prstDash val="lgDash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>
                      <a:solidFill>
                        <a:schemeClr val="tx1"/>
                      </a:solidFill>
                      <a:latin typeface="Helvetica Neue"/>
                      <a:cs typeface="Helvetica Neue"/>
                    </a:endParaRPr>
                  </a:p>
                </p:txBody>
              </p:sp>
              <p:pic>
                <p:nvPicPr>
                  <p:cNvPr id="136" name="Picture 135">
                    <a:extLst>
                      <a:ext uri="{FF2B5EF4-FFF2-40B4-BE49-F238E27FC236}">
                        <a16:creationId xmlns:a16="http://schemas.microsoft.com/office/drawing/2014/main" id="{84A01719-0E7E-7E4A-88B1-00F7D9B4548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2470525" y="3670721"/>
                    <a:ext cx="647381" cy="241300"/>
                  </a:xfrm>
                  <a:prstGeom prst="rect">
                    <a:avLst/>
                  </a:prstGeom>
                </p:spPr>
              </p:pic>
              <p:grpSp>
                <p:nvGrpSpPr>
                  <p:cNvPr id="139" name="Group 138">
                    <a:extLst>
                      <a:ext uri="{FF2B5EF4-FFF2-40B4-BE49-F238E27FC236}">
                        <a16:creationId xmlns:a16="http://schemas.microsoft.com/office/drawing/2014/main" id="{609596C6-2E0E-E043-BD3A-6B87E28DC1E8}"/>
                      </a:ext>
                    </a:extLst>
                  </p:cNvPr>
                  <p:cNvGrpSpPr/>
                  <p:nvPr/>
                </p:nvGrpSpPr>
                <p:grpSpPr>
                  <a:xfrm>
                    <a:off x="7027009" y="5287002"/>
                    <a:ext cx="603504" cy="548640"/>
                    <a:chOff x="5287490" y="4765833"/>
                    <a:chExt cx="751660" cy="692612"/>
                  </a:xfrm>
                </p:grpSpPr>
                <p:sp>
                  <p:nvSpPr>
                    <p:cNvPr id="140" name="Shape 252">
                      <a:extLst>
                        <a:ext uri="{FF2B5EF4-FFF2-40B4-BE49-F238E27FC236}">
                          <a16:creationId xmlns:a16="http://schemas.microsoft.com/office/drawing/2014/main" id="{5C52A603-DAC6-1E41-B2E0-314A742643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87490" y="4765833"/>
                      <a:ext cx="751660" cy="692612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8DC53F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p:txBody>
                </p:sp>
                <p:pic>
                  <p:nvPicPr>
                    <p:cNvPr id="141" name="Picture 140">
                      <a:extLst>
                        <a:ext uri="{FF2B5EF4-FFF2-40B4-BE49-F238E27FC236}">
                          <a16:creationId xmlns:a16="http://schemas.microsoft.com/office/drawing/2014/main" id="{801190E4-7405-004D-AB8E-C020B3555CD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biLevel thresh="50000"/>
                    </a:blip>
                    <a:stretch>
                      <a:fillRect/>
                    </a:stretch>
                  </p:blipFill>
                  <p:spPr>
                    <a:xfrm>
                      <a:off x="5444129" y="4927533"/>
                      <a:ext cx="548298" cy="417747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6" name="Elbow Connector 5">
                    <a:extLst>
                      <a:ext uri="{FF2B5EF4-FFF2-40B4-BE49-F238E27FC236}">
                        <a16:creationId xmlns:a16="http://schemas.microsoft.com/office/drawing/2014/main" id="{0FC30BE5-E059-0649-A408-F9FD60EDD5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85958" y="3761203"/>
                    <a:ext cx="5359302" cy="1140085"/>
                  </a:xfrm>
                  <a:prstGeom prst="bentConnector3">
                    <a:avLst>
                      <a:gd name="adj1" fmla="val 8357"/>
                    </a:avLst>
                  </a:prstGeom>
                  <a:noFill/>
                  <a:ln w="25400" cap="flat">
                    <a:solidFill>
                      <a:srgbClr val="FF0000"/>
                    </a:solidFill>
                    <a:prstDash val="solid"/>
                    <a:miter lim="400000"/>
                    <a:headEnd type="triangle"/>
                    <a:tailEnd type="triangl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7" name="Straight Arrow Connector 16">
                    <a:extLst>
                      <a:ext uri="{FF2B5EF4-FFF2-40B4-BE49-F238E27FC236}">
                        <a16:creationId xmlns:a16="http://schemas.microsoft.com/office/drawing/2014/main" id="{D51680F4-95E0-5E4A-B96F-61BAFE8BA8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72771" y="5580545"/>
                    <a:ext cx="852032" cy="0"/>
                  </a:xfrm>
                  <a:prstGeom prst="straightConnector1">
                    <a:avLst/>
                  </a:prstGeom>
                  <a:noFill/>
                  <a:ln w="25400" cap="flat">
                    <a:solidFill>
                      <a:srgbClr val="4277BB"/>
                    </a:solidFill>
                    <a:prstDash val="solid"/>
                    <a:miter lim="400000"/>
                    <a:tailEnd type="triangl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46" name="Straight Arrow Connector 145">
                    <a:extLst>
                      <a:ext uri="{FF2B5EF4-FFF2-40B4-BE49-F238E27FC236}">
                        <a16:creationId xmlns:a16="http://schemas.microsoft.com/office/drawing/2014/main" id="{11E2C7C9-4B0E-6A41-9633-64094DC93A00}"/>
                      </a:ext>
                    </a:extLst>
                  </p:cNvPr>
                  <p:cNvCxnSpPr>
                    <a:cxnSpLocks/>
                    <a:endCxn id="142" idx="2"/>
                  </p:cNvCxnSpPr>
                  <p:nvPr/>
                </p:nvCxnSpPr>
                <p:spPr>
                  <a:xfrm flipV="1">
                    <a:off x="7646514" y="5178175"/>
                    <a:ext cx="1171922" cy="326496"/>
                  </a:xfrm>
                  <a:prstGeom prst="bentConnector2">
                    <a:avLst/>
                  </a:prstGeom>
                  <a:noFill/>
                  <a:ln w="25400" cap="flat">
                    <a:solidFill>
                      <a:srgbClr val="4277BB"/>
                    </a:solidFill>
                    <a:prstDash val="solid"/>
                    <a:miter lim="400000"/>
                    <a:tailEnd type="triangl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grpSp>
                <p:nvGrpSpPr>
                  <p:cNvPr id="150" name="Group 149">
                    <a:extLst>
                      <a:ext uri="{FF2B5EF4-FFF2-40B4-BE49-F238E27FC236}">
                        <a16:creationId xmlns:a16="http://schemas.microsoft.com/office/drawing/2014/main" id="{E93AFBBC-5635-054E-951F-07FBBB24B78D}"/>
                      </a:ext>
                    </a:extLst>
                  </p:cNvPr>
                  <p:cNvGrpSpPr/>
                  <p:nvPr/>
                </p:nvGrpSpPr>
                <p:grpSpPr>
                  <a:xfrm>
                    <a:off x="8557305" y="3281386"/>
                    <a:ext cx="603504" cy="548640"/>
                    <a:chOff x="7851585" y="-684408"/>
                    <a:chExt cx="751660" cy="692612"/>
                  </a:xfrm>
                </p:grpSpPr>
                <p:sp>
                  <p:nvSpPr>
                    <p:cNvPr id="152" name="Shape 252">
                      <a:extLst>
                        <a:ext uri="{FF2B5EF4-FFF2-40B4-BE49-F238E27FC236}">
                          <a16:creationId xmlns:a16="http://schemas.microsoft.com/office/drawing/2014/main" id="{C76C8D00-1D52-DE46-9D1D-22103557D9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51585" y="-684408"/>
                      <a:ext cx="751660" cy="692612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8DC53F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p:txBody>
                </p:sp>
                <p:pic>
                  <p:nvPicPr>
                    <p:cNvPr id="153" name="Picture 152">
                      <a:extLst>
                        <a:ext uri="{FF2B5EF4-FFF2-40B4-BE49-F238E27FC236}">
                          <a16:creationId xmlns:a16="http://schemas.microsoft.com/office/drawing/2014/main" id="{8E1F765B-33DA-BE43-AC6A-13212444615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biLevel thresh="50000"/>
                    </a:blip>
                    <a:stretch>
                      <a:fillRect/>
                    </a:stretch>
                  </p:blipFill>
                  <p:spPr>
                    <a:xfrm>
                      <a:off x="7958927" y="-592346"/>
                      <a:ext cx="510949" cy="510949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6B17BE7F-BBEE-7647-BB5C-AC8BAEBE21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928754" y="3566766"/>
                    <a:ext cx="579477" cy="1"/>
                  </a:xfrm>
                  <a:prstGeom prst="straightConnector1">
                    <a:avLst/>
                  </a:prstGeom>
                  <a:noFill/>
                  <a:ln w="25400" cap="flat">
                    <a:solidFill>
                      <a:srgbClr val="FF0000"/>
                    </a:solidFill>
                    <a:prstDash val="solid"/>
                    <a:miter lim="400000"/>
                    <a:headEnd type="triangle"/>
                    <a:tailEnd type="triangl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62" name="Straight Arrow Connector 161">
                    <a:extLst>
                      <a:ext uri="{FF2B5EF4-FFF2-40B4-BE49-F238E27FC236}">
                        <a16:creationId xmlns:a16="http://schemas.microsoft.com/office/drawing/2014/main" id="{A3F24C27-551E-314C-9FC4-89072B3AA1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848608" y="3872429"/>
                    <a:ext cx="5769" cy="500693"/>
                  </a:xfrm>
                  <a:prstGeom prst="straightConnector1">
                    <a:avLst/>
                  </a:prstGeom>
                  <a:noFill/>
                  <a:ln w="25400" cap="flat">
                    <a:solidFill>
                      <a:srgbClr val="FF0000"/>
                    </a:solidFill>
                    <a:prstDash val="solid"/>
                    <a:miter lim="400000"/>
                    <a:headEnd type="triangle"/>
                    <a:tailEnd type="triangl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65" name="Straight Arrow Connector 164">
                    <a:extLst>
                      <a:ext uri="{FF2B5EF4-FFF2-40B4-BE49-F238E27FC236}">
                        <a16:creationId xmlns:a16="http://schemas.microsoft.com/office/drawing/2014/main" id="{CBDD8417-7F41-144B-9F03-4F79F4A983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38698" y="2389481"/>
                    <a:ext cx="416001" cy="172031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 w="25400" cap="flat">
                    <a:solidFill>
                      <a:srgbClr val="4277BB"/>
                    </a:solidFill>
                    <a:prstDash val="solid"/>
                    <a:miter lim="400000"/>
                    <a:tailEnd type="triangl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67" name="Straight Arrow Connector 166">
                    <a:extLst>
                      <a:ext uri="{FF2B5EF4-FFF2-40B4-BE49-F238E27FC236}">
                        <a16:creationId xmlns:a16="http://schemas.microsoft.com/office/drawing/2014/main" id="{C68A40C7-D46B-D048-B83A-0451822F816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2882291" y="2425915"/>
                    <a:ext cx="407254" cy="179141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 w="25400" cap="flat">
                    <a:solidFill>
                      <a:srgbClr val="4277BB"/>
                    </a:solidFill>
                    <a:prstDash val="solid"/>
                    <a:miter lim="400000"/>
                    <a:tailEnd type="triangl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grpSp>
                <p:nvGrpSpPr>
                  <p:cNvPr id="88" name="Group 87">
                    <a:extLst>
                      <a:ext uri="{FF2B5EF4-FFF2-40B4-BE49-F238E27FC236}">
                        <a16:creationId xmlns:a16="http://schemas.microsoft.com/office/drawing/2014/main" id="{D8FAD6FA-E506-9A42-8BDC-21775B68CFBB}"/>
                      </a:ext>
                    </a:extLst>
                  </p:cNvPr>
                  <p:cNvGrpSpPr/>
                  <p:nvPr/>
                </p:nvGrpSpPr>
                <p:grpSpPr>
                  <a:xfrm>
                    <a:off x="3281796" y="2107010"/>
                    <a:ext cx="603504" cy="548640"/>
                    <a:chOff x="5913508" y="4650196"/>
                    <a:chExt cx="751660" cy="692612"/>
                  </a:xfrm>
                </p:grpSpPr>
                <p:sp>
                  <p:nvSpPr>
                    <p:cNvPr id="90" name="Shape 252">
                      <a:extLst>
                        <a:ext uri="{FF2B5EF4-FFF2-40B4-BE49-F238E27FC236}">
                          <a16:creationId xmlns:a16="http://schemas.microsoft.com/office/drawing/2014/main" id="{94282F53-14CF-D84E-9941-34CC2F9828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13508" y="4650196"/>
                      <a:ext cx="751660" cy="692612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8DC53F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p:txBody>
                </p:sp>
                <p:pic>
                  <p:nvPicPr>
                    <p:cNvPr id="91" name="Picture 90">
                      <a:extLst>
                        <a:ext uri="{FF2B5EF4-FFF2-40B4-BE49-F238E27FC236}">
                          <a16:creationId xmlns:a16="http://schemas.microsoft.com/office/drawing/2014/main" id="{666DA720-0E04-BF4A-80F1-33FA88A429C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biLevel thresh="50000"/>
                    </a:blip>
                    <a:stretch>
                      <a:fillRect/>
                    </a:stretch>
                  </p:blipFill>
                  <p:spPr>
                    <a:xfrm>
                      <a:off x="6053117" y="4713648"/>
                      <a:ext cx="472441" cy="501965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99" name="Group 98">
                    <a:extLst>
                      <a:ext uri="{FF2B5EF4-FFF2-40B4-BE49-F238E27FC236}">
                        <a16:creationId xmlns:a16="http://schemas.microsoft.com/office/drawing/2014/main" id="{5C3EF8A2-C2D0-024A-9F15-F323246048D4}"/>
                      </a:ext>
                    </a:extLst>
                  </p:cNvPr>
                  <p:cNvGrpSpPr/>
                  <p:nvPr/>
                </p:nvGrpSpPr>
                <p:grpSpPr>
                  <a:xfrm>
                    <a:off x="5301272" y="5631645"/>
                    <a:ext cx="603504" cy="548640"/>
                    <a:chOff x="559577" y="2006407"/>
                    <a:chExt cx="749808" cy="694944"/>
                  </a:xfrm>
                </p:grpSpPr>
                <p:sp>
                  <p:nvSpPr>
                    <p:cNvPr id="100" name="Shape 252">
                      <a:extLst>
                        <a:ext uri="{FF2B5EF4-FFF2-40B4-BE49-F238E27FC236}">
                          <a16:creationId xmlns:a16="http://schemas.microsoft.com/office/drawing/2014/main" id="{1FA58F57-EAC2-1745-AB81-F4D7BE0310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9577" y="2006407"/>
                      <a:ext cx="749808" cy="694944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8DC53F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p:txBody>
                </p:sp>
                <p:pic>
                  <p:nvPicPr>
                    <p:cNvPr id="101" name="Picture 100">
                      <a:extLst>
                        <a:ext uri="{FF2B5EF4-FFF2-40B4-BE49-F238E27FC236}">
                          <a16:creationId xmlns:a16="http://schemas.microsoft.com/office/drawing/2014/main" id="{39C31D19-AEBC-3247-935F-DA5BA22A172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649729" y="2037825"/>
                      <a:ext cx="531595" cy="531596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02" name="Group 101">
                    <a:extLst>
                      <a:ext uri="{FF2B5EF4-FFF2-40B4-BE49-F238E27FC236}">
                        <a16:creationId xmlns:a16="http://schemas.microsoft.com/office/drawing/2014/main" id="{FAD04CAB-FBEB-0D41-8494-197998339963}"/>
                      </a:ext>
                    </a:extLst>
                  </p:cNvPr>
                  <p:cNvGrpSpPr/>
                  <p:nvPr/>
                </p:nvGrpSpPr>
                <p:grpSpPr>
                  <a:xfrm>
                    <a:off x="4585865" y="5615078"/>
                    <a:ext cx="603504" cy="548640"/>
                    <a:chOff x="559577" y="2006407"/>
                    <a:chExt cx="749808" cy="694944"/>
                  </a:xfrm>
                </p:grpSpPr>
                <p:sp>
                  <p:nvSpPr>
                    <p:cNvPr id="103" name="Shape 252">
                      <a:extLst>
                        <a:ext uri="{FF2B5EF4-FFF2-40B4-BE49-F238E27FC236}">
                          <a16:creationId xmlns:a16="http://schemas.microsoft.com/office/drawing/2014/main" id="{B0A4AD4F-31E9-DA4A-AF51-F252B17E52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9577" y="2006407"/>
                      <a:ext cx="749808" cy="694944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8DC53F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p:txBody>
                </p:sp>
                <p:pic>
                  <p:nvPicPr>
                    <p:cNvPr id="104" name="Picture 103">
                      <a:extLst>
                        <a:ext uri="{FF2B5EF4-FFF2-40B4-BE49-F238E27FC236}">
                          <a16:creationId xmlns:a16="http://schemas.microsoft.com/office/drawing/2014/main" id="{B9D480E3-9D59-E543-A3DF-14BF8E0D829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688154" y="2078199"/>
                      <a:ext cx="512207" cy="512207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05" name="Group 104">
                    <a:extLst>
                      <a:ext uri="{FF2B5EF4-FFF2-40B4-BE49-F238E27FC236}">
                        <a16:creationId xmlns:a16="http://schemas.microsoft.com/office/drawing/2014/main" id="{C7F18EC5-7E2C-BE4B-AB69-E5B2EF5DD66D}"/>
                      </a:ext>
                    </a:extLst>
                  </p:cNvPr>
                  <p:cNvGrpSpPr/>
                  <p:nvPr/>
                </p:nvGrpSpPr>
                <p:grpSpPr>
                  <a:xfrm>
                    <a:off x="1945962" y="5642104"/>
                    <a:ext cx="603504" cy="548640"/>
                    <a:chOff x="559577" y="2006407"/>
                    <a:chExt cx="749808" cy="694944"/>
                  </a:xfrm>
                </p:grpSpPr>
                <p:sp>
                  <p:nvSpPr>
                    <p:cNvPr id="106" name="Shape 252">
                      <a:extLst>
                        <a:ext uri="{FF2B5EF4-FFF2-40B4-BE49-F238E27FC236}">
                          <a16:creationId xmlns:a16="http://schemas.microsoft.com/office/drawing/2014/main" id="{F3423D77-20E6-474E-8428-7FDE60D0A8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9577" y="2006407"/>
                      <a:ext cx="749808" cy="694944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8DC53F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p:txBody>
                </p:sp>
                <p:pic>
                  <p:nvPicPr>
                    <p:cNvPr id="107" name="Picture 106">
                      <a:extLst>
                        <a:ext uri="{FF2B5EF4-FFF2-40B4-BE49-F238E27FC236}">
                          <a16:creationId xmlns:a16="http://schemas.microsoft.com/office/drawing/2014/main" id="{22F05F38-A268-0440-8537-1D87B67F51A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668430" y="2071303"/>
                      <a:ext cx="493534" cy="493535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08" name="Group 107">
                    <a:extLst>
                      <a:ext uri="{FF2B5EF4-FFF2-40B4-BE49-F238E27FC236}">
                        <a16:creationId xmlns:a16="http://schemas.microsoft.com/office/drawing/2014/main" id="{D428C74A-4337-784B-A469-56FAD27EE613}"/>
                      </a:ext>
                    </a:extLst>
                  </p:cNvPr>
                  <p:cNvGrpSpPr/>
                  <p:nvPr/>
                </p:nvGrpSpPr>
                <p:grpSpPr>
                  <a:xfrm>
                    <a:off x="1259139" y="5621916"/>
                    <a:ext cx="603504" cy="548640"/>
                    <a:chOff x="559577" y="2006407"/>
                    <a:chExt cx="749808" cy="694944"/>
                  </a:xfrm>
                </p:grpSpPr>
                <p:sp>
                  <p:nvSpPr>
                    <p:cNvPr id="109" name="Shape 252">
                      <a:extLst>
                        <a:ext uri="{FF2B5EF4-FFF2-40B4-BE49-F238E27FC236}">
                          <a16:creationId xmlns:a16="http://schemas.microsoft.com/office/drawing/2014/main" id="{7EAA4CEF-330E-EE47-965E-647DDA10B2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9577" y="2006407"/>
                      <a:ext cx="749808" cy="694944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8DC53F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p:txBody>
                </p:sp>
                <p:pic>
                  <p:nvPicPr>
                    <p:cNvPr id="110" name="Picture 109">
                      <a:extLst>
                        <a:ext uri="{FF2B5EF4-FFF2-40B4-BE49-F238E27FC236}">
                          <a16:creationId xmlns:a16="http://schemas.microsoft.com/office/drawing/2014/main" id="{C55B61A8-35BA-9048-BC40-783F9E2A4F0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684675" y="2094081"/>
                      <a:ext cx="462851" cy="462853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11" name="Group 110">
                    <a:extLst>
                      <a:ext uri="{FF2B5EF4-FFF2-40B4-BE49-F238E27FC236}">
                        <a16:creationId xmlns:a16="http://schemas.microsoft.com/office/drawing/2014/main" id="{7507069E-B120-0D4F-AD95-D4A00DA8E5E5}"/>
                      </a:ext>
                    </a:extLst>
                  </p:cNvPr>
                  <p:cNvGrpSpPr/>
                  <p:nvPr/>
                </p:nvGrpSpPr>
                <p:grpSpPr>
                  <a:xfrm>
                    <a:off x="5304764" y="3453239"/>
                    <a:ext cx="603504" cy="548640"/>
                    <a:chOff x="559577" y="2006407"/>
                    <a:chExt cx="749808" cy="694944"/>
                  </a:xfrm>
                </p:grpSpPr>
                <p:sp>
                  <p:nvSpPr>
                    <p:cNvPr id="112" name="Shape 252">
                      <a:extLst>
                        <a:ext uri="{FF2B5EF4-FFF2-40B4-BE49-F238E27FC236}">
                          <a16:creationId xmlns:a16="http://schemas.microsoft.com/office/drawing/2014/main" id="{8FE17F82-930D-6142-9EC3-6D838440C4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9577" y="2006407"/>
                      <a:ext cx="749808" cy="694944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8DC53F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p:txBody>
                </p:sp>
                <p:pic>
                  <p:nvPicPr>
                    <p:cNvPr id="113" name="Picture 112">
                      <a:extLst>
                        <a:ext uri="{FF2B5EF4-FFF2-40B4-BE49-F238E27FC236}">
                          <a16:creationId xmlns:a16="http://schemas.microsoft.com/office/drawing/2014/main" id="{A1BA7BA8-DDCA-D343-B3A3-B517EC3EAEA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689644" y="2076830"/>
                      <a:ext cx="459866" cy="459867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14" name="Group 113">
                    <a:extLst>
                      <a:ext uri="{FF2B5EF4-FFF2-40B4-BE49-F238E27FC236}">
                        <a16:creationId xmlns:a16="http://schemas.microsoft.com/office/drawing/2014/main" id="{B1D7274A-B3FE-AB43-A909-136CC8BFC12A}"/>
                      </a:ext>
                    </a:extLst>
                  </p:cNvPr>
                  <p:cNvGrpSpPr/>
                  <p:nvPr/>
                </p:nvGrpSpPr>
                <p:grpSpPr>
                  <a:xfrm>
                    <a:off x="4607070" y="3462886"/>
                    <a:ext cx="603504" cy="548640"/>
                    <a:chOff x="559577" y="2006407"/>
                    <a:chExt cx="749808" cy="694944"/>
                  </a:xfrm>
                </p:grpSpPr>
                <p:sp>
                  <p:nvSpPr>
                    <p:cNvPr id="115" name="Shape 252">
                      <a:extLst>
                        <a:ext uri="{FF2B5EF4-FFF2-40B4-BE49-F238E27FC236}">
                          <a16:creationId xmlns:a16="http://schemas.microsoft.com/office/drawing/2014/main" id="{BF73D4DA-F663-F048-A6F1-037756AA28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9577" y="2006407"/>
                      <a:ext cx="749808" cy="694944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8DC53F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p:txBody>
                </p:sp>
                <p:pic>
                  <p:nvPicPr>
                    <p:cNvPr id="116" name="Picture 115">
                      <a:extLst>
                        <a:ext uri="{FF2B5EF4-FFF2-40B4-BE49-F238E27FC236}">
                          <a16:creationId xmlns:a16="http://schemas.microsoft.com/office/drawing/2014/main" id="{92688629-88D2-204E-B2D3-B91FE8D935D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675228" y="2078446"/>
                      <a:ext cx="482522" cy="482523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17" name="Group 116">
                    <a:extLst>
                      <a:ext uri="{FF2B5EF4-FFF2-40B4-BE49-F238E27FC236}">
                        <a16:creationId xmlns:a16="http://schemas.microsoft.com/office/drawing/2014/main" id="{7B693E00-165F-9F48-A78C-F16771F0173D}"/>
                      </a:ext>
                    </a:extLst>
                  </p:cNvPr>
                  <p:cNvGrpSpPr/>
                  <p:nvPr/>
                </p:nvGrpSpPr>
                <p:grpSpPr>
                  <a:xfrm>
                    <a:off x="1879450" y="3495723"/>
                    <a:ext cx="603504" cy="548640"/>
                    <a:chOff x="559577" y="2006407"/>
                    <a:chExt cx="749808" cy="694944"/>
                  </a:xfrm>
                </p:grpSpPr>
                <p:sp>
                  <p:nvSpPr>
                    <p:cNvPr id="118" name="Shape 252">
                      <a:extLst>
                        <a:ext uri="{FF2B5EF4-FFF2-40B4-BE49-F238E27FC236}">
                          <a16:creationId xmlns:a16="http://schemas.microsoft.com/office/drawing/2014/main" id="{FD97AA38-2BFA-2D42-ADF3-EF378D36DC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9577" y="2006407"/>
                      <a:ext cx="749808" cy="694944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8DC53F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p:txBody>
                </p:sp>
                <p:pic>
                  <p:nvPicPr>
                    <p:cNvPr id="119" name="Picture 118">
                      <a:extLst>
                        <a:ext uri="{FF2B5EF4-FFF2-40B4-BE49-F238E27FC236}">
                          <a16:creationId xmlns:a16="http://schemas.microsoft.com/office/drawing/2014/main" id="{9C523763-F2B2-904B-A377-1B6DF9F4739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690865" y="2077571"/>
                      <a:ext cx="465492" cy="465492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61" name="Group 160">
                    <a:extLst>
                      <a:ext uri="{FF2B5EF4-FFF2-40B4-BE49-F238E27FC236}">
                        <a16:creationId xmlns:a16="http://schemas.microsoft.com/office/drawing/2014/main" id="{D569F8BC-F9F6-0146-B5C4-36B0076F8956}"/>
                      </a:ext>
                    </a:extLst>
                  </p:cNvPr>
                  <p:cNvGrpSpPr/>
                  <p:nvPr/>
                </p:nvGrpSpPr>
                <p:grpSpPr>
                  <a:xfrm>
                    <a:off x="1202060" y="3487815"/>
                    <a:ext cx="603504" cy="548640"/>
                    <a:chOff x="559577" y="2006407"/>
                    <a:chExt cx="749808" cy="694944"/>
                  </a:xfrm>
                </p:grpSpPr>
                <p:sp>
                  <p:nvSpPr>
                    <p:cNvPr id="163" name="Shape 252">
                      <a:extLst>
                        <a:ext uri="{FF2B5EF4-FFF2-40B4-BE49-F238E27FC236}">
                          <a16:creationId xmlns:a16="http://schemas.microsoft.com/office/drawing/2014/main" id="{69420B79-AA20-DF48-9F5F-D8598F9ED8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9577" y="2006407"/>
                      <a:ext cx="749808" cy="694944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8DC53F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p:txBody>
                </p:sp>
                <p:pic>
                  <p:nvPicPr>
                    <p:cNvPr id="164" name="Picture 163">
                      <a:extLst>
                        <a:ext uri="{FF2B5EF4-FFF2-40B4-BE49-F238E27FC236}">
                          <a16:creationId xmlns:a16="http://schemas.microsoft.com/office/drawing/2014/main" id="{32CD64E2-635B-7840-98FD-487BEF009F6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689353" y="2058880"/>
                      <a:ext cx="501403" cy="501403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20" name="Picture 119">
                    <a:extLst>
                      <a:ext uri="{FF2B5EF4-FFF2-40B4-BE49-F238E27FC236}">
                        <a16:creationId xmlns:a16="http://schemas.microsoft.com/office/drawing/2014/main" id="{AAF63CCF-0ADA-5041-AAAC-7F896DA7A5A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duotone>
                      <a:schemeClr val="accent1">
                        <a:shade val="45000"/>
                        <a:satMod val="135000"/>
                      </a:schemeClr>
                      <a:prstClr val="white"/>
                    </a:duotone>
                  </a:blip>
                  <a:stretch>
                    <a:fillRect/>
                  </a:stretch>
                </p:blipFill>
                <p:spPr>
                  <a:xfrm>
                    <a:off x="8382277" y="2139190"/>
                    <a:ext cx="819728" cy="735706"/>
                  </a:xfrm>
                  <a:prstGeom prst="rect">
                    <a:avLst/>
                  </a:prstGeom>
                </p:spPr>
              </p:pic>
              <p:pic>
                <p:nvPicPr>
                  <p:cNvPr id="121" name="Picture 120">
                    <a:extLst>
                      <a:ext uri="{FF2B5EF4-FFF2-40B4-BE49-F238E27FC236}">
                        <a16:creationId xmlns:a16="http://schemas.microsoft.com/office/drawing/2014/main" id="{6E25ECE1-F1D3-8443-BC0D-D15C715337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duotone>
                      <a:schemeClr val="accent1">
                        <a:shade val="45000"/>
                        <a:satMod val="135000"/>
                      </a:schemeClr>
                      <a:prstClr val="white"/>
                    </a:duotone>
                  </a:blip>
                  <a:stretch>
                    <a:fillRect/>
                  </a:stretch>
                </p:blipFill>
                <p:spPr>
                  <a:xfrm>
                    <a:off x="8503484" y="6717557"/>
                    <a:ext cx="690247" cy="679077"/>
                  </a:xfrm>
                  <a:prstGeom prst="rect">
                    <a:avLst/>
                  </a:prstGeom>
                </p:spPr>
              </p:pic>
              <p:cxnSp>
                <p:nvCxnSpPr>
                  <p:cNvPr id="122" name="Straight Arrow Connector 121">
                    <a:extLst>
                      <a:ext uri="{FF2B5EF4-FFF2-40B4-BE49-F238E27FC236}">
                        <a16:creationId xmlns:a16="http://schemas.microsoft.com/office/drawing/2014/main" id="{6A56EAB3-85E5-B34E-994A-B932AA1D11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44717" y="5944566"/>
                    <a:ext cx="575516" cy="0"/>
                  </a:xfrm>
                  <a:prstGeom prst="straightConnector1">
                    <a:avLst/>
                  </a:prstGeom>
                  <a:noFill/>
                  <a:ln w="25400" cap="flat">
                    <a:solidFill>
                      <a:srgbClr val="4277BB"/>
                    </a:solidFill>
                    <a:prstDash val="solid"/>
                    <a:miter lim="400000"/>
                    <a:headEnd type="triangle"/>
                    <a:tailEnd type="triangl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23" name="Straight Arrow Connector 122">
                    <a:extLst>
                      <a:ext uri="{FF2B5EF4-FFF2-40B4-BE49-F238E27FC236}">
                        <a16:creationId xmlns:a16="http://schemas.microsoft.com/office/drawing/2014/main" id="{CA8936A8-C321-AE49-B6E3-EDAF58D655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50250" y="2409823"/>
                    <a:ext cx="575516" cy="0"/>
                  </a:xfrm>
                  <a:prstGeom prst="straightConnector1">
                    <a:avLst/>
                  </a:prstGeom>
                  <a:noFill/>
                  <a:ln w="25400" cap="flat">
                    <a:solidFill>
                      <a:srgbClr val="4277BB"/>
                    </a:solidFill>
                    <a:prstDash val="solid"/>
                    <a:miter lim="400000"/>
                    <a:headEnd type="triangle"/>
                    <a:tailEnd type="triangl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</p:grpSp>
          <p:sp>
            <p:nvSpPr>
              <p:cNvPr id="127" name="Shape 63">
                <a:extLst>
                  <a:ext uri="{FF2B5EF4-FFF2-40B4-BE49-F238E27FC236}">
                    <a16:creationId xmlns:a16="http://schemas.microsoft.com/office/drawing/2014/main" id="{CD38D92A-324B-8242-9402-D5E2AC69D2B9}"/>
                  </a:ext>
                </a:extLst>
              </p:cNvPr>
              <p:cNvSpPr/>
              <p:nvPr/>
            </p:nvSpPr>
            <p:spPr>
              <a:xfrm>
                <a:off x="878530" y="822879"/>
                <a:ext cx="1638269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VIRTUAL PRIVATE CLOUD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28" name="Shape 63">
                <a:extLst>
                  <a:ext uri="{FF2B5EF4-FFF2-40B4-BE49-F238E27FC236}">
                    <a16:creationId xmlns:a16="http://schemas.microsoft.com/office/drawing/2014/main" id="{DCDD7BC2-C5EA-C244-A526-A63C988BCC97}"/>
                  </a:ext>
                </a:extLst>
              </p:cNvPr>
              <p:cNvSpPr/>
              <p:nvPr/>
            </p:nvSpPr>
            <p:spPr>
              <a:xfrm>
                <a:off x="789620" y="1176294"/>
                <a:ext cx="670055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US-SOUTH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29" name="Shape 63">
                <a:extLst>
                  <a:ext uri="{FF2B5EF4-FFF2-40B4-BE49-F238E27FC236}">
                    <a16:creationId xmlns:a16="http://schemas.microsoft.com/office/drawing/2014/main" id="{11573551-8BDC-A944-B118-D2A3CFF31238}"/>
                  </a:ext>
                </a:extLst>
              </p:cNvPr>
              <p:cNvSpPr/>
              <p:nvPr/>
            </p:nvSpPr>
            <p:spPr>
              <a:xfrm>
                <a:off x="4340420" y="1602997"/>
                <a:ext cx="783869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US-SOUTH-2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34" name="Shape 63">
                <a:extLst>
                  <a:ext uri="{FF2B5EF4-FFF2-40B4-BE49-F238E27FC236}">
                    <a16:creationId xmlns:a16="http://schemas.microsoft.com/office/drawing/2014/main" id="{A6F1DD5F-69A5-344B-8CB9-22547E9F4FEF}"/>
                  </a:ext>
                </a:extLst>
              </p:cNvPr>
              <p:cNvSpPr/>
              <p:nvPr/>
            </p:nvSpPr>
            <p:spPr>
              <a:xfrm>
                <a:off x="857926" y="1603321"/>
                <a:ext cx="783869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US-SOUTH-1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35" name="Shape 63">
                <a:extLst>
                  <a:ext uri="{FF2B5EF4-FFF2-40B4-BE49-F238E27FC236}">
                    <a16:creationId xmlns:a16="http://schemas.microsoft.com/office/drawing/2014/main" id="{258CDD04-70E2-0146-95E0-ACBBEB55B92C}"/>
                  </a:ext>
                </a:extLst>
              </p:cNvPr>
              <p:cNvSpPr/>
              <p:nvPr/>
            </p:nvSpPr>
            <p:spPr>
              <a:xfrm>
                <a:off x="3054901" y="1762641"/>
                <a:ext cx="1120500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LOAD BALANCER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37" name="Shape 63">
                <a:extLst>
                  <a:ext uri="{FF2B5EF4-FFF2-40B4-BE49-F238E27FC236}">
                    <a16:creationId xmlns:a16="http://schemas.microsoft.com/office/drawing/2014/main" id="{2DCB5E91-5CFB-B24E-BBE6-D4B363CB8BD2}"/>
                  </a:ext>
                </a:extLst>
              </p:cNvPr>
              <p:cNvSpPr/>
              <p:nvPr/>
            </p:nvSpPr>
            <p:spPr>
              <a:xfrm>
                <a:off x="2990495" y="2274262"/>
                <a:ext cx="1223092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SECURITY GROUP1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45" name="Shape 63">
                <a:extLst>
                  <a:ext uri="{FF2B5EF4-FFF2-40B4-BE49-F238E27FC236}">
                    <a16:creationId xmlns:a16="http://schemas.microsoft.com/office/drawing/2014/main" id="{76B080D9-F99C-C746-980A-DECAFDD3EFED}"/>
                  </a:ext>
                </a:extLst>
              </p:cNvPr>
              <p:cNvSpPr/>
              <p:nvPr/>
            </p:nvSpPr>
            <p:spPr>
              <a:xfrm>
                <a:off x="2988243" y="4686469"/>
                <a:ext cx="1223092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SECURITY GROUP2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48" name="Shape 63">
                <a:extLst>
                  <a:ext uri="{FF2B5EF4-FFF2-40B4-BE49-F238E27FC236}">
                    <a16:creationId xmlns:a16="http://schemas.microsoft.com/office/drawing/2014/main" id="{53CBE611-A002-494E-91AE-1300601286E8}"/>
                  </a:ext>
                </a:extLst>
              </p:cNvPr>
              <p:cNvSpPr/>
              <p:nvPr/>
            </p:nvSpPr>
            <p:spPr>
              <a:xfrm>
                <a:off x="1255258" y="4304883"/>
                <a:ext cx="335028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ACL1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49" name="Shape 63">
                <a:extLst>
                  <a:ext uri="{FF2B5EF4-FFF2-40B4-BE49-F238E27FC236}">
                    <a16:creationId xmlns:a16="http://schemas.microsoft.com/office/drawing/2014/main" id="{85A05DAC-4D64-A34F-8FA7-649D1F0B3E91}"/>
                  </a:ext>
                </a:extLst>
              </p:cNvPr>
              <p:cNvSpPr/>
              <p:nvPr/>
            </p:nvSpPr>
            <p:spPr>
              <a:xfrm>
                <a:off x="4785677" y="4316929"/>
                <a:ext cx="335028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ACL1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51" name="Shape 63">
                <a:extLst>
                  <a:ext uri="{FF2B5EF4-FFF2-40B4-BE49-F238E27FC236}">
                    <a16:creationId xmlns:a16="http://schemas.microsoft.com/office/drawing/2014/main" id="{7120B48F-77DB-FB48-8EE5-8D3000153517}"/>
                  </a:ext>
                </a:extLst>
              </p:cNvPr>
              <p:cNvSpPr/>
              <p:nvPr/>
            </p:nvSpPr>
            <p:spPr>
              <a:xfrm>
                <a:off x="1343095" y="2098208"/>
                <a:ext cx="335028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ACL1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54" name="Shape 63">
                <a:extLst>
                  <a:ext uri="{FF2B5EF4-FFF2-40B4-BE49-F238E27FC236}">
                    <a16:creationId xmlns:a16="http://schemas.microsoft.com/office/drawing/2014/main" id="{A6E53D4C-E7DD-6A42-9E8D-E0E44E38A63D}"/>
                  </a:ext>
                </a:extLst>
              </p:cNvPr>
              <p:cNvSpPr/>
              <p:nvPr/>
            </p:nvSpPr>
            <p:spPr>
              <a:xfrm>
                <a:off x="4822097" y="2096667"/>
                <a:ext cx="335028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ACL1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55" name="Shape 63">
                <a:extLst>
                  <a:ext uri="{FF2B5EF4-FFF2-40B4-BE49-F238E27FC236}">
                    <a16:creationId xmlns:a16="http://schemas.microsoft.com/office/drawing/2014/main" id="{029E5085-64F1-EE43-916C-B5A7926ECF82}"/>
                  </a:ext>
                </a:extLst>
              </p:cNvPr>
              <p:cNvSpPr/>
              <p:nvPr/>
            </p:nvSpPr>
            <p:spPr>
              <a:xfrm>
                <a:off x="7092462" y="4991190"/>
                <a:ext cx="655629" cy="307777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PUBLIC 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GATEWAY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56" name="Shape 63">
                <a:extLst>
                  <a:ext uri="{FF2B5EF4-FFF2-40B4-BE49-F238E27FC236}">
                    <a16:creationId xmlns:a16="http://schemas.microsoft.com/office/drawing/2014/main" id="{2F37D9AE-E9EA-424D-8A63-D27D4CA2438F}"/>
                  </a:ext>
                </a:extLst>
              </p:cNvPr>
              <p:cNvSpPr/>
              <p:nvPr/>
            </p:nvSpPr>
            <p:spPr>
              <a:xfrm>
                <a:off x="9275830" y="2600109"/>
                <a:ext cx="262892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VPN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57" name="Shape 63">
                <a:extLst>
                  <a:ext uri="{FF2B5EF4-FFF2-40B4-BE49-F238E27FC236}">
                    <a16:creationId xmlns:a16="http://schemas.microsoft.com/office/drawing/2014/main" id="{8B72AD2C-8AE2-3341-9DCD-58278F10FC38}"/>
                  </a:ext>
                </a:extLst>
              </p:cNvPr>
              <p:cNvSpPr/>
              <p:nvPr/>
            </p:nvSpPr>
            <p:spPr>
              <a:xfrm>
                <a:off x="5504921" y="5330237"/>
                <a:ext cx="262892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VM8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58" name="Shape 63">
                <a:extLst>
                  <a:ext uri="{FF2B5EF4-FFF2-40B4-BE49-F238E27FC236}">
                    <a16:creationId xmlns:a16="http://schemas.microsoft.com/office/drawing/2014/main" id="{B65AA114-649E-FD42-8219-D0704B02870D}"/>
                  </a:ext>
                </a:extLst>
              </p:cNvPr>
              <p:cNvSpPr/>
              <p:nvPr/>
            </p:nvSpPr>
            <p:spPr>
              <a:xfrm>
                <a:off x="4774041" y="5330743"/>
                <a:ext cx="262892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VM7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59" name="Shape 63">
                <a:extLst>
                  <a:ext uri="{FF2B5EF4-FFF2-40B4-BE49-F238E27FC236}">
                    <a16:creationId xmlns:a16="http://schemas.microsoft.com/office/drawing/2014/main" id="{13BCD102-828D-0D43-BB2F-B0432EB40E06}"/>
                  </a:ext>
                </a:extLst>
              </p:cNvPr>
              <p:cNvSpPr/>
              <p:nvPr/>
            </p:nvSpPr>
            <p:spPr>
              <a:xfrm>
                <a:off x="5505423" y="3158694"/>
                <a:ext cx="262892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VM6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60" name="Shape 63">
                <a:extLst>
                  <a:ext uri="{FF2B5EF4-FFF2-40B4-BE49-F238E27FC236}">
                    <a16:creationId xmlns:a16="http://schemas.microsoft.com/office/drawing/2014/main" id="{6C92E295-ECEB-6849-AB37-07AC3E9814DE}"/>
                  </a:ext>
                </a:extLst>
              </p:cNvPr>
              <p:cNvSpPr/>
              <p:nvPr/>
            </p:nvSpPr>
            <p:spPr>
              <a:xfrm>
                <a:off x="4785677" y="3170980"/>
                <a:ext cx="262892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VM5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66" name="Shape 63">
                <a:extLst>
                  <a:ext uri="{FF2B5EF4-FFF2-40B4-BE49-F238E27FC236}">
                    <a16:creationId xmlns:a16="http://schemas.microsoft.com/office/drawing/2014/main" id="{17ABECA7-3BB4-B24B-87EE-84C03CFA1F8F}"/>
                  </a:ext>
                </a:extLst>
              </p:cNvPr>
              <p:cNvSpPr/>
              <p:nvPr/>
            </p:nvSpPr>
            <p:spPr>
              <a:xfrm>
                <a:off x="2130738" y="5321740"/>
                <a:ext cx="262892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VM4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68" name="Shape 63">
                <a:extLst>
                  <a:ext uri="{FF2B5EF4-FFF2-40B4-BE49-F238E27FC236}">
                    <a16:creationId xmlns:a16="http://schemas.microsoft.com/office/drawing/2014/main" id="{9A4C7C09-A6F1-8344-A1FF-2B2C55C39D60}"/>
                  </a:ext>
                </a:extLst>
              </p:cNvPr>
              <p:cNvSpPr/>
              <p:nvPr/>
            </p:nvSpPr>
            <p:spPr>
              <a:xfrm>
                <a:off x="1448496" y="5321740"/>
                <a:ext cx="262892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VM3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69" name="Shape 63">
                <a:extLst>
                  <a:ext uri="{FF2B5EF4-FFF2-40B4-BE49-F238E27FC236}">
                    <a16:creationId xmlns:a16="http://schemas.microsoft.com/office/drawing/2014/main" id="{12CB4B78-C862-6A49-AE88-F9B7416DBF0C}"/>
                  </a:ext>
                </a:extLst>
              </p:cNvPr>
              <p:cNvSpPr/>
              <p:nvPr/>
            </p:nvSpPr>
            <p:spPr>
              <a:xfrm>
                <a:off x="2066621" y="3192488"/>
                <a:ext cx="262892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VM2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70" name="Shape 63">
                <a:extLst>
                  <a:ext uri="{FF2B5EF4-FFF2-40B4-BE49-F238E27FC236}">
                    <a16:creationId xmlns:a16="http://schemas.microsoft.com/office/drawing/2014/main" id="{1D985A18-8ED5-2A41-BECF-94A51D7D1B36}"/>
                  </a:ext>
                </a:extLst>
              </p:cNvPr>
              <p:cNvSpPr/>
              <p:nvPr/>
            </p:nvSpPr>
            <p:spPr>
              <a:xfrm>
                <a:off x="1393673" y="3176813"/>
                <a:ext cx="262892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VM1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71" name="Shape 63">
                <a:extLst>
                  <a:ext uri="{FF2B5EF4-FFF2-40B4-BE49-F238E27FC236}">
                    <a16:creationId xmlns:a16="http://schemas.microsoft.com/office/drawing/2014/main" id="{36C2BF57-6562-3C4C-B607-AC01C34B2029}"/>
                  </a:ext>
                </a:extLst>
              </p:cNvPr>
              <p:cNvSpPr/>
              <p:nvPr/>
            </p:nvSpPr>
            <p:spPr>
              <a:xfrm>
                <a:off x="4674247" y="5844661"/>
                <a:ext cx="1338508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SUBNET 10.10.30.0/24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72" name="Shape 63">
                <a:extLst>
                  <a:ext uri="{FF2B5EF4-FFF2-40B4-BE49-F238E27FC236}">
                    <a16:creationId xmlns:a16="http://schemas.microsoft.com/office/drawing/2014/main" id="{BB77C992-8A4F-BE4F-A8FA-8FBE7F5B82A6}"/>
                  </a:ext>
                </a:extLst>
              </p:cNvPr>
              <p:cNvSpPr/>
              <p:nvPr/>
            </p:nvSpPr>
            <p:spPr>
              <a:xfrm>
                <a:off x="4700254" y="3575160"/>
                <a:ext cx="1338508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SUBNET 10.10.40.0/24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73" name="Shape 63">
                <a:extLst>
                  <a:ext uri="{FF2B5EF4-FFF2-40B4-BE49-F238E27FC236}">
                    <a16:creationId xmlns:a16="http://schemas.microsoft.com/office/drawing/2014/main" id="{594D846C-9D6E-4248-994C-656074558991}"/>
                  </a:ext>
                </a:extLst>
              </p:cNvPr>
              <p:cNvSpPr/>
              <p:nvPr/>
            </p:nvSpPr>
            <p:spPr>
              <a:xfrm>
                <a:off x="1104159" y="5834157"/>
                <a:ext cx="1338508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SUBNET 10.10.20.0/24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74" name="Shape 63">
                <a:extLst>
                  <a:ext uri="{FF2B5EF4-FFF2-40B4-BE49-F238E27FC236}">
                    <a16:creationId xmlns:a16="http://schemas.microsoft.com/office/drawing/2014/main" id="{C40D6AA1-A564-1A4F-84FD-968AC2324B6B}"/>
                  </a:ext>
                </a:extLst>
              </p:cNvPr>
              <p:cNvSpPr/>
              <p:nvPr/>
            </p:nvSpPr>
            <p:spPr>
              <a:xfrm>
                <a:off x="1132796" y="3598383"/>
                <a:ext cx="1338508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SUBNET 10.10.10.0/24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75" name="Shape 63">
                <a:extLst>
                  <a:ext uri="{FF2B5EF4-FFF2-40B4-BE49-F238E27FC236}">
                    <a16:creationId xmlns:a16="http://schemas.microsoft.com/office/drawing/2014/main" id="{00015737-A08F-7845-A570-0B9CA905CA6E}"/>
                  </a:ext>
                </a:extLst>
              </p:cNvPr>
              <p:cNvSpPr/>
              <p:nvPr/>
            </p:nvSpPr>
            <p:spPr>
              <a:xfrm>
                <a:off x="2988243" y="2691291"/>
                <a:ext cx="811119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FLOATING IP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76" name="Shape 63">
                <a:extLst>
                  <a:ext uri="{FF2B5EF4-FFF2-40B4-BE49-F238E27FC236}">
                    <a16:creationId xmlns:a16="http://schemas.microsoft.com/office/drawing/2014/main" id="{9967EFA3-AFE6-BD41-A83A-FE6F32DACA25}"/>
                  </a:ext>
                </a:extLst>
              </p:cNvPr>
              <p:cNvSpPr/>
              <p:nvPr/>
            </p:nvSpPr>
            <p:spPr>
              <a:xfrm>
                <a:off x="8390331" y="1078012"/>
                <a:ext cx="984244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MARKETPLACE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77" name="Shape 63">
                <a:extLst>
                  <a:ext uri="{FF2B5EF4-FFF2-40B4-BE49-F238E27FC236}">
                    <a16:creationId xmlns:a16="http://schemas.microsoft.com/office/drawing/2014/main" id="{45E33E5B-8188-5549-91D4-4A36F3A0ABE1}"/>
                  </a:ext>
                </a:extLst>
              </p:cNvPr>
              <p:cNvSpPr/>
              <p:nvPr/>
            </p:nvSpPr>
            <p:spPr>
              <a:xfrm>
                <a:off x="8491349" y="6556877"/>
                <a:ext cx="803105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ON PREMISE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78" name="Shape 63">
                <a:extLst>
                  <a:ext uri="{FF2B5EF4-FFF2-40B4-BE49-F238E27FC236}">
                    <a16:creationId xmlns:a16="http://schemas.microsoft.com/office/drawing/2014/main" id="{4272EBB8-AD2C-4C4E-B886-D39A362490BF}"/>
                  </a:ext>
                </a:extLst>
              </p:cNvPr>
              <p:cNvSpPr/>
              <p:nvPr/>
            </p:nvSpPr>
            <p:spPr>
              <a:xfrm>
                <a:off x="9294454" y="3836308"/>
                <a:ext cx="641201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INTERNET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</p:grpSp>
        <p:sp>
          <p:nvSpPr>
            <p:cNvPr id="98" name="Shape 252">
              <a:extLst>
                <a:ext uri="{FF2B5EF4-FFF2-40B4-BE49-F238E27FC236}">
                  <a16:creationId xmlns:a16="http://schemas.microsoft.com/office/drawing/2014/main" id="{F6EEFF0A-D1B2-2C41-A6A8-21E339A831B2}"/>
                </a:ext>
              </a:extLst>
            </p:cNvPr>
            <p:cNvSpPr/>
            <p:nvPr/>
          </p:nvSpPr>
          <p:spPr>
            <a:xfrm>
              <a:off x="8581525" y="4926083"/>
              <a:ext cx="603504" cy="5486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DC7615EC-23AD-AA40-B25F-37AD3BD19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9998" y="5041613"/>
              <a:ext cx="331303" cy="335172"/>
            </a:xfrm>
            <a:prstGeom prst="rect">
              <a:avLst/>
            </a:prstGeom>
          </p:spPr>
        </p:pic>
        <p:cxnSp>
          <p:nvCxnSpPr>
            <p:cNvPr id="263" name="Straight Arrow Connector 262">
              <a:extLst>
                <a:ext uri="{FF2B5EF4-FFF2-40B4-BE49-F238E27FC236}">
                  <a16:creationId xmlns:a16="http://schemas.microsoft.com/office/drawing/2014/main" id="{43F6F12C-5112-B548-9EAC-D56332A92F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95650" y="5469722"/>
              <a:ext cx="0" cy="518497"/>
            </a:xfrm>
            <a:prstGeom prst="straightConnector1">
              <a:avLst/>
            </a:prstGeom>
            <a:noFill/>
            <a:ln w="25400" cap="flat">
              <a:solidFill>
                <a:srgbClr val="4277BB"/>
              </a:solidFill>
              <a:prstDash val="solid"/>
              <a:miter lim="400000"/>
              <a:headEnd type="triangle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64" name="Shape 63">
              <a:extLst>
                <a:ext uri="{FF2B5EF4-FFF2-40B4-BE49-F238E27FC236}">
                  <a16:creationId xmlns:a16="http://schemas.microsoft.com/office/drawing/2014/main" id="{6B8492AD-FD1D-6E4B-A742-994DB08FB0B6}"/>
                </a:ext>
              </a:extLst>
            </p:cNvPr>
            <p:cNvSpPr/>
            <p:nvPr/>
          </p:nvSpPr>
          <p:spPr>
            <a:xfrm>
              <a:off x="9258573" y="5032986"/>
              <a:ext cx="512961" cy="461665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DIRECT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LINK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endParaRPr sz="1000" b="1" dirty="0">
                <a:solidFill>
                  <a:srgbClr val="4277B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73053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6B2723B5-A5B7-F84B-87E6-C5689944B8CF}"/>
              </a:ext>
            </a:extLst>
          </p:cNvPr>
          <p:cNvSpPr/>
          <p:nvPr/>
        </p:nvSpPr>
        <p:spPr>
          <a:xfrm>
            <a:off x="1894746" y="1205100"/>
            <a:ext cx="6284470" cy="5133707"/>
          </a:xfrm>
          <a:prstGeom prst="roundRect">
            <a:avLst>
              <a:gd name="adj" fmla="val 9818"/>
            </a:avLst>
          </a:prstGeom>
          <a:noFill/>
          <a:ln w="6350">
            <a:solidFill>
              <a:srgbClr val="4378BB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29" name="Picture 128">
            <a:extLst>
              <a:ext uri="{FF2B5EF4-FFF2-40B4-BE49-F238E27FC236}">
                <a16:creationId xmlns:a16="http://schemas.microsoft.com/office/drawing/2014/main" id="{38E66740-4CCE-1D49-BA61-37B786376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493" y="1058315"/>
            <a:ext cx="456975" cy="342900"/>
          </a:xfrm>
          <a:prstGeom prst="rect">
            <a:avLst/>
          </a:prstGeom>
        </p:spPr>
      </p:pic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E22D0D43-0573-9842-BF9F-0194035EC349}"/>
              </a:ext>
            </a:extLst>
          </p:cNvPr>
          <p:cNvSpPr/>
          <p:nvPr/>
        </p:nvSpPr>
        <p:spPr>
          <a:xfrm>
            <a:off x="2463885" y="1661993"/>
            <a:ext cx="5186484" cy="3243369"/>
          </a:xfrm>
          <a:prstGeom prst="roundRect">
            <a:avLst>
              <a:gd name="adj" fmla="val 9818"/>
            </a:avLst>
          </a:prstGeom>
          <a:noFill/>
          <a:ln w="12700">
            <a:solidFill>
              <a:srgbClr val="4378BB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D4BEEFB6-8D97-F849-9706-4B29A87CC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0752" y="1500587"/>
            <a:ext cx="444281" cy="330200"/>
          </a:xfrm>
          <a:prstGeom prst="rect">
            <a:avLst/>
          </a:prstGeom>
        </p:spPr>
      </p:pic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7D33CB6A-E91B-DF41-9CDC-F2F1F5A200C2}"/>
              </a:ext>
            </a:extLst>
          </p:cNvPr>
          <p:cNvSpPr/>
          <p:nvPr/>
        </p:nvSpPr>
        <p:spPr>
          <a:xfrm>
            <a:off x="2493820" y="5132942"/>
            <a:ext cx="5172041" cy="937524"/>
          </a:xfrm>
          <a:prstGeom prst="roundRect">
            <a:avLst>
              <a:gd name="adj" fmla="val 9818"/>
            </a:avLst>
          </a:prstGeom>
          <a:noFill/>
          <a:ln w="12700">
            <a:solidFill>
              <a:srgbClr val="4378BB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61E27ED9-0FF2-644A-946C-D4E40F013E3A}"/>
              </a:ext>
            </a:extLst>
          </p:cNvPr>
          <p:cNvGrpSpPr/>
          <p:nvPr/>
        </p:nvGrpSpPr>
        <p:grpSpPr>
          <a:xfrm>
            <a:off x="2727491" y="2027220"/>
            <a:ext cx="4725186" cy="2703552"/>
            <a:chOff x="273286" y="1960760"/>
            <a:chExt cx="6158512" cy="3215674"/>
          </a:xfrm>
        </p:grpSpPr>
        <p:sp>
          <p:nvSpPr>
            <p:cNvPr id="209" name="Rounded Rectangle 208">
              <a:extLst>
                <a:ext uri="{FF2B5EF4-FFF2-40B4-BE49-F238E27FC236}">
                  <a16:creationId xmlns:a16="http://schemas.microsoft.com/office/drawing/2014/main" id="{BDDF8872-E2D1-F942-8CB9-12039FCD09CA}"/>
                </a:ext>
              </a:extLst>
            </p:cNvPr>
            <p:cNvSpPr/>
            <p:nvPr/>
          </p:nvSpPr>
          <p:spPr>
            <a:xfrm>
              <a:off x="273286" y="1960760"/>
              <a:ext cx="6158512" cy="3215674"/>
            </a:xfrm>
            <a:prstGeom prst="roundRect">
              <a:avLst>
                <a:gd name="adj" fmla="val 9818"/>
              </a:avLst>
            </a:prstGeom>
            <a:noFill/>
            <a:ln w="12700">
              <a:solidFill>
                <a:srgbClr val="4378BB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207" name="Rounded Rectangle 206">
              <a:extLst>
                <a:ext uri="{FF2B5EF4-FFF2-40B4-BE49-F238E27FC236}">
                  <a16:creationId xmlns:a16="http://schemas.microsoft.com/office/drawing/2014/main" id="{F35B814E-EF10-0E4D-8226-5EA82902A950}"/>
                </a:ext>
              </a:extLst>
            </p:cNvPr>
            <p:cNvSpPr/>
            <p:nvPr/>
          </p:nvSpPr>
          <p:spPr>
            <a:xfrm>
              <a:off x="614279" y="2408259"/>
              <a:ext cx="2282620" cy="2478932"/>
            </a:xfrm>
            <a:prstGeom prst="roundRect">
              <a:avLst>
                <a:gd name="adj" fmla="val 9818"/>
              </a:avLst>
            </a:prstGeom>
            <a:noFill/>
            <a:ln w="12700">
              <a:solidFill>
                <a:srgbClr val="4378BB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55" name="Rounded Rectangle 154">
              <a:extLst>
                <a:ext uri="{FF2B5EF4-FFF2-40B4-BE49-F238E27FC236}">
                  <a16:creationId xmlns:a16="http://schemas.microsoft.com/office/drawing/2014/main" id="{E7B100BC-268C-7846-BAF2-E6B5EF5EAFAD}"/>
                </a:ext>
              </a:extLst>
            </p:cNvPr>
            <p:cNvSpPr/>
            <p:nvPr/>
          </p:nvSpPr>
          <p:spPr>
            <a:xfrm>
              <a:off x="878818" y="2891753"/>
              <a:ext cx="1742998" cy="1718976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rgbClr val="FF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pic>
          <p:nvPicPr>
            <p:cNvPr id="158" name="Picture 157">
              <a:extLst>
                <a:ext uri="{FF2B5EF4-FFF2-40B4-BE49-F238E27FC236}">
                  <a16:creationId xmlns:a16="http://schemas.microsoft.com/office/drawing/2014/main" id="{113E07DB-F658-704E-A4AD-1B0288799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11874" y="2717649"/>
              <a:ext cx="266569" cy="368300"/>
            </a:xfrm>
            <a:prstGeom prst="rect">
              <a:avLst/>
            </a:prstGeom>
          </p:spPr>
        </p:pic>
        <p:sp>
          <p:nvSpPr>
            <p:cNvPr id="160" name="Rounded Rectangle 159">
              <a:extLst>
                <a:ext uri="{FF2B5EF4-FFF2-40B4-BE49-F238E27FC236}">
                  <a16:creationId xmlns:a16="http://schemas.microsoft.com/office/drawing/2014/main" id="{17FD0316-AB8C-B34C-8E6C-3054D00FD9E1}"/>
                </a:ext>
              </a:extLst>
            </p:cNvPr>
            <p:cNvSpPr/>
            <p:nvPr/>
          </p:nvSpPr>
          <p:spPr>
            <a:xfrm>
              <a:off x="3861339" y="2419706"/>
              <a:ext cx="2282619" cy="2478934"/>
            </a:xfrm>
            <a:prstGeom prst="roundRect">
              <a:avLst>
                <a:gd name="adj" fmla="val 9818"/>
              </a:avLst>
            </a:prstGeom>
            <a:noFill/>
            <a:ln w="12700">
              <a:solidFill>
                <a:srgbClr val="4378BB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66" name="Rounded Rectangle 165">
              <a:extLst>
                <a:ext uri="{FF2B5EF4-FFF2-40B4-BE49-F238E27FC236}">
                  <a16:creationId xmlns:a16="http://schemas.microsoft.com/office/drawing/2014/main" id="{AA15738E-C70C-2343-90BE-D672FE269AA0}"/>
                </a:ext>
              </a:extLst>
            </p:cNvPr>
            <p:cNvSpPr/>
            <p:nvPr/>
          </p:nvSpPr>
          <p:spPr>
            <a:xfrm>
              <a:off x="4115515" y="2885474"/>
              <a:ext cx="1742997" cy="1718976"/>
            </a:xfrm>
            <a:prstGeom prst="roundRect">
              <a:avLst>
                <a:gd name="adj" fmla="val 9818"/>
              </a:avLst>
            </a:prstGeom>
            <a:noFill/>
            <a:ln w="12700">
              <a:solidFill>
                <a:srgbClr val="FF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pic>
          <p:nvPicPr>
            <p:cNvPr id="168" name="Picture 167">
              <a:extLst>
                <a:ext uri="{FF2B5EF4-FFF2-40B4-BE49-F238E27FC236}">
                  <a16:creationId xmlns:a16="http://schemas.microsoft.com/office/drawing/2014/main" id="{19989A89-194B-874E-AA6C-A88610EE21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95195" y="2702430"/>
              <a:ext cx="266569" cy="368300"/>
            </a:xfrm>
            <a:prstGeom prst="rect">
              <a:avLst/>
            </a:prstGeom>
          </p:spPr>
        </p:pic>
        <p:sp>
          <p:nvSpPr>
            <p:cNvPr id="171" name="Rounded Rectangle 170">
              <a:extLst>
                <a:ext uri="{FF2B5EF4-FFF2-40B4-BE49-F238E27FC236}">
                  <a16:creationId xmlns:a16="http://schemas.microsoft.com/office/drawing/2014/main" id="{7C760A95-9ED4-0F4E-84C0-A61429511893}"/>
                </a:ext>
              </a:extLst>
            </p:cNvPr>
            <p:cNvSpPr/>
            <p:nvPr/>
          </p:nvSpPr>
          <p:spPr>
            <a:xfrm>
              <a:off x="1011874" y="3289480"/>
              <a:ext cx="4710954" cy="964019"/>
            </a:xfrm>
            <a:prstGeom prst="roundRect">
              <a:avLst>
                <a:gd name="adj" fmla="val 9818"/>
              </a:avLst>
            </a:prstGeom>
            <a:noFill/>
            <a:ln w="1270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cxnSp>
          <p:nvCxnSpPr>
            <p:cNvPr id="174" name="Straight Arrow Connector 164">
              <a:extLst>
                <a:ext uri="{FF2B5EF4-FFF2-40B4-BE49-F238E27FC236}">
                  <a16:creationId xmlns:a16="http://schemas.microsoft.com/office/drawing/2014/main" id="{D6B14280-8EC1-0945-BF8E-26635BB8E1D7}"/>
                </a:ext>
              </a:extLst>
            </p:cNvPr>
            <p:cNvCxnSpPr>
              <a:cxnSpLocks/>
            </p:cNvCxnSpPr>
            <p:nvPr/>
          </p:nvCxnSpPr>
          <p:spPr>
            <a:xfrm>
              <a:off x="3439067" y="2379769"/>
              <a:ext cx="410203" cy="334884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4277BB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75" name="Straight Arrow Connector 166">
              <a:extLst>
                <a:ext uri="{FF2B5EF4-FFF2-40B4-BE49-F238E27FC236}">
                  <a16:creationId xmlns:a16="http://schemas.microsoft.com/office/drawing/2014/main" id="{144C8520-1F72-C64F-89EB-7B28BFE99F5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904608" y="2492285"/>
              <a:ext cx="681052" cy="231987"/>
            </a:xfrm>
            <a:prstGeom prst="bentConnector3">
              <a:avLst>
                <a:gd name="adj1" fmla="val 63654"/>
              </a:avLst>
            </a:prstGeom>
            <a:noFill/>
            <a:ln w="25400" cap="flat">
              <a:solidFill>
                <a:srgbClr val="4277BB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FAE47BB0-7670-A241-8910-D72CA5206BF8}"/>
                </a:ext>
              </a:extLst>
            </p:cNvPr>
            <p:cNvGrpSpPr/>
            <p:nvPr/>
          </p:nvGrpSpPr>
          <p:grpSpPr>
            <a:xfrm>
              <a:off x="3078625" y="2069811"/>
              <a:ext cx="603504" cy="548640"/>
              <a:chOff x="5913508" y="4650196"/>
              <a:chExt cx="751660" cy="692612"/>
            </a:xfrm>
          </p:grpSpPr>
          <p:sp>
            <p:nvSpPr>
              <p:cNvPr id="205" name="Shape 252">
                <a:extLst>
                  <a:ext uri="{FF2B5EF4-FFF2-40B4-BE49-F238E27FC236}">
                    <a16:creationId xmlns:a16="http://schemas.microsoft.com/office/drawing/2014/main" id="{C63F5417-6BF8-D549-B8BD-E055C5F74F58}"/>
                  </a:ext>
                </a:extLst>
              </p:cNvPr>
              <p:cNvSpPr/>
              <p:nvPr/>
            </p:nvSpPr>
            <p:spPr>
              <a:xfrm>
                <a:off x="5913508" y="4650196"/>
                <a:ext cx="751660" cy="6926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206" name="Picture 205">
                <a:extLst>
                  <a:ext uri="{FF2B5EF4-FFF2-40B4-BE49-F238E27FC236}">
                    <a16:creationId xmlns:a16="http://schemas.microsoft.com/office/drawing/2014/main" id="{A26A6D9B-B8F3-3544-803A-3F6E31774A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biLevel thresh="50000"/>
              </a:blip>
              <a:stretch>
                <a:fillRect/>
              </a:stretch>
            </p:blipFill>
            <p:spPr>
              <a:xfrm>
                <a:off x="6053117" y="4713648"/>
                <a:ext cx="472441" cy="501965"/>
              </a:xfrm>
              <a:prstGeom prst="rect">
                <a:avLst/>
              </a:prstGeom>
            </p:spPr>
          </p:pic>
        </p:grp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5BC2C5BC-E706-AF43-A9A3-BF59C87FEC91}"/>
                </a:ext>
              </a:extLst>
            </p:cNvPr>
            <p:cNvGrpSpPr/>
            <p:nvPr/>
          </p:nvGrpSpPr>
          <p:grpSpPr>
            <a:xfrm>
              <a:off x="5028472" y="3440249"/>
              <a:ext cx="655475" cy="548640"/>
              <a:chOff x="563238" y="1998756"/>
              <a:chExt cx="814378" cy="694944"/>
            </a:xfrm>
          </p:grpSpPr>
          <p:sp>
            <p:nvSpPr>
              <p:cNvPr id="203" name="Shape 252">
                <a:extLst>
                  <a:ext uri="{FF2B5EF4-FFF2-40B4-BE49-F238E27FC236}">
                    <a16:creationId xmlns:a16="http://schemas.microsoft.com/office/drawing/2014/main" id="{51EE6EC0-BDCE-8249-B236-60752E71DC29}"/>
                  </a:ext>
                </a:extLst>
              </p:cNvPr>
              <p:cNvSpPr/>
              <p:nvPr/>
            </p:nvSpPr>
            <p:spPr>
              <a:xfrm>
                <a:off x="563238" y="1998756"/>
                <a:ext cx="814378" cy="6949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204" name="Picture 203">
                <a:extLst>
                  <a:ext uri="{FF2B5EF4-FFF2-40B4-BE49-F238E27FC236}">
                    <a16:creationId xmlns:a16="http://schemas.microsoft.com/office/drawing/2014/main" id="{E950FF29-BAD7-5749-BCAE-4BC7AD0F0D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046" y="2061500"/>
                <a:ext cx="465673" cy="465673"/>
              </a:xfrm>
              <a:prstGeom prst="rect">
                <a:avLst/>
              </a:prstGeom>
            </p:spPr>
          </p:pic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0AD42B79-E013-F149-B7BF-E03B0F25BA4E}"/>
                </a:ext>
              </a:extLst>
            </p:cNvPr>
            <p:cNvGrpSpPr/>
            <p:nvPr/>
          </p:nvGrpSpPr>
          <p:grpSpPr>
            <a:xfrm>
              <a:off x="4239149" y="3458733"/>
              <a:ext cx="655475" cy="548640"/>
              <a:chOff x="448907" y="2051118"/>
              <a:chExt cx="814378" cy="694944"/>
            </a:xfrm>
          </p:grpSpPr>
          <p:sp>
            <p:nvSpPr>
              <p:cNvPr id="201" name="Shape 252">
                <a:extLst>
                  <a:ext uri="{FF2B5EF4-FFF2-40B4-BE49-F238E27FC236}">
                    <a16:creationId xmlns:a16="http://schemas.microsoft.com/office/drawing/2014/main" id="{9F893F15-BFC8-734E-89D3-325A13BDDD8B}"/>
                  </a:ext>
                </a:extLst>
              </p:cNvPr>
              <p:cNvSpPr/>
              <p:nvPr/>
            </p:nvSpPr>
            <p:spPr>
              <a:xfrm>
                <a:off x="448907" y="2051118"/>
                <a:ext cx="814378" cy="6949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202" name="Picture 201">
                <a:extLst>
                  <a:ext uri="{FF2B5EF4-FFF2-40B4-BE49-F238E27FC236}">
                    <a16:creationId xmlns:a16="http://schemas.microsoft.com/office/drawing/2014/main" id="{348B7525-69CA-9048-A2A7-6C1F2FE3FA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7827" y="2088701"/>
                <a:ext cx="478325" cy="478323"/>
              </a:xfrm>
              <a:prstGeom prst="rect">
                <a:avLst/>
              </a:prstGeom>
            </p:spPr>
          </p:pic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1CBCEA44-38FF-5E48-B9A1-E6E7C61BBDB2}"/>
                </a:ext>
              </a:extLst>
            </p:cNvPr>
            <p:cNvGrpSpPr/>
            <p:nvPr/>
          </p:nvGrpSpPr>
          <p:grpSpPr>
            <a:xfrm>
              <a:off x="1850927" y="3449689"/>
              <a:ext cx="655474" cy="543805"/>
              <a:chOff x="543396" y="1998070"/>
              <a:chExt cx="814378" cy="688820"/>
            </a:xfrm>
          </p:grpSpPr>
          <p:sp>
            <p:nvSpPr>
              <p:cNvPr id="199" name="Shape 252">
                <a:extLst>
                  <a:ext uri="{FF2B5EF4-FFF2-40B4-BE49-F238E27FC236}">
                    <a16:creationId xmlns:a16="http://schemas.microsoft.com/office/drawing/2014/main" id="{95565842-93AD-CC44-8383-974702C060EA}"/>
                  </a:ext>
                </a:extLst>
              </p:cNvPr>
              <p:cNvSpPr/>
              <p:nvPr/>
            </p:nvSpPr>
            <p:spPr>
              <a:xfrm>
                <a:off x="543396" y="1998070"/>
                <a:ext cx="814378" cy="6888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200" name="Picture 199">
                <a:extLst>
                  <a:ext uri="{FF2B5EF4-FFF2-40B4-BE49-F238E27FC236}">
                    <a16:creationId xmlns:a16="http://schemas.microsoft.com/office/drawing/2014/main" id="{8C0770CF-0E7B-6642-9831-F75B7D0359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2343" y="2077254"/>
                <a:ext cx="483149" cy="483152"/>
              </a:xfrm>
              <a:prstGeom prst="rect">
                <a:avLst/>
              </a:prstGeom>
            </p:spPr>
          </p:pic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1FA7DBEC-93D4-604E-A41C-F46E42C8B490}"/>
                </a:ext>
              </a:extLst>
            </p:cNvPr>
            <p:cNvGrpSpPr/>
            <p:nvPr/>
          </p:nvGrpSpPr>
          <p:grpSpPr>
            <a:xfrm>
              <a:off x="1095330" y="3435774"/>
              <a:ext cx="655475" cy="543805"/>
              <a:chOff x="501512" y="1990505"/>
              <a:chExt cx="814378" cy="688820"/>
            </a:xfrm>
          </p:grpSpPr>
          <p:sp>
            <p:nvSpPr>
              <p:cNvPr id="197" name="Shape 252">
                <a:extLst>
                  <a:ext uri="{FF2B5EF4-FFF2-40B4-BE49-F238E27FC236}">
                    <a16:creationId xmlns:a16="http://schemas.microsoft.com/office/drawing/2014/main" id="{71B8CF2C-C2EC-1742-935A-75F6DBF7EA21}"/>
                  </a:ext>
                </a:extLst>
              </p:cNvPr>
              <p:cNvSpPr/>
              <p:nvPr/>
            </p:nvSpPr>
            <p:spPr>
              <a:xfrm>
                <a:off x="501512" y="1990505"/>
                <a:ext cx="814378" cy="6888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198" name="Picture 197">
                <a:extLst>
                  <a:ext uri="{FF2B5EF4-FFF2-40B4-BE49-F238E27FC236}">
                    <a16:creationId xmlns:a16="http://schemas.microsoft.com/office/drawing/2014/main" id="{EDD43958-3529-FF46-8D14-109A84F5FC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8430" y="2058920"/>
                <a:ext cx="476574" cy="476574"/>
              </a:xfrm>
              <a:prstGeom prst="rect">
                <a:avLst/>
              </a:prstGeom>
            </p:spPr>
          </p:pic>
        </p:grp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C3F63A80-8ABC-3D42-89FD-2B64B14228F7}"/>
              </a:ext>
            </a:extLst>
          </p:cNvPr>
          <p:cNvGrpSpPr/>
          <p:nvPr/>
        </p:nvGrpSpPr>
        <p:grpSpPr>
          <a:xfrm>
            <a:off x="1921041" y="4062803"/>
            <a:ext cx="539496" cy="502920"/>
            <a:chOff x="5270034" y="4579362"/>
            <a:chExt cx="751660" cy="692612"/>
          </a:xfrm>
        </p:grpSpPr>
        <p:sp>
          <p:nvSpPr>
            <p:cNvPr id="212" name="Shape 252">
              <a:extLst>
                <a:ext uri="{FF2B5EF4-FFF2-40B4-BE49-F238E27FC236}">
                  <a16:creationId xmlns:a16="http://schemas.microsoft.com/office/drawing/2014/main" id="{952DF4C2-8613-7345-8C88-A360575D7542}"/>
                </a:ext>
              </a:extLst>
            </p:cNvPr>
            <p:cNvSpPr/>
            <p:nvPr/>
          </p:nvSpPr>
          <p:spPr>
            <a:xfrm>
              <a:off x="5270034" y="4579362"/>
              <a:ext cx="751660" cy="692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13" name="Picture 212">
              <a:extLst>
                <a:ext uri="{FF2B5EF4-FFF2-40B4-BE49-F238E27FC236}">
                  <a16:creationId xmlns:a16="http://schemas.microsoft.com/office/drawing/2014/main" id="{96209625-D398-D141-9BCE-8A97E4EF0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biLevel thresh="50000"/>
            </a:blip>
            <a:stretch>
              <a:fillRect/>
            </a:stretch>
          </p:blipFill>
          <p:spPr>
            <a:xfrm>
              <a:off x="5434062" y="4726343"/>
              <a:ext cx="548298" cy="417749"/>
            </a:xfrm>
            <a:prstGeom prst="rect">
              <a:avLst/>
            </a:prstGeom>
          </p:spPr>
        </p:pic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91D002C4-87AB-3443-88C6-70B0A1E02023}"/>
              </a:ext>
            </a:extLst>
          </p:cNvPr>
          <p:cNvGrpSpPr/>
          <p:nvPr/>
        </p:nvGrpSpPr>
        <p:grpSpPr>
          <a:xfrm>
            <a:off x="1925919" y="2274993"/>
            <a:ext cx="537966" cy="503198"/>
            <a:chOff x="7855527" y="2681064"/>
            <a:chExt cx="751660" cy="692612"/>
          </a:xfrm>
        </p:grpSpPr>
        <p:sp>
          <p:nvSpPr>
            <p:cNvPr id="215" name="Shape 252">
              <a:extLst>
                <a:ext uri="{FF2B5EF4-FFF2-40B4-BE49-F238E27FC236}">
                  <a16:creationId xmlns:a16="http://schemas.microsoft.com/office/drawing/2014/main" id="{279DE289-E5F6-564B-96BB-DA344F76DAFE}"/>
                </a:ext>
              </a:extLst>
            </p:cNvPr>
            <p:cNvSpPr/>
            <p:nvPr/>
          </p:nvSpPr>
          <p:spPr>
            <a:xfrm>
              <a:off x="7855527" y="2681064"/>
              <a:ext cx="751660" cy="692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F25C0BE6-2B0E-7E40-B8C3-39FD0EBEA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biLevel thresh="50000"/>
            </a:blip>
            <a:stretch>
              <a:fillRect/>
            </a:stretch>
          </p:blipFill>
          <p:spPr>
            <a:xfrm>
              <a:off x="7974711" y="2794159"/>
              <a:ext cx="510949" cy="510949"/>
            </a:xfrm>
            <a:prstGeom prst="rect">
              <a:avLst/>
            </a:prstGeom>
          </p:spPr>
        </p:pic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F4892E39-C3CB-AE49-BF5F-F4E2DC4180D9}"/>
              </a:ext>
            </a:extLst>
          </p:cNvPr>
          <p:cNvGrpSpPr/>
          <p:nvPr/>
        </p:nvGrpSpPr>
        <p:grpSpPr>
          <a:xfrm>
            <a:off x="7665861" y="3127535"/>
            <a:ext cx="539496" cy="502920"/>
            <a:chOff x="8487970" y="1994397"/>
            <a:chExt cx="751660" cy="692612"/>
          </a:xfrm>
        </p:grpSpPr>
        <p:sp>
          <p:nvSpPr>
            <p:cNvPr id="218" name="Shape 252">
              <a:extLst>
                <a:ext uri="{FF2B5EF4-FFF2-40B4-BE49-F238E27FC236}">
                  <a16:creationId xmlns:a16="http://schemas.microsoft.com/office/drawing/2014/main" id="{A59CD37C-8585-394E-AF33-00BD0064DACF}"/>
                </a:ext>
              </a:extLst>
            </p:cNvPr>
            <p:cNvSpPr/>
            <p:nvPr/>
          </p:nvSpPr>
          <p:spPr>
            <a:xfrm>
              <a:off x="8487970" y="1994397"/>
              <a:ext cx="751660" cy="692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19" name="Picture 218">
              <a:extLst>
                <a:ext uri="{FF2B5EF4-FFF2-40B4-BE49-F238E27FC236}">
                  <a16:creationId xmlns:a16="http://schemas.microsoft.com/office/drawing/2014/main" id="{2C802CBD-4ACD-C246-8D4C-EDB5D254B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3004" y="2109907"/>
              <a:ext cx="461592" cy="461592"/>
            </a:xfrm>
            <a:prstGeom prst="rect">
              <a:avLst/>
            </a:prstGeom>
          </p:spPr>
        </p:pic>
      </p:grpSp>
      <p:pic>
        <p:nvPicPr>
          <p:cNvPr id="222" name="Picture 221">
            <a:extLst>
              <a:ext uri="{FF2B5EF4-FFF2-40B4-BE49-F238E27FC236}">
                <a16:creationId xmlns:a16="http://schemas.microsoft.com/office/drawing/2014/main" id="{6797F073-77A5-9E4E-8634-347D7DA76CA4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44893" y="3746546"/>
            <a:ext cx="767139" cy="780142"/>
          </a:xfrm>
          <a:prstGeom prst="rect">
            <a:avLst/>
          </a:prstGeom>
        </p:spPr>
      </p:pic>
      <p:pic>
        <p:nvPicPr>
          <p:cNvPr id="224" name="Picture 223">
            <a:extLst>
              <a:ext uri="{FF2B5EF4-FFF2-40B4-BE49-F238E27FC236}">
                <a16:creationId xmlns:a16="http://schemas.microsoft.com/office/drawing/2014/main" id="{C8BAD4E0-6901-3B46-A427-1D7885E19F5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0800000">
            <a:off x="2733356" y="3421930"/>
            <a:ext cx="647381" cy="241300"/>
          </a:xfrm>
          <a:prstGeom prst="rect">
            <a:avLst/>
          </a:prstGeom>
        </p:spPr>
      </p:pic>
      <p:grpSp>
        <p:nvGrpSpPr>
          <p:cNvPr id="228" name="Group 191">
            <a:extLst>
              <a:ext uri="{FF2B5EF4-FFF2-40B4-BE49-F238E27FC236}">
                <a16:creationId xmlns:a16="http://schemas.microsoft.com/office/drawing/2014/main" id="{4C5AE0F4-720F-594E-B45D-AAE9C4BDA295}"/>
              </a:ext>
            </a:extLst>
          </p:cNvPr>
          <p:cNvGrpSpPr/>
          <p:nvPr/>
        </p:nvGrpSpPr>
        <p:grpSpPr>
          <a:xfrm>
            <a:off x="8411646" y="2380194"/>
            <a:ext cx="578368" cy="561710"/>
            <a:chOff x="8826" y="0"/>
            <a:chExt cx="707231" cy="707231"/>
          </a:xfrm>
        </p:grpSpPr>
        <p:sp>
          <p:nvSpPr>
            <p:cNvPr id="230" name="Shape 189">
              <a:extLst>
                <a:ext uri="{FF2B5EF4-FFF2-40B4-BE49-F238E27FC236}">
                  <a16:creationId xmlns:a16="http://schemas.microsoft.com/office/drawing/2014/main" id="{3BD488D2-CA12-104C-B319-9AD45A3F08CC}"/>
                </a:ext>
              </a:extLst>
            </p:cNvPr>
            <p:cNvSpPr/>
            <p:nvPr/>
          </p:nvSpPr>
          <p:spPr>
            <a:xfrm>
              <a:off x="8826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2952D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pic>
          <p:nvPicPr>
            <p:cNvPr id="231" name="_-02.png">
              <a:extLst>
                <a:ext uri="{FF2B5EF4-FFF2-40B4-BE49-F238E27FC236}">
                  <a16:creationId xmlns:a16="http://schemas.microsoft.com/office/drawing/2014/main" id="{F3BD0AA3-FC0B-0E41-B3E1-AA649D54DAA5}"/>
                </a:ext>
              </a:extLst>
            </p:cNvPr>
            <p:cNvPicPr/>
            <p:nvPr/>
          </p:nvPicPr>
          <p:blipFill>
            <a:blip r:embed="rId13">
              <a:extLst/>
            </a:blip>
            <a:srcRect l="24323" t="21763" r="24323" b="21763"/>
            <a:stretch>
              <a:fillRect/>
            </a:stretch>
          </p:blipFill>
          <p:spPr>
            <a:xfrm>
              <a:off x="172020" y="153919"/>
              <a:ext cx="363191" cy="399394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232" name="Group 191">
            <a:extLst>
              <a:ext uri="{FF2B5EF4-FFF2-40B4-BE49-F238E27FC236}">
                <a16:creationId xmlns:a16="http://schemas.microsoft.com/office/drawing/2014/main" id="{4A651B74-CC6B-714B-BB8D-D8077E84B27B}"/>
              </a:ext>
            </a:extLst>
          </p:cNvPr>
          <p:cNvGrpSpPr/>
          <p:nvPr/>
        </p:nvGrpSpPr>
        <p:grpSpPr>
          <a:xfrm>
            <a:off x="732666" y="2143038"/>
            <a:ext cx="578368" cy="561710"/>
            <a:chOff x="8826" y="0"/>
            <a:chExt cx="707231" cy="707231"/>
          </a:xfrm>
        </p:grpSpPr>
        <p:sp>
          <p:nvSpPr>
            <p:cNvPr id="233" name="Shape 189">
              <a:extLst>
                <a:ext uri="{FF2B5EF4-FFF2-40B4-BE49-F238E27FC236}">
                  <a16:creationId xmlns:a16="http://schemas.microsoft.com/office/drawing/2014/main" id="{215874FD-4E16-2F42-864A-6A4C07FD883B}"/>
                </a:ext>
              </a:extLst>
            </p:cNvPr>
            <p:cNvSpPr/>
            <p:nvPr/>
          </p:nvSpPr>
          <p:spPr>
            <a:xfrm>
              <a:off x="8826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2952D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pic>
          <p:nvPicPr>
            <p:cNvPr id="234" name="_-02.png">
              <a:extLst>
                <a:ext uri="{FF2B5EF4-FFF2-40B4-BE49-F238E27FC236}">
                  <a16:creationId xmlns:a16="http://schemas.microsoft.com/office/drawing/2014/main" id="{B4246D92-9D4F-424E-86E5-D1F7102F0CC0}"/>
                </a:ext>
              </a:extLst>
            </p:cNvPr>
            <p:cNvPicPr/>
            <p:nvPr/>
          </p:nvPicPr>
          <p:blipFill>
            <a:blip r:embed="rId13">
              <a:extLst/>
            </a:blip>
            <a:srcRect l="24323" t="21763" r="24323" b="21763"/>
            <a:stretch>
              <a:fillRect/>
            </a:stretch>
          </p:blipFill>
          <p:spPr>
            <a:xfrm>
              <a:off x="172020" y="153919"/>
              <a:ext cx="363191" cy="399394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235" name="Group 199">
            <a:extLst>
              <a:ext uri="{FF2B5EF4-FFF2-40B4-BE49-F238E27FC236}">
                <a16:creationId xmlns:a16="http://schemas.microsoft.com/office/drawing/2014/main" id="{73540C94-F7EE-D049-A93D-4E8876DEF65D}"/>
              </a:ext>
            </a:extLst>
          </p:cNvPr>
          <p:cNvGrpSpPr/>
          <p:nvPr/>
        </p:nvGrpSpPr>
        <p:grpSpPr>
          <a:xfrm>
            <a:off x="8724537" y="3714802"/>
            <a:ext cx="554614" cy="565617"/>
            <a:chOff x="75417" y="0"/>
            <a:chExt cx="707232" cy="707232"/>
          </a:xfrm>
        </p:grpSpPr>
        <p:sp>
          <p:nvSpPr>
            <p:cNvPr id="236" name="Shape 195">
              <a:extLst>
                <a:ext uri="{FF2B5EF4-FFF2-40B4-BE49-F238E27FC236}">
                  <a16:creationId xmlns:a16="http://schemas.microsoft.com/office/drawing/2014/main" id="{A6D36E5D-6DF8-3548-AF04-198920F101DB}"/>
                </a:ext>
              </a:extLst>
            </p:cNvPr>
            <p:cNvSpPr/>
            <p:nvPr/>
          </p:nvSpPr>
          <p:spPr>
            <a:xfrm>
              <a:off x="75417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38" name="_-03.png">
              <a:extLst>
                <a:ext uri="{FF2B5EF4-FFF2-40B4-BE49-F238E27FC236}">
                  <a16:creationId xmlns:a16="http://schemas.microsoft.com/office/drawing/2014/main" id="{40ED85CD-7283-CF42-AADF-77A0D2644D49}"/>
                </a:ext>
              </a:extLst>
            </p:cNvPr>
            <p:cNvPicPr/>
            <p:nvPr/>
          </p:nvPicPr>
          <p:blipFill>
            <a:blip r:embed="rId14">
              <a:extLst/>
            </a:blip>
            <a:srcRect l="22990" t="22678" r="12110" b="12057"/>
            <a:stretch>
              <a:fillRect/>
            </a:stretch>
          </p:blipFill>
          <p:spPr>
            <a:xfrm>
              <a:off x="236994" y="160392"/>
              <a:ext cx="460831" cy="4615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240" name="Group 323">
            <a:extLst>
              <a:ext uri="{FF2B5EF4-FFF2-40B4-BE49-F238E27FC236}">
                <a16:creationId xmlns:a16="http://schemas.microsoft.com/office/drawing/2014/main" id="{0491BE69-BE23-9A41-89E9-5BAA2C78480D}"/>
              </a:ext>
            </a:extLst>
          </p:cNvPr>
          <p:cNvGrpSpPr/>
          <p:nvPr/>
        </p:nvGrpSpPr>
        <p:grpSpPr>
          <a:xfrm>
            <a:off x="8724537" y="4900759"/>
            <a:ext cx="553013" cy="571422"/>
            <a:chOff x="223397" y="0"/>
            <a:chExt cx="707232" cy="707232"/>
          </a:xfrm>
        </p:grpSpPr>
        <p:sp>
          <p:nvSpPr>
            <p:cNvPr id="241" name="Shape 319">
              <a:extLst>
                <a:ext uri="{FF2B5EF4-FFF2-40B4-BE49-F238E27FC236}">
                  <a16:creationId xmlns:a16="http://schemas.microsoft.com/office/drawing/2014/main" id="{AF5BC7A2-8FB0-C046-B2CB-9D6CC3590FD3}"/>
                </a:ext>
              </a:extLst>
            </p:cNvPr>
            <p:cNvSpPr/>
            <p:nvPr/>
          </p:nvSpPr>
          <p:spPr>
            <a:xfrm>
              <a:off x="223397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43" name="_-36.png">
              <a:extLst>
                <a:ext uri="{FF2B5EF4-FFF2-40B4-BE49-F238E27FC236}">
                  <a16:creationId xmlns:a16="http://schemas.microsoft.com/office/drawing/2014/main" id="{0C0CB5FA-B854-BF4C-A48B-9D5456A9FE08}"/>
                </a:ext>
              </a:extLst>
            </p:cNvPr>
            <p:cNvPicPr/>
            <p:nvPr/>
          </p:nvPicPr>
          <p:blipFill>
            <a:blip r:embed="rId15">
              <a:extLst/>
            </a:blip>
            <a:srcRect l="15445" t="21517" r="15445" b="21517"/>
            <a:stretch>
              <a:fillRect/>
            </a:stretch>
          </p:blipFill>
          <p:spPr>
            <a:xfrm>
              <a:off x="332631" y="158596"/>
              <a:ext cx="488766" cy="40288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245" name="Group 338">
            <a:extLst>
              <a:ext uri="{FF2B5EF4-FFF2-40B4-BE49-F238E27FC236}">
                <a16:creationId xmlns:a16="http://schemas.microsoft.com/office/drawing/2014/main" id="{C914455A-3289-1742-8718-E07DB959D835}"/>
              </a:ext>
            </a:extLst>
          </p:cNvPr>
          <p:cNvGrpSpPr/>
          <p:nvPr/>
        </p:nvGrpSpPr>
        <p:grpSpPr>
          <a:xfrm>
            <a:off x="9128334" y="2379498"/>
            <a:ext cx="548640" cy="566928"/>
            <a:chOff x="196910" y="0"/>
            <a:chExt cx="707233" cy="707232"/>
          </a:xfrm>
        </p:grpSpPr>
        <p:sp>
          <p:nvSpPr>
            <p:cNvPr id="246" name="Shape 334">
              <a:extLst>
                <a:ext uri="{FF2B5EF4-FFF2-40B4-BE49-F238E27FC236}">
                  <a16:creationId xmlns:a16="http://schemas.microsoft.com/office/drawing/2014/main" id="{73658A04-3BB7-D749-BE33-AB33249A2680}"/>
                </a:ext>
              </a:extLst>
            </p:cNvPr>
            <p:cNvSpPr/>
            <p:nvPr/>
          </p:nvSpPr>
          <p:spPr>
            <a:xfrm>
              <a:off x="196910" y="0"/>
              <a:ext cx="707233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48" name="_-35.png">
              <a:extLst>
                <a:ext uri="{FF2B5EF4-FFF2-40B4-BE49-F238E27FC236}">
                  <a16:creationId xmlns:a16="http://schemas.microsoft.com/office/drawing/2014/main" id="{3BDD327D-552B-C542-9AC3-621BB9B1E7C0}"/>
                </a:ext>
              </a:extLst>
            </p:cNvPr>
            <p:cNvPicPr/>
            <p:nvPr/>
          </p:nvPicPr>
          <p:blipFill>
            <a:blip r:embed="rId16">
              <a:extLst/>
            </a:blip>
            <a:srcRect l="16797" t="24739" r="16797" b="24739"/>
            <a:stretch>
              <a:fillRect/>
            </a:stretch>
          </p:blipFill>
          <p:spPr>
            <a:xfrm>
              <a:off x="318954" y="184181"/>
              <a:ext cx="469638" cy="357295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6423F80-60E6-4046-9245-8C6329F0C2A4}"/>
              </a:ext>
            </a:extLst>
          </p:cNvPr>
          <p:cNvGrpSpPr/>
          <p:nvPr/>
        </p:nvGrpSpPr>
        <p:grpSpPr>
          <a:xfrm>
            <a:off x="3456969" y="5225954"/>
            <a:ext cx="539496" cy="502920"/>
            <a:chOff x="3037039" y="6184418"/>
            <a:chExt cx="749808" cy="694944"/>
          </a:xfrm>
        </p:grpSpPr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A0B4E7FD-F8C3-F349-AE3D-CAEAE382F2F3}"/>
                </a:ext>
              </a:extLst>
            </p:cNvPr>
            <p:cNvGrpSpPr/>
            <p:nvPr/>
          </p:nvGrpSpPr>
          <p:grpSpPr>
            <a:xfrm>
              <a:off x="3037039" y="6184418"/>
              <a:ext cx="749808" cy="694944"/>
              <a:chOff x="6586374" y="3536992"/>
              <a:chExt cx="749808" cy="694944"/>
            </a:xfrm>
          </p:grpSpPr>
          <p:sp>
            <p:nvSpPr>
              <p:cNvPr id="262" name="Shape 252">
                <a:extLst>
                  <a:ext uri="{FF2B5EF4-FFF2-40B4-BE49-F238E27FC236}">
                    <a16:creationId xmlns:a16="http://schemas.microsoft.com/office/drawing/2014/main" id="{ECFE8CD8-19DA-EC4F-8A8B-AF80107BFBBD}"/>
                  </a:ext>
                </a:extLst>
              </p:cNvPr>
              <p:cNvSpPr/>
              <p:nvPr/>
            </p:nvSpPr>
            <p:spPr>
              <a:xfrm>
                <a:off x="6586374" y="3536992"/>
                <a:ext cx="749808" cy="6949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cxnSp>
            <p:nvCxnSpPr>
              <p:cNvPr id="263" name="Straight Arrow Connector 262">
                <a:extLst>
                  <a:ext uri="{FF2B5EF4-FFF2-40B4-BE49-F238E27FC236}">
                    <a16:creationId xmlns:a16="http://schemas.microsoft.com/office/drawing/2014/main" id="{3F95857A-B9E2-494D-9076-93BBDFA14B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05901" y="3908629"/>
                <a:ext cx="57412" cy="0"/>
              </a:xfrm>
              <a:prstGeom prst="straightConnector1">
                <a:avLst/>
              </a:prstGeom>
              <a:noFill/>
              <a:ln w="25400" cap="flat">
                <a:solidFill>
                  <a:srgbClr val="8DC53F"/>
                </a:solidFill>
                <a:prstDash val="solid"/>
                <a:miter lim="400000"/>
                <a:headEnd type="none"/>
                <a:tailEnd type="none" w="med" len="sm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64" name="Straight Arrow Connector 263">
                <a:extLst>
                  <a:ext uri="{FF2B5EF4-FFF2-40B4-BE49-F238E27FC236}">
                    <a16:creationId xmlns:a16="http://schemas.microsoft.com/office/drawing/2014/main" id="{DF83CDB5-E160-4643-B15A-CA6E2ADA9B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05901" y="3939974"/>
                <a:ext cx="57412" cy="0"/>
              </a:xfrm>
              <a:prstGeom prst="straightConnector1">
                <a:avLst/>
              </a:prstGeom>
              <a:noFill/>
              <a:ln w="25400" cap="flat">
                <a:solidFill>
                  <a:srgbClr val="8DC53F"/>
                </a:solidFill>
                <a:prstDash val="solid"/>
                <a:miter lim="400000"/>
                <a:headEnd type="none"/>
                <a:tailEnd type="none" w="med" len="sm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65" name="Straight Arrow Connector 264">
                <a:extLst>
                  <a:ext uri="{FF2B5EF4-FFF2-40B4-BE49-F238E27FC236}">
                    <a16:creationId xmlns:a16="http://schemas.microsoft.com/office/drawing/2014/main" id="{C1ACEA82-DA09-A94F-BFFD-9D2703F45F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05901" y="4000266"/>
                <a:ext cx="57412" cy="0"/>
              </a:xfrm>
              <a:prstGeom prst="straightConnector1">
                <a:avLst/>
              </a:prstGeom>
              <a:noFill/>
              <a:ln w="25400" cap="flat">
                <a:solidFill>
                  <a:srgbClr val="8DC53F"/>
                </a:solidFill>
                <a:prstDash val="solid"/>
                <a:miter lim="400000"/>
                <a:headEnd type="none"/>
                <a:tailEnd type="none" w="med" len="sm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66" name="Straight Arrow Connector 265">
                <a:extLst>
                  <a:ext uri="{FF2B5EF4-FFF2-40B4-BE49-F238E27FC236}">
                    <a16:creationId xmlns:a16="http://schemas.microsoft.com/office/drawing/2014/main" id="{0C0F5FF6-6A06-5149-9577-1BB7FE3F90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05901" y="4033154"/>
                <a:ext cx="57412" cy="0"/>
              </a:xfrm>
              <a:prstGeom prst="straightConnector1">
                <a:avLst/>
              </a:prstGeom>
              <a:noFill/>
              <a:ln w="25400" cap="flat">
                <a:solidFill>
                  <a:srgbClr val="8DC53F"/>
                </a:solidFill>
                <a:prstDash val="solid"/>
                <a:miter lim="400000"/>
                <a:headEnd type="none"/>
                <a:tailEnd type="none" w="med" len="sm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pic>
          <p:nvPicPr>
            <p:cNvPr id="267" name="Picture 266">
              <a:extLst>
                <a:ext uri="{FF2B5EF4-FFF2-40B4-BE49-F238E27FC236}">
                  <a16:creationId xmlns:a16="http://schemas.microsoft.com/office/drawing/2014/main" id="{ED101265-A737-0D49-A1D0-C44E41714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207590" y="6297976"/>
              <a:ext cx="417972" cy="484984"/>
            </a:xfrm>
            <a:prstGeom prst="rect">
              <a:avLst/>
            </a:prstGeom>
          </p:spPr>
        </p:pic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ABA05FA-081E-A642-A898-0EB8BA57C05A}"/>
              </a:ext>
            </a:extLst>
          </p:cNvPr>
          <p:cNvCxnSpPr>
            <a:cxnSpLocks/>
          </p:cNvCxnSpPr>
          <p:nvPr/>
        </p:nvCxnSpPr>
        <p:spPr>
          <a:xfrm>
            <a:off x="8990015" y="2681721"/>
            <a:ext cx="222616" cy="0"/>
          </a:xfrm>
          <a:prstGeom prst="straightConnector1">
            <a:avLst/>
          </a:prstGeom>
          <a:noFill/>
          <a:ln w="25400" cap="flat">
            <a:solidFill>
              <a:srgbClr val="4277BB"/>
            </a:solidFill>
            <a:prstDash val="solid"/>
            <a:miter lim="400000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A68E7B1-9A74-B14D-9187-C4ED89DC74A7}"/>
              </a:ext>
            </a:extLst>
          </p:cNvPr>
          <p:cNvCxnSpPr>
            <a:cxnSpLocks/>
          </p:cNvCxnSpPr>
          <p:nvPr/>
        </p:nvCxnSpPr>
        <p:spPr>
          <a:xfrm>
            <a:off x="9015925" y="4277770"/>
            <a:ext cx="0" cy="622989"/>
          </a:xfrm>
          <a:prstGeom prst="straightConnector1">
            <a:avLst/>
          </a:prstGeom>
          <a:noFill/>
          <a:ln w="25400" cap="flat">
            <a:solidFill>
              <a:srgbClr val="4277BB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1FA9B46-FA0E-904E-9B87-E90906B58236}"/>
              </a:ext>
            </a:extLst>
          </p:cNvPr>
          <p:cNvCxnSpPr>
            <a:cxnSpLocks/>
          </p:cNvCxnSpPr>
          <p:nvPr/>
        </p:nvCxnSpPr>
        <p:spPr>
          <a:xfrm rot="16200000" flipH="1">
            <a:off x="8482178" y="3228374"/>
            <a:ext cx="780759" cy="283131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rgbClr val="4277BB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E3ADDD0-6785-664B-BC10-7531EED13B17}"/>
              </a:ext>
            </a:extLst>
          </p:cNvPr>
          <p:cNvGrpSpPr/>
          <p:nvPr/>
        </p:nvGrpSpPr>
        <p:grpSpPr>
          <a:xfrm>
            <a:off x="4477445" y="5220269"/>
            <a:ext cx="539496" cy="502920"/>
            <a:chOff x="583315" y="4742217"/>
            <a:chExt cx="749808" cy="694944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667E182C-84BC-B94E-A0C6-D59017878074}"/>
                </a:ext>
              </a:extLst>
            </p:cNvPr>
            <p:cNvGrpSpPr/>
            <p:nvPr/>
          </p:nvGrpSpPr>
          <p:grpSpPr>
            <a:xfrm>
              <a:off x="583315" y="4742217"/>
              <a:ext cx="749808" cy="694944"/>
              <a:chOff x="515395" y="1714061"/>
              <a:chExt cx="749808" cy="694944"/>
            </a:xfrm>
          </p:grpSpPr>
          <p:sp>
            <p:nvSpPr>
              <p:cNvPr id="127" name="Shape 252">
                <a:extLst>
                  <a:ext uri="{FF2B5EF4-FFF2-40B4-BE49-F238E27FC236}">
                    <a16:creationId xmlns:a16="http://schemas.microsoft.com/office/drawing/2014/main" id="{88D62924-B5BE-9C4D-946B-B8CA84D45539}"/>
                  </a:ext>
                </a:extLst>
              </p:cNvPr>
              <p:cNvSpPr/>
              <p:nvPr/>
            </p:nvSpPr>
            <p:spPr>
              <a:xfrm>
                <a:off x="515395" y="1714061"/>
                <a:ext cx="749808" cy="6949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FF3224F9-D52A-244A-A964-6D812A95D6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4922" y="2085698"/>
                <a:ext cx="57412" cy="0"/>
              </a:xfrm>
              <a:prstGeom prst="straightConnector1">
                <a:avLst/>
              </a:prstGeom>
              <a:noFill/>
              <a:ln w="25400" cap="flat">
                <a:solidFill>
                  <a:srgbClr val="8DC53F"/>
                </a:solidFill>
                <a:prstDash val="solid"/>
                <a:miter lim="400000"/>
                <a:headEnd type="none"/>
                <a:tailEnd type="none" w="med" len="sm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4B5E00D2-90D4-D747-B39B-39B4945ED9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4922" y="2117043"/>
                <a:ext cx="57412" cy="0"/>
              </a:xfrm>
              <a:prstGeom prst="straightConnector1">
                <a:avLst/>
              </a:prstGeom>
              <a:noFill/>
              <a:ln w="25400" cap="flat">
                <a:solidFill>
                  <a:srgbClr val="8DC53F"/>
                </a:solidFill>
                <a:prstDash val="solid"/>
                <a:miter lim="400000"/>
                <a:headEnd type="none"/>
                <a:tailEnd type="none" w="med" len="sm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80A9FA47-D4C5-1948-ACD6-9CDD714EC0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4922" y="2177335"/>
                <a:ext cx="57412" cy="0"/>
              </a:xfrm>
              <a:prstGeom prst="straightConnector1">
                <a:avLst/>
              </a:prstGeom>
              <a:noFill/>
              <a:ln w="25400" cap="flat">
                <a:solidFill>
                  <a:srgbClr val="8DC53F"/>
                </a:solidFill>
                <a:prstDash val="solid"/>
                <a:miter lim="400000"/>
                <a:headEnd type="none"/>
                <a:tailEnd type="none" w="med" len="sm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18092BA3-C47E-A341-9E29-BEB12A8F41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4922" y="2210223"/>
                <a:ext cx="57412" cy="0"/>
              </a:xfrm>
              <a:prstGeom prst="straightConnector1">
                <a:avLst/>
              </a:prstGeom>
              <a:noFill/>
              <a:ln w="25400" cap="flat">
                <a:solidFill>
                  <a:srgbClr val="8DC53F"/>
                </a:solidFill>
                <a:prstDash val="solid"/>
                <a:miter lim="400000"/>
                <a:headEnd type="none"/>
                <a:tailEnd type="none" w="med" len="sm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1372EFC0-5A06-464E-B78E-ACA6605B9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935" y="4817416"/>
              <a:ext cx="457200" cy="528284"/>
            </a:xfrm>
            <a:prstGeom prst="rect">
              <a:avLst/>
            </a:prstGeom>
          </p:spPr>
        </p:pic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4B3DF0E6-E362-6B47-9EE0-42C2CF6A00AB}"/>
              </a:ext>
            </a:extLst>
          </p:cNvPr>
          <p:cNvGrpSpPr/>
          <p:nvPr/>
        </p:nvGrpSpPr>
        <p:grpSpPr>
          <a:xfrm>
            <a:off x="5508675" y="5225954"/>
            <a:ext cx="539496" cy="502920"/>
            <a:chOff x="7609623" y="4471311"/>
            <a:chExt cx="707233" cy="707233"/>
          </a:xfrm>
        </p:grpSpPr>
        <p:sp>
          <p:nvSpPr>
            <p:cNvPr id="139" name="Shape 482">
              <a:extLst>
                <a:ext uri="{FF2B5EF4-FFF2-40B4-BE49-F238E27FC236}">
                  <a16:creationId xmlns:a16="http://schemas.microsoft.com/office/drawing/2014/main" id="{5A1D3D64-050F-A147-A20E-98F03D8301CB}"/>
                </a:ext>
              </a:extLst>
            </p:cNvPr>
            <p:cNvSpPr/>
            <p:nvPr/>
          </p:nvSpPr>
          <p:spPr>
            <a:xfrm>
              <a:off x="7609623" y="4471311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42233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40" name="Picture 139">
              <a:extLst>
                <a:ext uri="{FF2B5EF4-FFF2-40B4-BE49-F238E27FC236}">
                  <a16:creationId xmlns:a16="http://schemas.microsoft.com/office/drawing/2014/main" id="{50DA0DAD-CC00-AC43-8A83-EC6FA7734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2627" y="4519011"/>
              <a:ext cx="573220" cy="588305"/>
            </a:xfrm>
            <a:prstGeom prst="rect">
              <a:avLst/>
            </a:prstGeom>
          </p:spPr>
        </p:pic>
      </p:grp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40F94096-CFF4-5F48-A185-9BA73A5F5209}"/>
              </a:ext>
            </a:extLst>
          </p:cNvPr>
          <p:cNvCxnSpPr>
            <a:cxnSpLocks/>
            <a:endCxn id="216" idx="2"/>
          </p:cNvCxnSpPr>
          <p:nvPr/>
        </p:nvCxnSpPr>
        <p:spPr>
          <a:xfrm rot="5400000" flipH="1" flipV="1">
            <a:off x="1166454" y="2787027"/>
            <a:ext cx="1086260" cy="968957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2" name="Elbow Connector 151">
            <a:extLst>
              <a:ext uri="{FF2B5EF4-FFF2-40B4-BE49-F238E27FC236}">
                <a16:creationId xmlns:a16="http://schemas.microsoft.com/office/drawing/2014/main" id="{EDFDE4D8-B3D2-E54E-B27A-F525535EA0A6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1363649" y="3542580"/>
            <a:ext cx="1369707" cy="634148"/>
          </a:xfrm>
          <a:prstGeom prst="bentConnector3">
            <a:avLst>
              <a:gd name="adj1" fmla="val 17186"/>
            </a:avLst>
          </a:prstGeom>
          <a:noFill/>
          <a:ln w="254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DFD8FFEE-BCEC-8F43-9C78-C1E9E80B56D6}"/>
              </a:ext>
            </a:extLst>
          </p:cNvPr>
          <p:cNvCxnSpPr>
            <a:cxnSpLocks/>
          </p:cNvCxnSpPr>
          <p:nvPr/>
        </p:nvCxnSpPr>
        <p:spPr>
          <a:xfrm flipH="1">
            <a:off x="1003632" y="2733132"/>
            <a:ext cx="4665" cy="1106994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1" name="Straight Arrow Connector 110">
            <a:extLst>
              <a:ext uri="{FF2B5EF4-FFF2-40B4-BE49-F238E27FC236}">
                <a16:creationId xmlns:a16="http://schemas.microsoft.com/office/drawing/2014/main" id="{E73A9319-90FA-0740-BFB4-0232A7EC5D50}"/>
              </a:ext>
            </a:extLst>
          </p:cNvPr>
          <p:cNvCxnSpPr>
            <a:cxnSpLocks/>
          </p:cNvCxnSpPr>
          <p:nvPr/>
        </p:nvCxnSpPr>
        <p:spPr>
          <a:xfrm flipV="1">
            <a:off x="1299776" y="4341043"/>
            <a:ext cx="593033" cy="4358"/>
          </a:xfrm>
          <a:prstGeom prst="straightConnector1">
            <a:avLst/>
          </a:prstGeom>
          <a:noFill/>
          <a:ln w="25400" cap="flat">
            <a:solidFill>
              <a:srgbClr val="4277BB"/>
            </a:solidFill>
            <a:prstDash val="solid"/>
            <a:miter lim="400000"/>
            <a:headEnd type="triangl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2" name="Straight Arrow Connector 110">
            <a:extLst>
              <a:ext uri="{FF2B5EF4-FFF2-40B4-BE49-F238E27FC236}">
                <a16:creationId xmlns:a16="http://schemas.microsoft.com/office/drawing/2014/main" id="{9BA10748-8F3C-BE4B-97F7-A2BE71969EAF}"/>
              </a:ext>
            </a:extLst>
          </p:cNvPr>
          <p:cNvCxnSpPr>
            <a:cxnSpLocks/>
          </p:cNvCxnSpPr>
          <p:nvPr/>
        </p:nvCxnSpPr>
        <p:spPr>
          <a:xfrm flipV="1">
            <a:off x="2460277" y="4321197"/>
            <a:ext cx="560148" cy="5734"/>
          </a:xfrm>
          <a:prstGeom prst="straightConnector1">
            <a:avLst/>
          </a:prstGeom>
          <a:noFill/>
          <a:ln w="25400" cap="flat">
            <a:solidFill>
              <a:srgbClr val="4277BB"/>
            </a:solidFill>
            <a:prstDash val="solid"/>
            <a:miter lim="400000"/>
            <a:headEnd type="triangl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91ADAA41-4CA7-7649-812B-AA150ABC4616}"/>
              </a:ext>
            </a:extLst>
          </p:cNvPr>
          <p:cNvCxnSpPr>
            <a:cxnSpLocks/>
          </p:cNvCxnSpPr>
          <p:nvPr/>
        </p:nvCxnSpPr>
        <p:spPr>
          <a:xfrm flipV="1">
            <a:off x="2476263" y="2578161"/>
            <a:ext cx="516922" cy="1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0" name="Straight Arrow Connector 110">
            <a:extLst>
              <a:ext uri="{FF2B5EF4-FFF2-40B4-BE49-F238E27FC236}">
                <a16:creationId xmlns:a16="http://schemas.microsoft.com/office/drawing/2014/main" id="{0B40E003-8582-A149-B974-255088761AB3}"/>
              </a:ext>
            </a:extLst>
          </p:cNvPr>
          <p:cNvCxnSpPr>
            <a:cxnSpLocks/>
          </p:cNvCxnSpPr>
          <p:nvPr/>
        </p:nvCxnSpPr>
        <p:spPr>
          <a:xfrm>
            <a:off x="7937053" y="3644049"/>
            <a:ext cx="737752" cy="383600"/>
          </a:xfrm>
          <a:prstGeom prst="bentConnector3">
            <a:avLst>
              <a:gd name="adj1" fmla="val -418"/>
            </a:avLst>
          </a:prstGeom>
          <a:noFill/>
          <a:ln w="25400" cap="flat">
            <a:solidFill>
              <a:srgbClr val="4277BB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7" name="Straight Arrow Connector 110">
            <a:extLst>
              <a:ext uri="{FF2B5EF4-FFF2-40B4-BE49-F238E27FC236}">
                <a16:creationId xmlns:a16="http://schemas.microsoft.com/office/drawing/2014/main" id="{F030D647-F12F-9042-B368-27565F1D00A3}"/>
              </a:ext>
            </a:extLst>
          </p:cNvPr>
          <p:cNvCxnSpPr>
            <a:cxnSpLocks/>
          </p:cNvCxnSpPr>
          <p:nvPr/>
        </p:nvCxnSpPr>
        <p:spPr>
          <a:xfrm>
            <a:off x="7252818" y="3378995"/>
            <a:ext cx="420579" cy="0"/>
          </a:xfrm>
          <a:prstGeom prst="straightConnector1">
            <a:avLst/>
          </a:prstGeom>
          <a:noFill/>
          <a:ln w="25400" cap="flat">
            <a:solidFill>
              <a:srgbClr val="4277BB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93C743A1-69B4-F64E-8F57-07980E52F965}"/>
              </a:ext>
            </a:extLst>
          </p:cNvPr>
          <p:cNvGrpSpPr/>
          <p:nvPr/>
        </p:nvGrpSpPr>
        <p:grpSpPr>
          <a:xfrm>
            <a:off x="6531113" y="5214052"/>
            <a:ext cx="539496" cy="502920"/>
            <a:chOff x="7609623" y="4471311"/>
            <a:chExt cx="707233" cy="707233"/>
          </a:xfrm>
        </p:grpSpPr>
        <p:sp>
          <p:nvSpPr>
            <p:cNvPr id="162" name="Shape 482">
              <a:extLst>
                <a:ext uri="{FF2B5EF4-FFF2-40B4-BE49-F238E27FC236}">
                  <a16:creationId xmlns:a16="http://schemas.microsoft.com/office/drawing/2014/main" id="{941DBF08-DFC6-1A4D-999A-85F2DF34444E}"/>
                </a:ext>
              </a:extLst>
            </p:cNvPr>
            <p:cNvSpPr/>
            <p:nvPr/>
          </p:nvSpPr>
          <p:spPr>
            <a:xfrm>
              <a:off x="7609623" y="4471311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42233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5ADDC258-7CAE-1441-970C-55C023484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2626" y="4519013"/>
              <a:ext cx="573220" cy="588305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96CD0D5-0474-174A-925C-A76AA7CBB95C}"/>
              </a:ext>
            </a:extLst>
          </p:cNvPr>
          <p:cNvGrpSpPr/>
          <p:nvPr/>
        </p:nvGrpSpPr>
        <p:grpSpPr>
          <a:xfrm>
            <a:off x="467133" y="153265"/>
            <a:ext cx="9216724" cy="5734195"/>
            <a:chOff x="467133" y="153265"/>
            <a:chExt cx="9216724" cy="5734195"/>
          </a:xfrm>
        </p:grpSpPr>
        <p:sp>
          <p:nvSpPr>
            <p:cNvPr id="142" name="Shape 63">
              <a:extLst>
                <a:ext uri="{FF2B5EF4-FFF2-40B4-BE49-F238E27FC236}">
                  <a16:creationId xmlns:a16="http://schemas.microsoft.com/office/drawing/2014/main" id="{20D5F0A2-A2A3-704A-90C1-687A014213AC}"/>
                </a:ext>
              </a:extLst>
            </p:cNvPr>
            <p:cNvSpPr/>
            <p:nvPr/>
          </p:nvSpPr>
          <p:spPr>
            <a:xfrm>
              <a:off x="3061284" y="1708635"/>
              <a:ext cx="1638269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VIRTUAL PRIVATE CLOUD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44" name="Shape 63">
              <a:extLst>
                <a:ext uri="{FF2B5EF4-FFF2-40B4-BE49-F238E27FC236}">
                  <a16:creationId xmlns:a16="http://schemas.microsoft.com/office/drawing/2014/main" id="{8EA46A49-C41E-8145-BB99-05C5EED79BBC}"/>
                </a:ext>
              </a:extLst>
            </p:cNvPr>
            <p:cNvSpPr/>
            <p:nvPr/>
          </p:nvSpPr>
          <p:spPr>
            <a:xfrm>
              <a:off x="2578798" y="1226613"/>
              <a:ext cx="727763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IBM CLOUD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53" name="Shape 63">
              <a:extLst>
                <a:ext uri="{FF2B5EF4-FFF2-40B4-BE49-F238E27FC236}">
                  <a16:creationId xmlns:a16="http://schemas.microsoft.com/office/drawing/2014/main" id="{9AE0226C-ECD4-6B44-862C-7E32E9E097FC}"/>
                </a:ext>
              </a:extLst>
            </p:cNvPr>
            <p:cNvSpPr/>
            <p:nvPr/>
          </p:nvSpPr>
          <p:spPr>
            <a:xfrm>
              <a:off x="852315" y="1812881"/>
              <a:ext cx="492122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CLOUD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USER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64" name="Shape 63">
              <a:extLst>
                <a:ext uri="{FF2B5EF4-FFF2-40B4-BE49-F238E27FC236}">
                  <a16:creationId xmlns:a16="http://schemas.microsoft.com/office/drawing/2014/main" id="{EE3FDD52-7240-2847-9694-D432C6974B63}"/>
                </a:ext>
              </a:extLst>
            </p:cNvPr>
            <p:cNvSpPr/>
            <p:nvPr/>
          </p:nvSpPr>
          <p:spPr>
            <a:xfrm>
              <a:off x="8634676" y="153265"/>
              <a:ext cx="852798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ENTERPRISE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NETWORK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65" name="Shape 63">
              <a:extLst>
                <a:ext uri="{FF2B5EF4-FFF2-40B4-BE49-F238E27FC236}">
                  <a16:creationId xmlns:a16="http://schemas.microsoft.com/office/drawing/2014/main" id="{6F683397-3C94-5949-8CB0-865B5A12211B}"/>
                </a:ext>
              </a:extLst>
            </p:cNvPr>
            <p:cNvSpPr/>
            <p:nvPr/>
          </p:nvSpPr>
          <p:spPr>
            <a:xfrm>
              <a:off x="467133" y="153265"/>
              <a:ext cx="663643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PUBLIC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NETWORK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67" name="Shape 63">
              <a:extLst>
                <a:ext uri="{FF2B5EF4-FFF2-40B4-BE49-F238E27FC236}">
                  <a16:creationId xmlns:a16="http://schemas.microsoft.com/office/drawing/2014/main" id="{33E9BDBD-B6EC-2543-8661-F0B477ACF397}"/>
                </a:ext>
              </a:extLst>
            </p:cNvPr>
            <p:cNvSpPr/>
            <p:nvPr/>
          </p:nvSpPr>
          <p:spPr>
            <a:xfrm>
              <a:off x="8456491" y="2038979"/>
              <a:ext cx="852798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ENTERPRISE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USER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83" name="Shape 63">
              <a:extLst>
                <a:ext uri="{FF2B5EF4-FFF2-40B4-BE49-F238E27FC236}">
                  <a16:creationId xmlns:a16="http://schemas.microsoft.com/office/drawing/2014/main" id="{57F3A997-99B9-3D44-9FC8-F6343746AF78}"/>
                </a:ext>
              </a:extLst>
            </p:cNvPr>
            <p:cNvSpPr/>
            <p:nvPr/>
          </p:nvSpPr>
          <p:spPr>
            <a:xfrm>
              <a:off x="8928842" y="2928533"/>
              <a:ext cx="755015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USER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DIRECTORY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84" name="Shape 63">
              <a:extLst>
                <a:ext uri="{FF2B5EF4-FFF2-40B4-BE49-F238E27FC236}">
                  <a16:creationId xmlns:a16="http://schemas.microsoft.com/office/drawing/2014/main" id="{509EB212-9157-304B-9748-D71F3415992B}"/>
                </a:ext>
              </a:extLst>
            </p:cNvPr>
            <p:cNvSpPr/>
            <p:nvPr/>
          </p:nvSpPr>
          <p:spPr>
            <a:xfrm>
              <a:off x="1921041" y="4660544"/>
              <a:ext cx="655629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PUBLIC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GATEWAY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86" name="Shape 63">
              <a:extLst>
                <a:ext uri="{FF2B5EF4-FFF2-40B4-BE49-F238E27FC236}">
                  <a16:creationId xmlns:a16="http://schemas.microsoft.com/office/drawing/2014/main" id="{272F6FBC-8B66-794C-94AC-096C1377CADD}"/>
                </a:ext>
              </a:extLst>
            </p:cNvPr>
            <p:cNvSpPr/>
            <p:nvPr/>
          </p:nvSpPr>
          <p:spPr>
            <a:xfrm>
              <a:off x="728035" y="4551897"/>
              <a:ext cx="641201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INTERNET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87" name="Shape 63">
              <a:extLst>
                <a:ext uri="{FF2B5EF4-FFF2-40B4-BE49-F238E27FC236}">
                  <a16:creationId xmlns:a16="http://schemas.microsoft.com/office/drawing/2014/main" id="{92B14F6A-59C6-8B42-89D8-75434825CCB6}"/>
                </a:ext>
              </a:extLst>
            </p:cNvPr>
            <p:cNvSpPr/>
            <p:nvPr/>
          </p:nvSpPr>
          <p:spPr>
            <a:xfrm>
              <a:off x="7686905" y="2804665"/>
              <a:ext cx="512961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DIRECT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LINK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88" name="Shape 63">
              <a:extLst>
                <a:ext uri="{FF2B5EF4-FFF2-40B4-BE49-F238E27FC236}">
                  <a16:creationId xmlns:a16="http://schemas.microsoft.com/office/drawing/2014/main" id="{DCD0FF1D-E62F-4043-AB95-36EA62878910}"/>
                </a:ext>
              </a:extLst>
            </p:cNvPr>
            <p:cNvSpPr/>
            <p:nvPr/>
          </p:nvSpPr>
          <p:spPr>
            <a:xfrm>
              <a:off x="9313548" y="3920666"/>
              <a:ext cx="34785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APPS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89" name="Shape 63">
              <a:extLst>
                <a:ext uri="{FF2B5EF4-FFF2-40B4-BE49-F238E27FC236}">
                  <a16:creationId xmlns:a16="http://schemas.microsoft.com/office/drawing/2014/main" id="{C27BE8A4-4729-3149-A87D-6461D22D27CD}"/>
                </a:ext>
              </a:extLst>
            </p:cNvPr>
            <p:cNvSpPr/>
            <p:nvPr/>
          </p:nvSpPr>
          <p:spPr>
            <a:xfrm>
              <a:off x="9314198" y="5126757"/>
              <a:ext cx="357470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DATA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91" name="Shape 63">
              <a:extLst>
                <a:ext uri="{FF2B5EF4-FFF2-40B4-BE49-F238E27FC236}">
                  <a16:creationId xmlns:a16="http://schemas.microsoft.com/office/drawing/2014/main" id="{ADBA6935-5DC1-044F-9D2F-D7034A9EC954}"/>
                </a:ext>
              </a:extLst>
            </p:cNvPr>
            <p:cNvSpPr/>
            <p:nvPr/>
          </p:nvSpPr>
          <p:spPr>
            <a:xfrm>
              <a:off x="2059343" y="2107611"/>
              <a:ext cx="26289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VPN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29" name="Shape 63">
              <a:extLst>
                <a:ext uri="{FF2B5EF4-FFF2-40B4-BE49-F238E27FC236}">
                  <a16:creationId xmlns:a16="http://schemas.microsoft.com/office/drawing/2014/main" id="{87DE57C4-05C4-3745-9BA4-6C743FAE45B2}"/>
                </a:ext>
              </a:extLst>
            </p:cNvPr>
            <p:cNvSpPr/>
            <p:nvPr/>
          </p:nvSpPr>
          <p:spPr>
            <a:xfrm>
              <a:off x="2570468" y="5175036"/>
              <a:ext cx="646011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SERVICES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37" name="Shape 63">
              <a:extLst>
                <a:ext uri="{FF2B5EF4-FFF2-40B4-BE49-F238E27FC236}">
                  <a16:creationId xmlns:a16="http://schemas.microsoft.com/office/drawing/2014/main" id="{352F3BC1-30A5-5847-BBD2-B15577BBF258}"/>
                </a:ext>
              </a:extLst>
            </p:cNvPr>
            <p:cNvSpPr/>
            <p:nvPr/>
          </p:nvSpPr>
          <p:spPr>
            <a:xfrm>
              <a:off x="3377371" y="5732302"/>
              <a:ext cx="724557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OS IMAGES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39" name="Shape 63">
              <a:extLst>
                <a:ext uri="{FF2B5EF4-FFF2-40B4-BE49-F238E27FC236}">
                  <a16:creationId xmlns:a16="http://schemas.microsoft.com/office/drawing/2014/main" id="{0AC60484-30E5-1F40-8491-F943FE610C10}"/>
                </a:ext>
              </a:extLst>
            </p:cNvPr>
            <p:cNvSpPr/>
            <p:nvPr/>
          </p:nvSpPr>
          <p:spPr>
            <a:xfrm>
              <a:off x="4395208" y="5733572"/>
              <a:ext cx="738985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USER KEYS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42" name="Shape 63">
              <a:extLst>
                <a:ext uri="{FF2B5EF4-FFF2-40B4-BE49-F238E27FC236}">
                  <a16:creationId xmlns:a16="http://schemas.microsoft.com/office/drawing/2014/main" id="{BB98E6BF-9A30-C042-8BE0-FF0409912D56}"/>
                </a:ext>
              </a:extLst>
            </p:cNvPr>
            <p:cNvSpPr/>
            <p:nvPr/>
          </p:nvSpPr>
          <p:spPr>
            <a:xfrm>
              <a:off x="5368482" y="5733378"/>
              <a:ext cx="804707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ACL1 RULES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44" name="Shape 63">
              <a:extLst>
                <a:ext uri="{FF2B5EF4-FFF2-40B4-BE49-F238E27FC236}">
                  <a16:creationId xmlns:a16="http://schemas.microsoft.com/office/drawing/2014/main" id="{052DCE94-D759-944A-B521-EB6901E42E81}"/>
                </a:ext>
              </a:extLst>
            </p:cNvPr>
            <p:cNvSpPr/>
            <p:nvPr/>
          </p:nvSpPr>
          <p:spPr>
            <a:xfrm>
              <a:off x="6470944" y="5730669"/>
              <a:ext cx="724557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SG1 RULES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47" name="Shape 63">
              <a:extLst>
                <a:ext uri="{FF2B5EF4-FFF2-40B4-BE49-F238E27FC236}">
                  <a16:creationId xmlns:a16="http://schemas.microsoft.com/office/drawing/2014/main" id="{F5F0B57C-E96F-174D-8C32-3EAA2C73D485}"/>
                </a:ext>
              </a:extLst>
            </p:cNvPr>
            <p:cNvSpPr/>
            <p:nvPr/>
          </p:nvSpPr>
          <p:spPr>
            <a:xfrm>
              <a:off x="2909628" y="2077085"/>
              <a:ext cx="670055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US-SOUTH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49" name="Shape 63">
              <a:extLst>
                <a:ext uri="{FF2B5EF4-FFF2-40B4-BE49-F238E27FC236}">
                  <a16:creationId xmlns:a16="http://schemas.microsoft.com/office/drawing/2014/main" id="{773401D2-AF6F-F244-9D32-B036A2252E5F}"/>
                </a:ext>
              </a:extLst>
            </p:cNvPr>
            <p:cNvSpPr/>
            <p:nvPr/>
          </p:nvSpPr>
          <p:spPr>
            <a:xfrm>
              <a:off x="3086421" y="2424121"/>
              <a:ext cx="783869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US-SOUTH-1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55" name="Shape 63">
              <a:extLst>
                <a:ext uri="{FF2B5EF4-FFF2-40B4-BE49-F238E27FC236}">
                  <a16:creationId xmlns:a16="http://schemas.microsoft.com/office/drawing/2014/main" id="{C1E860B9-FA7D-604A-9C77-F1D2F23A95CB}"/>
                </a:ext>
              </a:extLst>
            </p:cNvPr>
            <p:cNvSpPr/>
            <p:nvPr/>
          </p:nvSpPr>
          <p:spPr>
            <a:xfrm>
              <a:off x="5612785" y="2449648"/>
              <a:ext cx="783869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US-SOUTH-2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56" name="Shape 63">
              <a:extLst>
                <a:ext uri="{FF2B5EF4-FFF2-40B4-BE49-F238E27FC236}">
                  <a16:creationId xmlns:a16="http://schemas.microsoft.com/office/drawing/2014/main" id="{44799E30-C686-F046-A004-54A729EDDD69}"/>
                </a:ext>
              </a:extLst>
            </p:cNvPr>
            <p:cNvSpPr/>
            <p:nvPr/>
          </p:nvSpPr>
          <p:spPr>
            <a:xfrm>
              <a:off x="2759279" y="3282156"/>
              <a:ext cx="19877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FIP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57" name="Shape 63">
              <a:extLst>
                <a:ext uri="{FF2B5EF4-FFF2-40B4-BE49-F238E27FC236}">
                  <a16:creationId xmlns:a16="http://schemas.microsoft.com/office/drawing/2014/main" id="{1B0E129C-4476-5D4D-B777-29082D2AB47B}"/>
                </a:ext>
              </a:extLst>
            </p:cNvPr>
            <p:cNvSpPr/>
            <p:nvPr/>
          </p:nvSpPr>
          <p:spPr>
            <a:xfrm>
              <a:off x="5016941" y="2583213"/>
              <a:ext cx="17152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LB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58" name="Shape 63">
              <a:extLst>
                <a:ext uri="{FF2B5EF4-FFF2-40B4-BE49-F238E27FC236}">
                  <a16:creationId xmlns:a16="http://schemas.microsoft.com/office/drawing/2014/main" id="{5D319671-C44A-BB48-A970-12FC2504945D}"/>
                </a:ext>
              </a:extLst>
            </p:cNvPr>
            <p:cNvSpPr/>
            <p:nvPr/>
          </p:nvSpPr>
          <p:spPr>
            <a:xfrm>
              <a:off x="4967762" y="3194145"/>
              <a:ext cx="254878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SG1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59" name="Shape 63">
              <a:extLst>
                <a:ext uri="{FF2B5EF4-FFF2-40B4-BE49-F238E27FC236}">
                  <a16:creationId xmlns:a16="http://schemas.microsoft.com/office/drawing/2014/main" id="{C5BD192D-6E46-BE46-BFC2-05AEE3E04F3B}"/>
                </a:ext>
              </a:extLst>
            </p:cNvPr>
            <p:cNvSpPr/>
            <p:nvPr/>
          </p:nvSpPr>
          <p:spPr>
            <a:xfrm>
              <a:off x="3521737" y="2839552"/>
              <a:ext cx="335028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ACL1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60" name="Shape 63">
              <a:extLst>
                <a:ext uri="{FF2B5EF4-FFF2-40B4-BE49-F238E27FC236}">
                  <a16:creationId xmlns:a16="http://schemas.microsoft.com/office/drawing/2014/main" id="{2F5E547E-4D0B-A348-8BD0-FF3298B5C083}"/>
                </a:ext>
              </a:extLst>
            </p:cNvPr>
            <p:cNvSpPr/>
            <p:nvPr/>
          </p:nvSpPr>
          <p:spPr>
            <a:xfrm>
              <a:off x="6026298" y="2836517"/>
              <a:ext cx="335028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ACL1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68" name="Shape 63">
              <a:extLst>
                <a:ext uri="{FF2B5EF4-FFF2-40B4-BE49-F238E27FC236}">
                  <a16:creationId xmlns:a16="http://schemas.microsoft.com/office/drawing/2014/main" id="{5D11EF56-B3A1-8B40-90A5-8DE9864487E9}"/>
                </a:ext>
              </a:extLst>
            </p:cNvPr>
            <p:cNvSpPr/>
            <p:nvPr/>
          </p:nvSpPr>
          <p:spPr>
            <a:xfrm>
              <a:off x="3482411" y="3746729"/>
              <a:ext cx="26289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VM1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70" name="Shape 63">
              <a:extLst>
                <a:ext uri="{FF2B5EF4-FFF2-40B4-BE49-F238E27FC236}">
                  <a16:creationId xmlns:a16="http://schemas.microsoft.com/office/drawing/2014/main" id="{19E9DBB5-A41D-4B40-A42B-B3F6A43141F3}"/>
                </a:ext>
              </a:extLst>
            </p:cNvPr>
            <p:cNvSpPr/>
            <p:nvPr/>
          </p:nvSpPr>
          <p:spPr>
            <a:xfrm>
              <a:off x="4051550" y="3750804"/>
              <a:ext cx="26289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VM2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71" name="Shape 63">
              <a:extLst>
                <a:ext uri="{FF2B5EF4-FFF2-40B4-BE49-F238E27FC236}">
                  <a16:creationId xmlns:a16="http://schemas.microsoft.com/office/drawing/2014/main" id="{A1505047-0A83-5D47-AE2F-99B8893B6717}"/>
                </a:ext>
              </a:extLst>
            </p:cNvPr>
            <p:cNvSpPr/>
            <p:nvPr/>
          </p:nvSpPr>
          <p:spPr>
            <a:xfrm>
              <a:off x="5894852" y="3753244"/>
              <a:ext cx="26289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VM3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72" name="Shape 63">
              <a:extLst>
                <a:ext uri="{FF2B5EF4-FFF2-40B4-BE49-F238E27FC236}">
                  <a16:creationId xmlns:a16="http://schemas.microsoft.com/office/drawing/2014/main" id="{D64ADF17-10F0-014F-A293-31BCE0806059}"/>
                </a:ext>
              </a:extLst>
            </p:cNvPr>
            <p:cNvSpPr/>
            <p:nvPr/>
          </p:nvSpPr>
          <p:spPr>
            <a:xfrm>
              <a:off x="6515319" y="3753764"/>
              <a:ext cx="26289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VM4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73" name="Shape 63">
              <a:extLst>
                <a:ext uri="{FF2B5EF4-FFF2-40B4-BE49-F238E27FC236}">
                  <a16:creationId xmlns:a16="http://schemas.microsoft.com/office/drawing/2014/main" id="{9F7306A8-ED77-3F42-A24B-8F09F1AF7846}"/>
                </a:ext>
              </a:extLst>
            </p:cNvPr>
            <p:cNvSpPr/>
            <p:nvPr/>
          </p:nvSpPr>
          <p:spPr>
            <a:xfrm>
              <a:off x="3498709" y="4099784"/>
              <a:ext cx="775853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10.10.10.0/24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74" name="Shape 63">
              <a:extLst>
                <a:ext uri="{FF2B5EF4-FFF2-40B4-BE49-F238E27FC236}">
                  <a16:creationId xmlns:a16="http://schemas.microsoft.com/office/drawing/2014/main" id="{A98F2110-5F19-6046-973C-459606954860}"/>
                </a:ext>
              </a:extLst>
            </p:cNvPr>
            <p:cNvSpPr/>
            <p:nvPr/>
          </p:nvSpPr>
          <p:spPr>
            <a:xfrm>
              <a:off x="5945802" y="4097670"/>
              <a:ext cx="775853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10.10.20.0/24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</p:grpSp>
      <p:sp>
        <p:nvSpPr>
          <p:cNvPr id="134" name="Shape 61">
            <a:extLst>
              <a:ext uri="{FF2B5EF4-FFF2-40B4-BE49-F238E27FC236}">
                <a16:creationId xmlns:a16="http://schemas.microsoft.com/office/drawing/2014/main" id="{94DA4045-057E-7748-AB2F-B366E3BE56DD}"/>
              </a:ext>
            </a:extLst>
          </p:cNvPr>
          <p:cNvSpPr/>
          <p:nvPr/>
        </p:nvSpPr>
        <p:spPr>
          <a:xfrm>
            <a:off x="116064" y="80317"/>
            <a:ext cx="9841833" cy="7268970"/>
          </a:xfrm>
          <a:prstGeom prst="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4277BB"/>
                </a:solidFill>
              </a:defRPr>
            </a:pPr>
            <a:endParaRPr/>
          </a:p>
        </p:txBody>
      </p:sp>
      <p:sp>
        <p:nvSpPr>
          <p:cNvPr id="136" name="Shape 66">
            <a:extLst>
              <a:ext uri="{FF2B5EF4-FFF2-40B4-BE49-F238E27FC236}">
                <a16:creationId xmlns:a16="http://schemas.microsoft.com/office/drawing/2014/main" id="{968DFB3D-9547-704D-AD7F-FF7C078B591E}"/>
              </a:ext>
            </a:extLst>
          </p:cNvPr>
          <p:cNvSpPr/>
          <p:nvPr/>
        </p:nvSpPr>
        <p:spPr>
          <a:xfrm flipH="1" flipV="1">
            <a:off x="8294141" y="80316"/>
            <a:ext cx="0" cy="7268968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141" name="Shape 66">
            <a:extLst>
              <a:ext uri="{FF2B5EF4-FFF2-40B4-BE49-F238E27FC236}">
                <a16:creationId xmlns:a16="http://schemas.microsoft.com/office/drawing/2014/main" id="{84D49E6F-CCA3-1749-868F-1B1043B0879C}"/>
              </a:ext>
            </a:extLst>
          </p:cNvPr>
          <p:cNvSpPr/>
          <p:nvPr/>
        </p:nvSpPr>
        <p:spPr>
          <a:xfrm flipV="1">
            <a:off x="1765476" y="80312"/>
            <a:ext cx="2367" cy="7268972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147" name="Shape 63">
            <a:extLst>
              <a:ext uri="{FF2B5EF4-FFF2-40B4-BE49-F238E27FC236}">
                <a16:creationId xmlns:a16="http://schemas.microsoft.com/office/drawing/2014/main" id="{7B0A34D7-794F-FB4E-9D6C-2B5A04FC2007}"/>
              </a:ext>
            </a:extLst>
          </p:cNvPr>
          <p:cNvSpPr/>
          <p:nvPr/>
        </p:nvSpPr>
        <p:spPr>
          <a:xfrm>
            <a:off x="2026305" y="164604"/>
            <a:ext cx="678071" cy="3077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CLOUD 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NETWORK</a:t>
            </a:r>
            <a:endParaRPr sz="1000" b="1" dirty="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21483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4610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400" dirty="0"/>
              <a:t>Runtime numbers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69887" y="1936316"/>
            <a:ext cx="267071" cy="274600"/>
            <a:chOff x="369887" y="1936316"/>
            <a:chExt cx="267071" cy="274600"/>
          </a:xfrm>
        </p:grpSpPr>
        <p:sp>
          <p:nvSpPr>
            <p:cNvPr id="541" name="Shape 541"/>
            <p:cNvSpPr/>
            <p:nvPr/>
          </p:nvSpPr>
          <p:spPr>
            <a:xfrm>
              <a:off x="369887" y="1936316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46815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86727" y="1934351"/>
            <a:ext cx="267071" cy="274600"/>
            <a:chOff x="886727" y="1934351"/>
            <a:chExt cx="267071" cy="274600"/>
          </a:xfrm>
        </p:grpSpPr>
        <p:sp>
          <p:nvSpPr>
            <p:cNvPr id="544" name="Shape 544"/>
            <p:cNvSpPr/>
            <p:nvPr/>
          </p:nvSpPr>
          <p:spPr>
            <a:xfrm>
              <a:off x="886727" y="1934351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984995" y="1986514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403567" y="1936316"/>
            <a:ext cx="267070" cy="274600"/>
            <a:chOff x="1403567" y="1936316"/>
            <a:chExt cx="267070" cy="274600"/>
          </a:xfrm>
        </p:grpSpPr>
        <p:sp>
          <p:nvSpPr>
            <p:cNvPr id="547" name="Shape 547"/>
            <p:cNvSpPr/>
            <p:nvPr/>
          </p:nvSpPr>
          <p:spPr>
            <a:xfrm>
              <a:off x="140356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150183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920407" y="1936316"/>
            <a:ext cx="267070" cy="274600"/>
            <a:chOff x="1920407" y="1936316"/>
            <a:chExt cx="267070" cy="274600"/>
          </a:xfrm>
        </p:grpSpPr>
        <p:sp>
          <p:nvSpPr>
            <p:cNvPr id="550" name="Shape 550"/>
            <p:cNvSpPr/>
            <p:nvPr/>
          </p:nvSpPr>
          <p:spPr>
            <a:xfrm>
              <a:off x="192040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201867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437247" y="1936316"/>
            <a:ext cx="267070" cy="274600"/>
            <a:chOff x="2437247" y="1936316"/>
            <a:chExt cx="267070" cy="274600"/>
          </a:xfrm>
        </p:grpSpPr>
        <p:sp>
          <p:nvSpPr>
            <p:cNvPr id="553" name="Shape 553"/>
            <p:cNvSpPr/>
            <p:nvPr/>
          </p:nvSpPr>
          <p:spPr>
            <a:xfrm>
              <a:off x="243724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253551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5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9887" y="2407009"/>
            <a:ext cx="267071" cy="274600"/>
            <a:chOff x="369887" y="2407009"/>
            <a:chExt cx="267071" cy="274600"/>
          </a:xfrm>
        </p:grpSpPr>
        <p:sp>
          <p:nvSpPr>
            <p:cNvPr id="556" name="Shape 556"/>
            <p:cNvSpPr/>
            <p:nvPr/>
          </p:nvSpPr>
          <p:spPr>
            <a:xfrm>
              <a:off x="369887" y="240700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46815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6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86727" y="2405044"/>
            <a:ext cx="267071" cy="274600"/>
            <a:chOff x="886727" y="2405044"/>
            <a:chExt cx="267071" cy="274600"/>
          </a:xfrm>
        </p:grpSpPr>
        <p:sp>
          <p:nvSpPr>
            <p:cNvPr id="559" name="Shape 559"/>
            <p:cNvSpPr/>
            <p:nvPr/>
          </p:nvSpPr>
          <p:spPr>
            <a:xfrm>
              <a:off x="886727" y="2405044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984995" y="2457207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7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03567" y="2407009"/>
            <a:ext cx="267070" cy="274600"/>
            <a:chOff x="1403567" y="2407009"/>
            <a:chExt cx="267070" cy="274600"/>
          </a:xfrm>
        </p:grpSpPr>
        <p:sp>
          <p:nvSpPr>
            <p:cNvPr id="562" name="Shape 562"/>
            <p:cNvSpPr/>
            <p:nvPr/>
          </p:nvSpPr>
          <p:spPr>
            <a:xfrm>
              <a:off x="140356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150183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8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920407" y="2407009"/>
            <a:ext cx="267070" cy="274600"/>
            <a:chOff x="1920407" y="2407009"/>
            <a:chExt cx="267070" cy="274600"/>
          </a:xfrm>
        </p:grpSpPr>
        <p:sp>
          <p:nvSpPr>
            <p:cNvPr id="565" name="Shape 565"/>
            <p:cNvSpPr/>
            <p:nvPr/>
          </p:nvSpPr>
          <p:spPr>
            <a:xfrm>
              <a:off x="192040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201867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9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37247" y="2407009"/>
            <a:ext cx="267070" cy="274600"/>
            <a:chOff x="2437247" y="2407009"/>
            <a:chExt cx="267070" cy="274600"/>
          </a:xfrm>
        </p:grpSpPr>
        <p:sp>
          <p:nvSpPr>
            <p:cNvPr id="568" name="Shape 568"/>
            <p:cNvSpPr/>
            <p:nvPr/>
          </p:nvSpPr>
          <p:spPr>
            <a:xfrm>
              <a:off x="243724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2500249" y="245917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10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9887" y="2899055"/>
            <a:ext cx="267071" cy="274600"/>
            <a:chOff x="369887" y="2899055"/>
            <a:chExt cx="267071" cy="274600"/>
          </a:xfrm>
        </p:grpSpPr>
        <p:sp>
          <p:nvSpPr>
            <p:cNvPr id="571" name="Shape 571"/>
            <p:cNvSpPr/>
            <p:nvPr/>
          </p:nvSpPr>
          <p:spPr>
            <a:xfrm>
              <a:off x="369887" y="2899055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432890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11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86727" y="2897090"/>
            <a:ext cx="267071" cy="274600"/>
            <a:chOff x="886727" y="2897090"/>
            <a:chExt cx="267071" cy="274600"/>
          </a:xfrm>
        </p:grpSpPr>
        <p:sp>
          <p:nvSpPr>
            <p:cNvPr id="574" name="Shape 574"/>
            <p:cNvSpPr/>
            <p:nvPr/>
          </p:nvSpPr>
          <p:spPr>
            <a:xfrm>
              <a:off x="886727" y="2897090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949730" y="2949253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03567" y="2899055"/>
            <a:ext cx="267070" cy="274600"/>
            <a:chOff x="1403567" y="2899055"/>
            <a:chExt cx="267070" cy="274600"/>
          </a:xfrm>
        </p:grpSpPr>
        <p:sp>
          <p:nvSpPr>
            <p:cNvPr id="577" name="Shape 577"/>
            <p:cNvSpPr/>
            <p:nvPr/>
          </p:nvSpPr>
          <p:spPr>
            <a:xfrm>
              <a:off x="140356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146656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13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20407" y="2899055"/>
            <a:ext cx="267070" cy="274600"/>
            <a:chOff x="1920407" y="2899055"/>
            <a:chExt cx="267070" cy="274600"/>
          </a:xfrm>
        </p:grpSpPr>
        <p:sp>
          <p:nvSpPr>
            <p:cNvPr id="580" name="Shape 580"/>
            <p:cNvSpPr/>
            <p:nvPr/>
          </p:nvSpPr>
          <p:spPr>
            <a:xfrm>
              <a:off x="192040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198340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14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37247" y="2899055"/>
            <a:ext cx="267070" cy="274600"/>
            <a:chOff x="2437247" y="2899055"/>
            <a:chExt cx="267070" cy="274600"/>
          </a:xfrm>
        </p:grpSpPr>
        <p:sp>
          <p:nvSpPr>
            <p:cNvPr id="583" name="Shape 583"/>
            <p:cNvSpPr/>
            <p:nvPr/>
          </p:nvSpPr>
          <p:spPr>
            <a:xfrm>
              <a:off x="243724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250024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15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9887" y="3412453"/>
            <a:ext cx="267071" cy="274601"/>
            <a:chOff x="369887" y="3412453"/>
            <a:chExt cx="267071" cy="274601"/>
          </a:xfrm>
        </p:grpSpPr>
        <p:sp>
          <p:nvSpPr>
            <p:cNvPr id="586" name="Shape 586"/>
            <p:cNvSpPr/>
            <p:nvPr/>
          </p:nvSpPr>
          <p:spPr>
            <a:xfrm>
              <a:off x="369887" y="3412453"/>
              <a:ext cx="267071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432890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16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86727" y="3410489"/>
            <a:ext cx="267071" cy="274600"/>
            <a:chOff x="886727" y="3410489"/>
            <a:chExt cx="267071" cy="274600"/>
          </a:xfrm>
        </p:grpSpPr>
        <p:sp>
          <p:nvSpPr>
            <p:cNvPr id="589" name="Shape 589"/>
            <p:cNvSpPr/>
            <p:nvPr/>
          </p:nvSpPr>
          <p:spPr>
            <a:xfrm>
              <a:off x="886727" y="341048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949730" y="346265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17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403567" y="3412453"/>
            <a:ext cx="267070" cy="274601"/>
            <a:chOff x="1403567" y="3412453"/>
            <a:chExt cx="267070" cy="274601"/>
          </a:xfrm>
        </p:grpSpPr>
        <p:sp>
          <p:nvSpPr>
            <p:cNvPr id="592" name="Shape 592"/>
            <p:cNvSpPr/>
            <p:nvPr/>
          </p:nvSpPr>
          <p:spPr>
            <a:xfrm>
              <a:off x="140356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46656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18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920407" y="3412453"/>
            <a:ext cx="267070" cy="274601"/>
            <a:chOff x="1920407" y="3412453"/>
            <a:chExt cx="267070" cy="274601"/>
          </a:xfrm>
        </p:grpSpPr>
        <p:sp>
          <p:nvSpPr>
            <p:cNvPr id="595" name="Shape 595"/>
            <p:cNvSpPr/>
            <p:nvPr/>
          </p:nvSpPr>
          <p:spPr>
            <a:xfrm>
              <a:off x="192040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98340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19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437247" y="3412453"/>
            <a:ext cx="267070" cy="274601"/>
            <a:chOff x="2437247" y="3412453"/>
            <a:chExt cx="267070" cy="274601"/>
          </a:xfrm>
        </p:grpSpPr>
        <p:sp>
          <p:nvSpPr>
            <p:cNvPr id="598" name="Shape 598"/>
            <p:cNvSpPr/>
            <p:nvPr/>
          </p:nvSpPr>
          <p:spPr>
            <a:xfrm>
              <a:off x="243724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250024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20</a:t>
              </a:r>
            </a:p>
          </p:txBody>
        </p: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37959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dirty="0"/>
              <a:t>Gray Icons and Arrows for Background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7229" y="3004959"/>
            <a:ext cx="5433971" cy="137200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Copy an icon.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Select it and ungroup.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Select the icon background and change the fill color to R221, G221, B221. This is a standard color. See the picture.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the text to the same color.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Regroup the icon.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background arrows to the same color.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5255" y="1960358"/>
            <a:ext cx="713337" cy="943879"/>
            <a:chOff x="395255" y="1960358"/>
            <a:chExt cx="713337" cy="943879"/>
          </a:xfrm>
        </p:grpSpPr>
        <p:sp>
          <p:nvSpPr>
            <p:cNvPr id="67" name="Shape 524"/>
            <p:cNvSpPr/>
            <p:nvPr/>
          </p:nvSpPr>
          <p:spPr>
            <a:xfrm>
              <a:off x="398307" y="1960358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DDDDD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68" name="Group 527"/>
            <p:cNvGrpSpPr/>
            <p:nvPr/>
          </p:nvGrpSpPr>
          <p:grpSpPr>
            <a:xfrm>
              <a:off x="395255" y="2035401"/>
              <a:ext cx="713337" cy="868836"/>
              <a:chOff x="92489" y="84617"/>
              <a:chExt cx="713335" cy="868834"/>
            </a:xfrm>
          </p:grpSpPr>
          <p:pic>
            <p:nvPicPr>
              <p:cNvPr id="69" name="_-50.png"/>
              <p:cNvPicPr/>
              <p:nvPr/>
            </p:nvPicPr>
            <p:blipFill>
              <a:blip r:embed="rId2">
                <a:extLst/>
              </a:blip>
              <a:srcRect l="27609" t="11964" r="27609" b="11964"/>
              <a:stretch>
                <a:fillRect/>
              </a:stretch>
            </p:blipFill>
            <p:spPr>
              <a:xfrm>
                <a:off x="290803" y="84617"/>
                <a:ext cx="316707" cy="537998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70" name="Shape 526"/>
              <p:cNvSpPr/>
              <p:nvPr/>
            </p:nvSpPr>
            <p:spPr>
              <a:xfrm>
                <a:off x="92489" y="707231"/>
                <a:ext cx="713335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 dirty="0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OFFLINE</a:t>
                </a:r>
              </a:p>
              <a:p>
                <a:pPr lvl="0">
                  <a:defRPr sz="1800"/>
                </a:pPr>
                <a:r>
                  <a:rPr sz="800" b="1" dirty="0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CAPABILITIES</a:t>
                </a:r>
              </a:p>
            </p:txBody>
          </p:sp>
        </p:grp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29" y="4460605"/>
            <a:ext cx="2911092" cy="32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0932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</Words>
  <Application>Microsoft Macintosh PowerPoint</Application>
  <PresentationFormat>Custom</PresentationFormat>
  <Paragraphs>116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Helvetica</vt:lpstr>
      <vt:lpstr>Helvetica Light</vt:lpstr>
      <vt:lpstr>Helvetica Neue</vt:lpstr>
      <vt:lpstr>Helvetica Neue Light</vt:lpstr>
      <vt:lpstr>HelvNeue Light for IBM</vt:lpstr>
      <vt:lpstr>HelvNeue Medium for IBM</vt:lpstr>
      <vt:lpstr>HelvNeue Roman for IBM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Template 17 May 2016</dc:title>
  <dc:subject/>
  <dc:creator/>
  <cp:keywords/>
  <dc:description/>
  <cp:lastModifiedBy/>
  <cp:revision>1</cp:revision>
  <dcterms:modified xsi:type="dcterms:W3CDTF">2018-08-24T18:57:25Z</dcterms:modified>
  <cp:category/>
</cp:coreProperties>
</file>