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4"/>
    <p:restoredTop sz="89474"/>
  </p:normalViewPr>
  <p:slideViewPr>
    <p:cSldViewPr snapToGrid="0">
      <p:cViewPr varScale="1">
        <p:scale>
          <a:sx n="76" d="100"/>
          <a:sy n="76" d="100"/>
        </p:scale>
        <p:origin x="2376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tif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FB89B6-16D9-204B-9FF4-1E0C08A08C50}"/>
              </a:ext>
            </a:extLst>
          </p:cNvPr>
          <p:cNvGrpSpPr/>
          <p:nvPr/>
        </p:nvGrpSpPr>
        <p:grpSpPr>
          <a:xfrm>
            <a:off x="31025" y="57379"/>
            <a:ext cx="10247527" cy="7289354"/>
            <a:chOff x="31025" y="57379"/>
            <a:chExt cx="10247527" cy="7289354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3F63A80-8ABC-3D42-89FD-2B64B14228F7}"/>
                </a:ext>
              </a:extLst>
            </p:cNvPr>
            <p:cNvGrpSpPr/>
            <p:nvPr/>
          </p:nvGrpSpPr>
          <p:grpSpPr>
            <a:xfrm>
              <a:off x="1841806" y="2513746"/>
              <a:ext cx="502920" cy="457200"/>
              <a:chOff x="5270034" y="4579362"/>
              <a:chExt cx="751660" cy="692612"/>
            </a:xfrm>
          </p:grpSpPr>
          <p:sp>
            <p:nvSpPr>
              <p:cNvPr id="212" name="Shape 252">
                <a:extLst>
                  <a:ext uri="{FF2B5EF4-FFF2-40B4-BE49-F238E27FC236}">
                    <a16:creationId xmlns:a16="http://schemas.microsoft.com/office/drawing/2014/main" id="{952DF4C2-8613-7345-8C88-A360575D7542}"/>
                  </a:ext>
                </a:extLst>
              </p:cNvPr>
              <p:cNvSpPr/>
              <p:nvPr/>
            </p:nvSpPr>
            <p:spPr>
              <a:xfrm>
                <a:off x="5270034" y="457936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6209625-D398-D141-9BCE-8A97E4EF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50000"/>
              </a:blip>
              <a:stretch>
                <a:fillRect/>
              </a:stretch>
            </p:blipFill>
            <p:spPr>
              <a:xfrm>
                <a:off x="5434062" y="4726344"/>
                <a:ext cx="548298" cy="417749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4892E39-C3CB-AE49-BF5F-F4E2DC4180D9}"/>
                </a:ext>
              </a:extLst>
            </p:cNvPr>
            <p:cNvGrpSpPr/>
            <p:nvPr/>
          </p:nvGrpSpPr>
          <p:grpSpPr>
            <a:xfrm>
              <a:off x="8248795" y="4724489"/>
              <a:ext cx="502920" cy="457200"/>
              <a:chOff x="8487970" y="1994397"/>
              <a:chExt cx="751660" cy="692612"/>
            </a:xfrm>
          </p:grpSpPr>
          <p:sp>
            <p:nvSpPr>
              <p:cNvPr id="218" name="Shape 252">
                <a:extLst>
                  <a:ext uri="{FF2B5EF4-FFF2-40B4-BE49-F238E27FC236}">
                    <a16:creationId xmlns:a16="http://schemas.microsoft.com/office/drawing/2014/main" id="{A59CD37C-8585-394E-AF33-00BD0064DACF}"/>
                  </a:ext>
                </a:extLst>
              </p:cNvPr>
              <p:cNvSpPr/>
              <p:nvPr/>
            </p:nvSpPr>
            <p:spPr>
              <a:xfrm>
                <a:off x="8487970" y="1994397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2C802CBD-4ACD-C246-8D4C-EDB5D254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3004" y="2109907"/>
                <a:ext cx="461592" cy="461592"/>
              </a:xfrm>
              <a:prstGeom prst="rect">
                <a:avLst/>
              </a:prstGeom>
            </p:spPr>
          </p:pic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797F073-77A5-9E4E-8634-347D7DA7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524" y="2397525"/>
              <a:ext cx="642178" cy="653063"/>
            </a:xfrm>
            <a:prstGeom prst="rect">
              <a:avLst/>
            </a:prstGeom>
          </p:spPr>
        </p:pic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4C5AE0F4-720F-594E-B45D-AAE9C4BDA295}"/>
                </a:ext>
              </a:extLst>
            </p:cNvPr>
            <p:cNvGrpSpPr/>
            <p:nvPr/>
          </p:nvGrpSpPr>
          <p:grpSpPr>
            <a:xfrm>
              <a:off x="9139329" y="3292399"/>
              <a:ext cx="502920" cy="457200"/>
              <a:chOff x="8826" y="0"/>
              <a:chExt cx="707231" cy="707231"/>
            </a:xfrm>
          </p:grpSpPr>
          <p:sp>
            <p:nvSpPr>
              <p:cNvPr id="230" name="Shape 189">
                <a:extLst>
                  <a:ext uri="{FF2B5EF4-FFF2-40B4-BE49-F238E27FC236}">
                    <a16:creationId xmlns:a16="http://schemas.microsoft.com/office/drawing/2014/main" id="{3BD488D2-CA12-104C-B319-9AD45A3F08CC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1" name="_-02.png">
                <a:extLst>
                  <a:ext uri="{FF2B5EF4-FFF2-40B4-BE49-F238E27FC236}">
                    <a16:creationId xmlns:a16="http://schemas.microsoft.com/office/drawing/2014/main" id="{F3BD0AA3-FC0B-0E41-B3E1-AA649D54DAA5}"/>
                  </a:ext>
                </a:extLst>
              </p:cNvPr>
              <p:cNvPicPr/>
              <p:nvPr/>
            </p:nvPicPr>
            <p:blipFill>
              <a:blip r:embed="rId6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2" name="Group 191">
              <a:extLst>
                <a:ext uri="{FF2B5EF4-FFF2-40B4-BE49-F238E27FC236}">
                  <a16:creationId xmlns:a16="http://schemas.microsoft.com/office/drawing/2014/main" id="{4A651B74-CC6B-714B-BB8D-D8077E84B27B}"/>
                </a:ext>
              </a:extLst>
            </p:cNvPr>
            <p:cNvGrpSpPr/>
            <p:nvPr/>
          </p:nvGrpSpPr>
          <p:grpSpPr>
            <a:xfrm>
              <a:off x="173659" y="1339141"/>
              <a:ext cx="502920" cy="457200"/>
              <a:chOff x="8826" y="0"/>
              <a:chExt cx="707231" cy="707231"/>
            </a:xfrm>
          </p:grpSpPr>
          <p:sp>
            <p:nvSpPr>
              <p:cNvPr id="233" name="Shape 189">
                <a:extLst>
                  <a:ext uri="{FF2B5EF4-FFF2-40B4-BE49-F238E27FC236}">
                    <a16:creationId xmlns:a16="http://schemas.microsoft.com/office/drawing/2014/main" id="{215874FD-4E16-2F42-864A-6A4C07FD883B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234" name="_-02.png">
                <a:extLst>
                  <a:ext uri="{FF2B5EF4-FFF2-40B4-BE49-F238E27FC236}">
                    <a16:creationId xmlns:a16="http://schemas.microsoft.com/office/drawing/2014/main" id="{B4246D92-9D4F-424E-86E5-D1F7102F0CC0}"/>
                  </a:ext>
                </a:extLst>
              </p:cNvPr>
              <p:cNvPicPr/>
              <p:nvPr/>
            </p:nvPicPr>
            <p:blipFill>
              <a:blip r:embed="rId6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35" name="Group 199">
              <a:extLst>
                <a:ext uri="{FF2B5EF4-FFF2-40B4-BE49-F238E27FC236}">
                  <a16:creationId xmlns:a16="http://schemas.microsoft.com/office/drawing/2014/main" id="{73540C94-F7EE-D049-A93D-4E8876DEF65D}"/>
                </a:ext>
              </a:extLst>
            </p:cNvPr>
            <p:cNvGrpSpPr/>
            <p:nvPr/>
          </p:nvGrpSpPr>
          <p:grpSpPr>
            <a:xfrm>
              <a:off x="9145208" y="4709288"/>
              <a:ext cx="502920" cy="457200"/>
              <a:chOff x="75417" y="0"/>
              <a:chExt cx="707232" cy="707232"/>
            </a:xfrm>
          </p:grpSpPr>
          <p:sp>
            <p:nvSpPr>
              <p:cNvPr id="236" name="Shape 195">
                <a:extLst>
                  <a:ext uri="{FF2B5EF4-FFF2-40B4-BE49-F238E27FC236}">
                    <a16:creationId xmlns:a16="http://schemas.microsoft.com/office/drawing/2014/main" id="{A6D36E5D-6DF8-3548-AF04-198920F101DB}"/>
                  </a:ext>
                </a:extLst>
              </p:cNvPr>
              <p:cNvSpPr/>
              <p:nvPr/>
            </p:nvSpPr>
            <p:spPr>
              <a:xfrm>
                <a:off x="7541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8" name="_-03.png">
                <a:extLst>
                  <a:ext uri="{FF2B5EF4-FFF2-40B4-BE49-F238E27FC236}">
                    <a16:creationId xmlns:a16="http://schemas.microsoft.com/office/drawing/2014/main" id="{40ED85CD-7283-CF42-AADF-77A0D2644D49}"/>
                  </a:ext>
                </a:extLst>
              </p:cNvPr>
              <p:cNvPicPr/>
              <p:nvPr/>
            </p:nvPicPr>
            <p:blipFill>
              <a:blip r:embed="rId7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36994" y="160392"/>
                <a:ext cx="460831" cy="46156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0" name="Group 323">
              <a:extLst>
                <a:ext uri="{FF2B5EF4-FFF2-40B4-BE49-F238E27FC236}">
                  <a16:creationId xmlns:a16="http://schemas.microsoft.com/office/drawing/2014/main" id="{0491BE69-BE23-9A41-89E9-5BAA2C78480D}"/>
                </a:ext>
              </a:extLst>
            </p:cNvPr>
            <p:cNvGrpSpPr/>
            <p:nvPr/>
          </p:nvGrpSpPr>
          <p:grpSpPr>
            <a:xfrm>
              <a:off x="9145208" y="6133807"/>
              <a:ext cx="502920" cy="457200"/>
              <a:chOff x="223397" y="0"/>
              <a:chExt cx="707232" cy="707232"/>
            </a:xfrm>
          </p:grpSpPr>
          <p:sp>
            <p:nvSpPr>
              <p:cNvPr id="241" name="Shape 319">
                <a:extLst>
                  <a:ext uri="{FF2B5EF4-FFF2-40B4-BE49-F238E27FC236}">
                    <a16:creationId xmlns:a16="http://schemas.microsoft.com/office/drawing/2014/main" id="{AF5BC7A2-8FB0-C046-B2CB-9D6CC3590FD3}"/>
                  </a:ext>
                </a:extLst>
              </p:cNvPr>
              <p:cNvSpPr/>
              <p:nvPr/>
            </p:nvSpPr>
            <p:spPr>
              <a:xfrm>
                <a:off x="223397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3" name="_-36.png">
                <a:extLst>
                  <a:ext uri="{FF2B5EF4-FFF2-40B4-BE49-F238E27FC236}">
                    <a16:creationId xmlns:a16="http://schemas.microsoft.com/office/drawing/2014/main" id="{0C0CB5FA-B854-BF4C-A48B-9D5456A9FE08}"/>
                  </a:ext>
                </a:extLst>
              </p:cNvPr>
              <p:cNvPicPr/>
              <p:nvPr/>
            </p:nvPicPr>
            <p:blipFill>
              <a:blip r:embed="rId8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332631" y="158596"/>
                <a:ext cx="488766" cy="4028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grpSp>
          <p:nvGrpSpPr>
            <p:cNvPr id="245" name="Group 338">
              <a:extLst>
                <a:ext uri="{FF2B5EF4-FFF2-40B4-BE49-F238E27FC236}">
                  <a16:creationId xmlns:a16="http://schemas.microsoft.com/office/drawing/2014/main" id="{C914455A-3289-1742-8718-E07DB959D835}"/>
                </a:ext>
              </a:extLst>
            </p:cNvPr>
            <p:cNvGrpSpPr/>
            <p:nvPr/>
          </p:nvGrpSpPr>
          <p:grpSpPr>
            <a:xfrm>
              <a:off x="9145208" y="1669879"/>
              <a:ext cx="502920" cy="457200"/>
              <a:chOff x="196910" y="0"/>
              <a:chExt cx="707233" cy="707232"/>
            </a:xfrm>
          </p:grpSpPr>
          <p:sp>
            <p:nvSpPr>
              <p:cNvPr id="246" name="Shape 334">
                <a:extLst>
                  <a:ext uri="{FF2B5EF4-FFF2-40B4-BE49-F238E27FC236}">
                    <a16:creationId xmlns:a16="http://schemas.microsoft.com/office/drawing/2014/main" id="{73658A04-3BB7-D749-BE33-AB33249A2680}"/>
                  </a:ext>
                </a:extLst>
              </p:cNvPr>
              <p:cNvSpPr/>
              <p:nvPr/>
            </p:nvSpPr>
            <p:spPr>
              <a:xfrm>
                <a:off x="196910" y="0"/>
                <a:ext cx="707233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48" name="_-35.png">
                <a:extLst>
                  <a:ext uri="{FF2B5EF4-FFF2-40B4-BE49-F238E27FC236}">
                    <a16:creationId xmlns:a16="http://schemas.microsoft.com/office/drawing/2014/main" id="{3BDD327D-552B-C542-9AC3-621BB9B1E7C0}"/>
                  </a:ext>
                </a:extLst>
              </p:cNvPr>
              <p:cNvPicPr/>
              <p:nvPr/>
            </p:nvPicPr>
            <p:blipFill>
              <a:blip r:embed="rId9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18954" y="184181"/>
                <a:ext cx="469638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cxnSp>
          <p:nvCxnSpPr>
            <p:cNvPr id="190" name="Straight Arrow Connector 110">
              <a:extLst>
                <a:ext uri="{FF2B5EF4-FFF2-40B4-BE49-F238E27FC236}">
                  <a16:creationId xmlns:a16="http://schemas.microsoft.com/office/drawing/2014/main" id="{0B40E003-8582-A149-B974-255088761A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202271" y="2616687"/>
              <a:ext cx="1253266" cy="471457"/>
            </a:xfrm>
            <a:prstGeom prst="bentConnector3">
              <a:avLst>
                <a:gd name="adj1" fmla="val 100318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6CD0D5-0474-174A-925C-A76AA7CBB95C}"/>
                </a:ext>
              </a:extLst>
            </p:cNvPr>
            <p:cNvGrpSpPr/>
            <p:nvPr/>
          </p:nvGrpSpPr>
          <p:grpSpPr>
            <a:xfrm>
              <a:off x="407566" y="493805"/>
              <a:ext cx="9426694" cy="385787"/>
              <a:chOff x="407566" y="493805"/>
              <a:chExt cx="9426694" cy="385787"/>
            </a:xfrm>
          </p:grpSpPr>
          <p:sp>
            <p:nvSpPr>
              <p:cNvPr id="164" name="Shape 63">
                <a:extLst>
                  <a:ext uri="{FF2B5EF4-FFF2-40B4-BE49-F238E27FC236}">
                    <a16:creationId xmlns:a16="http://schemas.microsoft.com/office/drawing/2014/main" id="{EE3FDD52-7240-2847-9694-D432C6974B63}"/>
                  </a:ext>
                </a:extLst>
              </p:cNvPr>
              <p:cNvSpPr/>
              <p:nvPr/>
            </p:nvSpPr>
            <p:spPr>
              <a:xfrm>
                <a:off x="9092069" y="510260"/>
                <a:ext cx="742191" cy="36933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Enterprise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5" name="Shape 63">
                <a:extLst>
                  <a:ext uri="{FF2B5EF4-FFF2-40B4-BE49-F238E27FC236}">
                    <a16:creationId xmlns:a16="http://schemas.microsoft.com/office/drawing/2014/main" id="{6F683397-3C94-5949-8CB0-865B5A12211B}"/>
                  </a:ext>
                </a:extLst>
              </p:cNvPr>
              <p:cNvSpPr/>
              <p:nvPr/>
            </p:nvSpPr>
            <p:spPr>
              <a:xfrm>
                <a:off x="407566" y="493805"/>
                <a:ext cx="562655" cy="36933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200" b="0" dirty="0">
                    <a:solidFill>
                      <a:schemeClr val="tx1"/>
                    </a:solidFill>
                  </a:rPr>
                  <a:t>Network</a:t>
                </a:r>
                <a:endParaRPr sz="1200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6D1506DC-CDE4-5644-94B6-3F71F3A493A2}"/>
                </a:ext>
              </a:extLst>
            </p:cNvPr>
            <p:cNvSpPr/>
            <p:nvPr/>
          </p:nvSpPr>
          <p:spPr>
            <a:xfrm>
              <a:off x="2597389" y="2165309"/>
              <a:ext cx="1371600" cy="227232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71AEAB87-9255-F94F-A5F7-B10653E82D2E}"/>
                </a:ext>
              </a:extLst>
            </p:cNvPr>
            <p:cNvSpPr/>
            <p:nvPr/>
          </p:nvSpPr>
          <p:spPr>
            <a:xfrm>
              <a:off x="4989639" y="2104568"/>
              <a:ext cx="1312514" cy="230581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182" name="Straight Arrow Connector 110">
              <a:extLst>
                <a:ext uri="{FF2B5EF4-FFF2-40B4-BE49-F238E27FC236}">
                  <a16:creationId xmlns:a16="http://schemas.microsoft.com/office/drawing/2014/main" id="{9BA10748-8F3C-BE4B-97F7-A2BE71969EAF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2318409" y="2748650"/>
              <a:ext cx="269399" cy="4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20352293-EEF5-9D40-946A-8A0DD46BD8A1}"/>
                </a:ext>
              </a:extLst>
            </p:cNvPr>
            <p:cNvSpPr/>
            <p:nvPr/>
          </p:nvSpPr>
          <p:spPr>
            <a:xfrm>
              <a:off x="2712816" y="5566405"/>
              <a:ext cx="3463413" cy="83146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6BD5B8C7-AC66-274B-B172-9F476AC65116}"/>
                </a:ext>
              </a:extLst>
            </p:cNvPr>
            <p:cNvSpPr/>
            <p:nvPr/>
          </p:nvSpPr>
          <p:spPr>
            <a:xfrm>
              <a:off x="2712816" y="2981518"/>
              <a:ext cx="3478898" cy="86361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630BE55-0878-1743-9C1A-C2B8CD0EC510}"/>
                </a:ext>
              </a:extLst>
            </p:cNvPr>
            <p:cNvCxnSpPr>
              <a:cxnSpLocks/>
            </p:cNvCxnSpPr>
            <p:nvPr/>
          </p:nvCxnSpPr>
          <p:spPr>
            <a:xfrm>
              <a:off x="7297827" y="5585855"/>
              <a:ext cx="0" cy="36712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1" name="Straight Arrow Connector 166">
              <a:extLst>
                <a:ext uri="{FF2B5EF4-FFF2-40B4-BE49-F238E27FC236}">
                  <a16:creationId xmlns:a16="http://schemas.microsoft.com/office/drawing/2014/main" id="{675C06DE-E71C-4047-A5D4-83EF1D13E402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05702" y="2724057"/>
              <a:ext cx="1141302" cy="449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975A56B5-DB26-F44F-9826-4FB8ED5531AA}"/>
                </a:ext>
              </a:extLst>
            </p:cNvPr>
            <p:cNvCxnSpPr>
              <a:cxnSpLocks/>
            </p:cNvCxnSpPr>
            <p:nvPr/>
          </p:nvCxnSpPr>
          <p:spPr>
            <a:xfrm>
              <a:off x="398496" y="1995929"/>
              <a:ext cx="0" cy="43133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8C310FD-3A14-BE4E-91C7-F3D02E9739A2}"/>
                </a:ext>
              </a:extLst>
            </p:cNvPr>
            <p:cNvGrpSpPr/>
            <p:nvPr/>
          </p:nvGrpSpPr>
          <p:grpSpPr>
            <a:xfrm>
              <a:off x="31025" y="57379"/>
              <a:ext cx="9882240" cy="7289354"/>
              <a:chOff x="207305" y="2126580"/>
              <a:chExt cx="2856020" cy="168944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207305" y="2126580"/>
                <a:ext cx="2856020" cy="1689442"/>
                <a:chOff x="234117" y="1856792"/>
                <a:chExt cx="2856020" cy="1689442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58104"/>
                  <a:ext cx="2856020" cy="168813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E77B6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56792"/>
                  <a:ext cx="2217657" cy="16884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E77B6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655104" y="2141575"/>
                <a:ext cx="1209094" cy="6641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8949300-FDA7-C94A-8860-D23A00B1686E}"/>
                </a:ext>
              </a:extLst>
            </p:cNvPr>
            <p:cNvGrpSpPr/>
            <p:nvPr/>
          </p:nvGrpSpPr>
          <p:grpSpPr>
            <a:xfrm>
              <a:off x="1190476" y="64400"/>
              <a:ext cx="365760" cy="365760"/>
              <a:chOff x="3364358" y="1940961"/>
              <a:chExt cx="365760" cy="365760"/>
            </a:xfrm>
          </p:grpSpPr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FFBE35BE-44AC-344C-A317-660F8C8FA677}"/>
                  </a:ext>
                </a:extLst>
              </p:cNvPr>
              <p:cNvSpPr/>
              <p:nvPr/>
            </p:nvSpPr>
            <p:spPr>
              <a:xfrm>
                <a:off x="3364358" y="1940961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9B62B37B-9AE7-BA4F-85C6-F7C498F60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6303" y="1957565"/>
                <a:ext cx="301871" cy="332556"/>
              </a:xfrm>
              <a:prstGeom prst="rect">
                <a:avLst/>
              </a:prstGeom>
            </p:spPr>
          </p:pic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ECBA856-7D40-964E-B7B5-5C0F64B9B26D}"/>
                </a:ext>
              </a:extLst>
            </p:cNvPr>
            <p:cNvGrpSpPr/>
            <p:nvPr/>
          </p:nvGrpSpPr>
          <p:grpSpPr>
            <a:xfrm>
              <a:off x="1375258" y="567565"/>
              <a:ext cx="6719722" cy="6633763"/>
              <a:chOff x="264758" y="4847047"/>
              <a:chExt cx="1546996" cy="1713301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A2088F34-77BF-B548-8181-F384685BA483}"/>
                  </a:ext>
                </a:extLst>
              </p:cNvPr>
              <p:cNvSpPr/>
              <p:nvPr/>
            </p:nvSpPr>
            <p:spPr>
              <a:xfrm>
                <a:off x="264758" y="4847047"/>
                <a:ext cx="1546996" cy="1713301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sysDot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72" name="Shape 535">
                <a:extLst>
                  <a:ext uri="{FF2B5EF4-FFF2-40B4-BE49-F238E27FC236}">
                    <a16:creationId xmlns:a16="http://schemas.microsoft.com/office/drawing/2014/main" id="{E73E58BA-DE24-9C41-87EF-1BC8B7A9F6FD}"/>
                  </a:ext>
                </a:extLst>
              </p:cNvPr>
              <p:cNvSpPr/>
              <p:nvPr/>
            </p:nvSpPr>
            <p:spPr>
              <a:xfrm>
                <a:off x="355288" y="4853732"/>
                <a:ext cx="310974" cy="741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 South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6E0FCB9-6B28-B343-BD8C-68FBEB0B98E3}"/>
                </a:ext>
              </a:extLst>
            </p:cNvPr>
            <p:cNvGrpSpPr/>
            <p:nvPr/>
          </p:nvGrpSpPr>
          <p:grpSpPr>
            <a:xfrm>
              <a:off x="1379538" y="566325"/>
              <a:ext cx="348370" cy="383181"/>
              <a:chOff x="265242" y="4853633"/>
              <a:chExt cx="365760" cy="365760"/>
            </a:xfrm>
          </p:grpSpPr>
          <p:sp>
            <p:nvSpPr>
              <p:cNvPr id="185" name="Rounded Rectangle 34">
                <a:extLst>
                  <a:ext uri="{FF2B5EF4-FFF2-40B4-BE49-F238E27FC236}">
                    <a16:creationId xmlns:a16="http://schemas.microsoft.com/office/drawing/2014/main" id="{FADD1E49-E371-DF4B-96B4-5F6A33D8A238}"/>
                  </a:ext>
                </a:extLst>
              </p:cNvPr>
              <p:cNvSpPr/>
              <p:nvPr/>
            </p:nvSpPr>
            <p:spPr>
              <a:xfrm>
                <a:off x="265242" y="4853633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A9559E9D-1712-3740-945F-C39C126A6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609" y="4856295"/>
                <a:ext cx="355026" cy="355026"/>
              </a:xfrm>
              <a:prstGeom prst="rect">
                <a:avLst/>
              </a:prstGeom>
            </p:spPr>
          </p:pic>
        </p:grp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79C75BFB-4BA6-1E42-9918-A81FC2D82F47}"/>
                </a:ext>
              </a:extLst>
            </p:cNvPr>
            <p:cNvSpPr/>
            <p:nvPr/>
          </p:nvSpPr>
          <p:spPr>
            <a:xfrm>
              <a:off x="1547600" y="1038948"/>
              <a:ext cx="4972956" cy="6012802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37C18F-FE91-6544-AC6A-4CA367E3790E}"/>
                </a:ext>
              </a:extLst>
            </p:cNvPr>
            <p:cNvGrpSpPr/>
            <p:nvPr/>
          </p:nvGrpSpPr>
          <p:grpSpPr>
            <a:xfrm>
              <a:off x="1556963" y="1046117"/>
              <a:ext cx="365760" cy="365760"/>
              <a:chOff x="5452961" y="3516912"/>
              <a:chExt cx="1263556" cy="967351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7E3A3AC0-8108-6D44-9950-C060FF5DCA98}"/>
                  </a:ext>
                </a:extLst>
              </p:cNvPr>
              <p:cNvGrpSpPr/>
              <p:nvPr/>
            </p:nvGrpSpPr>
            <p:grpSpPr>
              <a:xfrm>
                <a:off x="5452961" y="3516912"/>
                <a:ext cx="1263556" cy="967351"/>
                <a:chOff x="5452961" y="3516914"/>
                <a:chExt cx="1263555" cy="994420"/>
              </a:xfrm>
            </p:grpSpPr>
            <p:sp>
              <p:nvSpPr>
                <p:cNvPr id="200" name="Rounded Rectangle 199">
                  <a:extLst>
                    <a:ext uri="{FF2B5EF4-FFF2-40B4-BE49-F238E27FC236}">
                      <a16:creationId xmlns:a16="http://schemas.microsoft.com/office/drawing/2014/main" id="{DD80741D-08D3-7447-B1A6-D36B8ABEF350}"/>
                    </a:ext>
                  </a:extLst>
                </p:cNvPr>
                <p:cNvSpPr/>
                <p:nvPr/>
              </p:nvSpPr>
              <p:spPr>
                <a:xfrm>
                  <a:off x="5452961" y="3516914"/>
                  <a:ext cx="1263555" cy="994420"/>
                </a:xfrm>
                <a:prstGeom prst="roundRect">
                  <a:avLst>
                    <a:gd name="adj" fmla="val 2194"/>
                  </a:avLst>
                </a:prstGeom>
                <a:solidFill>
                  <a:srgbClr val="4E77B6"/>
                </a:solidFill>
                <a:ln w="6350">
                  <a:solidFill>
                    <a:srgbClr val="4E77B6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145C5C8E-F1FA-7D4D-941E-0E7AAC6A4B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28962" y="3544213"/>
                  <a:ext cx="1047100" cy="896027"/>
                </a:xfrm>
                <a:prstGeom prst="rect">
                  <a:avLst/>
                </a:prstGeom>
              </p:spPr>
            </p:pic>
          </p:grp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8E1CCDA-91B0-D34D-B076-E50C02A7A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1379" y="3756501"/>
                <a:ext cx="553008" cy="553008"/>
              </a:xfrm>
              <a:prstGeom prst="rect">
                <a:avLst/>
              </a:prstGeom>
            </p:spPr>
          </p:pic>
        </p:grpSp>
        <p:sp>
          <p:nvSpPr>
            <p:cNvPr id="204" name="Shape 535">
              <a:extLst>
                <a:ext uri="{FF2B5EF4-FFF2-40B4-BE49-F238E27FC236}">
                  <a16:creationId xmlns:a16="http://schemas.microsoft.com/office/drawing/2014/main" id="{B30507AE-04AA-8B43-858E-A317F3DACC0E}"/>
                </a:ext>
              </a:extLst>
            </p:cNvPr>
            <p:cNvSpPr/>
            <p:nvPr/>
          </p:nvSpPr>
          <p:spPr>
            <a:xfrm>
              <a:off x="1936211" y="1084538"/>
              <a:ext cx="203364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VPC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7" name="Shape 535">
              <a:extLst>
                <a:ext uri="{FF2B5EF4-FFF2-40B4-BE49-F238E27FC236}">
                  <a16:creationId xmlns:a16="http://schemas.microsoft.com/office/drawing/2014/main" id="{FE093D17-8E9B-FE4B-869E-6555D9319B31}"/>
                </a:ext>
              </a:extLst>
            </p:cNvPr>
            <p:cNvSpPr/>
            <p:nvPr/>
          </p:nvSpPr>
          <p:spPr>
            <a:xfrm>
              <a:off x="205946" y="1737689"/>
              <a:ext cx="76178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8" name="Shape 535">
              <a:extLst>
                <a:ext uri="{FF2B5EF4-FFF2-40B4-BE49-F238E27FC236}">
                  <a16:creationId xmlns:a16="http://schemas.microsoft.com/office/drawing/2014/main" id="{7308095F-62D4-6543-A6CC-B11E1673C8D5}"/>
                </a:ext>
              </a:extLst>
            </p:cNvPr>
            <p:cNvSpPr/>
            <p:nvPr/>
          </p:nvSpPr>
          <p:spPr>
            <a:xfrm>
              <a:off x="99841" y="3001919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86F6E7DB-F185-1646-91CC-8FEC50FF7F74}"/>
                </a:ext>
              </a:extLst>
            </p:cNvPr>
            <p:cNvSpPr/>
            <p:nvPr/>
          </p:nvSpPr>
          <p:spPr>
            <a:xfrm>
              <a:off x="1713089" y="1538031"/>
              <a:ext cx="2436012" cy="534380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21" name="Shape 535">
              <a:extLst>
                <a:ext uri="{FF2B5EF4-FFF2-40B4-BE49-F238E27FC236}">
                  <a16:creationId xmlns:a16="http://schemas.microsoft.com/office/drawing/2014/main" id="{6EA0ABE4-0911-754E-BC60-54893672300B}"/>
                </a:ext>
              </a:extLst>
            </p:cNvPr>
            <p:cNvSpPr/>
            <p:nvPr/>
          </p:nvSpPr>
          <p:spPr>
            <a:xfrm>
              <a:off x="2105327" y="156879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DA2C72B-15ED-4B48-BB72-C81627706FE6}"/>
                </a:ext>
              </a:extLst>
            </p:cNvPr>
            <p:cNvGrpSpPr/>
            <p:nvPr/>
          </p:nvGrpSpPr>
          <p:grpSpPr>
            <a:xfrm>
              <a:off x="1724254" y="1522234"/>
              <a:ext cx="365760" cy="365760"/>
              <a:chOff x="1203157" y="4869086"/>
              <a:chExt cx="365760" cy="365760"/>
            </a:xfrm>
          </p:grpSpPr>
          <p:sp>
            <p:nvSpPr>
              <p:cNvPr id="225" name="Rounded Rectangle 34">
                <a:extLst>
                  <a:ext uri="{FF2B5EF4-FFF2-40B4-BE49-F238E27FC236}">
                    <a16:creationId xmlns:a16="http://schemas.microsoft.com/office/drawing/2014/main" id="{94FB2179-E8F5-984E-B1CA-D0ADFED130CA}"/>
                  </a:ext>
                </a:extLst>
              </p:cNvPr>
              <p:cNvSpPr/>
              <p:nvPr/>
            </p:nvSpPr>
            <p:spPr>
              <a:xfrm>
                <a:off x="1203157" y="4869086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0FFD70DE-A6E9-7E40-8D4B-C8C1100E2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7409" y="4913338"/>
                <a:ext cx="277256" cy="277256"/>
              </a:xfrm>
              <a:prstGeom prst="rect">
                <a:avLst/>
              </a:prstGeom>
            </p:spPr>
          </p:pic>
        </p:grpSp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183851AE-DCF4-8A49-A6E6-DEB8BD628896}"/>
                </a:ext>
              </a:extLst>
            </p:cNvPr>
            <p:cNvSpPr/>
            <p:nvPr/>
          </p:nvSpPr>
          <p:spPr>
            <a:xfrm>
              <a:off x="4874961" y="1541096"/>
              <a:ext cx="1542459" cy="5340735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37" name="Shape 535">
              <a:extLst>
                <a:ext uri="{FF2B5EF4-FFF2-40B4-BE49-F238E27FC236}">
                  <a16:creationId xmlns:a16="http://schemas.microsoft.com/office/drawing/2014/main" id="{AB11E29A-81F9-D240-BED5-15803B615229}"/>
                </a:ext>
              </a:extLst>
            </p:cNvPr>
            <p:cNvSpPr/>
            <p:nvPr/>
          </p:nvSpPr>
          <p:spPr>
            <a:xfrm>
              <a:off x="5250654" y="159556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2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1EC9985-66E4-F14A-BF85-5DDFBD1A0BAF}"/>
                </a:ext>
              </a:extLst>
            </p:cNvPr>
            <p:cNvGrpSpPr/>
            <p:nvPr/>
          </p:nvGrpSpPr>
          <p:grpSpPr>
            <a:xfrm>
              <a:off x="4868191" y="1525822"/>
              <a:ext cx="365760" cy="365760"/>
              <a:chOff x="1203157" y="4869086"/>
              <a:chExt cx="365760" cy="365760"/>
            </a:xfrm>
          </p:grpSpPr>
          <p:sp>
            <p:nvSpPr>
              <p:cNvPr id="242" name="Rounded Rectangle 34">
                <a:extLst>
                  <a:ext uri="{FF2B5EF4-FFF2-40B4-BE49-F238E27FC236}">
                    <a16:creationId xmlns:a16="http://schemas.microsoft.com/office/drawing/2014/main" id="{08D83F0B-DF75-2440-B6DC-D45B9B46C6E0}"/>
                  </a:ext>
                </a:extLst>
              </p:cNvPr>
              <p:cNvSpPr/>
              <p:nvPr/>
            </p:nvSpPr>
            <p:spPr>
              <a:xfrm>
                <a:off x="1203157" y="4869086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DEC9A3DB-B5D0-0E44-A5FE-704A4CD16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7409" y="4913338"/>
                <a:ext cx="277256" cy="277256"/>
              </a:xfrm>
              <a:prstGeom prst="rect">
                <a:avLst/>
              </a:prstGeom>
            </p:spPr>
          </p:pic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B91E258F-EFBF-F94A-B154-AD1C2D69CE48}"/>
                </a:ext>
              </a:extLst>
            </p:cNvPr>
            <p:cNvGrpSpPr/>
            <p:nvPr/>
          </p:nvGrpSpPr>
          <p:grpSpPr>
            <a:xfrm>
              <a:off x="2598338" y="2156566"/>
              <a:ext cx="365760" cy="365760"/>
              <a:chOff x="6918835" y="3703319"/>
              <a:chExt cx="1529706" cy="1450745"/>
            </a:xfrm>
          </p:grpSpPr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D7D124C4-4DE7-C946-9DD3-8360065A2E0F}"/>
                  </a:ext>
                </a:extLst>
              </p:cNvPr>
              <p:cNvSpPr/>
              <p:nvPr/>
            </p:nvSpPr>
            <p:spPr>
              <a:xfrm>
                <a:off x="6918835" y="3703319"/>
                <a:ext cx="1529706" cy="1450745"/>
              </a:xfrm>
              <a:prstGeom prst="roundRect">
                <a:avLst>
                  <a:gd name="adj" fmla="val 2194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93E3BE89-DE88-8B42-A215-5F51EBDBA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4194" y="3887773"/>
                <a:ext cx="1079903" cy="1097941"/>
              </a:xfrm>
              <a:prstGeom prst="rect">
                <a:avLst/>
              </a:prstGeom>
            </p:spPr>
          </p:pic>
        </p:grpSp>
        <p:sp>
          <p:nvSpPr>
            <p:cNvPr id="265" name="Rounded Rectangle 28">
              <a:extLst>
                <a:ext uri="{FF2B5EF4-FFF2-40B4-BE49-F238E27FC236}">
                  <a16:creationId xmlns:a16="http://schemas.microsoft.com/office/drawing/2014/main" id="{C7AA37D5-18DB-D04B-834D-8339EE70C342}"/>
                </a:ext>
              </a:extLst>
            </p:cNvPr>
            <p:cNvSpPr/>
            <p:nvPr/>
          </p:nvSpPr>
          <p:spPr>
            <a:xfrm>
              <a:off x="2586893" y="4866825"/>
              <a:ext cx="1371600" cy="18288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66" name="Rounded Rectangle 28">
              <a:extLst>
                <a:ext uri="{FF2B5EF4-FFF2-40B4-BE49-F238E27FC236}">
                  <a16:creationId xmlns:a16="http://schemas.microsoft.com/office/drawing/2014/main" id="{827C7B2E-2568-4942-8F14-53FAF5C7344F}"/>
                </a:ext>
              </a:extLst>
            </p:cNvPr>
            <p:cNvSpPr/>
            <p:nvPr/>
          </p:nvSpPr>
          <p:spPr>
            <a:xfrm>
              <a:off x="5008702" y="4867754"/>
              <a:ext cx="1278727" cy="1828800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3E112B48-D230-304E-A4F2-1BF89972CA72}"/>
                </a:ext>
              </a:extLst>
            </p:cNvPr>
            <p:cNvGrpSpPr/>
            <p:nvPr/>
          </p:nvGrpSpPr>
          <p:grpSpPr>
            <a:xfrm>
              <a:off x="2582861" y="4873877"/>
              <a:ext cx="365760" cy="365760"/>
              <a:chOff x="5566667" y="5655643"/>
              <a:chExt cx="365760" cy="365760"/>
            </a:xfrm>
          </p:grpSpPr>
          <p:sp>
            <p:nvSpPr>
              <p:cNvPr id="275" name="Rounded Rectangle 34">
                <a:extLst>
                  <a:ext uri="{FF2B5EF4-FFF2-40B4-BE49-F238E27FC236}">
                    <a16:creationId xmlns:a16="http://schemas.microsoft.com/office/drawing/2014/main" id="{B0D432F6-F451-0B48-81F2-C0094613FEFB}"/>
                  </a:ext>
                </a:extLst>
              </p:cNvPr>
              <p:cNvSpPr/>
              <p:nvPr/>
            </p:nvSpPr>
            <p:spPr>
              <a:xfrm>
                <a:off x="5566667" y="5655643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35E232B9-60AD-2C4C-8D6A-517846718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20442" y="5700117"/>
                <a:ext cx="258210" cy="276812"/>
              </a:xfrm>
              <a:prstGeom prst="rect">
                <a:avLst/>
              </a:prstGeom>
            </p:spPr>
          </p:pic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C6FE3396-3C4C-6E45-949E-0000FAE5D141}"/>
                </a:ext>
              </a:extLst>
            </p:cNvPr>
            <p:cNvGrpSpPr/>
            <p:nvPr/>
          </p:nvGrpSpPr>
          <p:grpSpPr>
            <a:xfrm>
              <a:off x="5022905" y="4874080"/>
              <a:ext cx="365760" cy="365760"/>
              <a:chOff x="5566667" y="5655643"/>
              <a:chExt cx="365760" cy="365760"/>
            </a:xfrm>
          </p:grpSpPr>
          <p:sp>
            <p:nvSpPr>
              <p:cNvPr id="278" name="Rounded Rectangle 34">
                <a:extLst>
                  <a:ext uri="{FF2B5EF4-FFF2-40B4-BE49-F238E27FC236}">
                    <a16:creationId xmlns:a16="http://schemas.microsoft.com/office/drawing/2014/main" id="{E410D5E8-033A-8C4D-B798-FD6897B33839}"/>
                  </a:ext>
                </a:extLst>
              </p:cNvPr>
              <p:cNvSpPr/>
              <p:nvPr/>
            </p:nvSpPr>
            <p:spPr>
              <a:xfrm>
                <a:off x="5566667" y="5655643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78AB46D0-76E0-034A-BB0D-C96AEA6FD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20442" y="5700117"/>
                <a:ext cx="258210" cy="276812"/>
              </a:xfrm>
              <a:prstGeom prst="rect">
                <a:avLst/>
              </a:prstGeom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7743BC7-EC1E-534C-91F4-9D5E65FBE48C}"/>
                </a:ext>
              </a:extLst>
            </p:cNvPr>
            <p:cNvGrpSpPr/>
            <p:nvPr/>
          </p:nvGrpSpPr>
          <p:grpSpPr>
            <a:xfrm>
              <a:off x="4981179" y="2105430"/>
              <a:ext cx="365760" cy="365760"/>
              <a:chOff x="6918829" y="3703319"/>
              <a:chExt cx="1529705" cy="1450744"/>
            </a:xfrm>
          </p:grpSpPr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ED95767F-F545-8C43-A946-151CCBF6DDBC}"/>
                  </a:ext>
                </a:extLst>
              </p:cNvPr>
              <p:cNvSpPr/>
              <p:nvPr/>
            </p:nvSpPr>
            <p:spPr>
              <a:xfrm>
                <a:off x="6918829" y="3703319"/>
                <a:ext cx="1529705" cy="1450744"/>
              </a:xfrm>
              <a:prstGeom prst="roundRect">
                <a:avLst>
                  <a:gd name="adj" fmla="val 2194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6BA89425-B168-3B45-ACD6-D1D81C6A5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4194" y="3887773"/>
                <a:ext cx="1079903" cy="1097941"/>
              </a:xfrm>
              <a:prstGeom prst="rect">
                <a:avLst/>
              </a:prstGeom>
            </p:spPr>
          </p:pic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10A853D-39F8-C34A-8697-EF50D3B020F3}"/>
                </a:ext>
              </a:extLst>
            </p:cNvPr>
            <p:cNvGrpSpPr/>
            <p:nvPr/>
          </p:nvGrpSpPr>
          <p:grpSpPr>
            <a:xfrm>
              <a:off x="2962767" y="3096596"/>
              <a:ext cx="457200" cy="457200"/>
              <a:chOff x="559577" y="2006407"/>
              <a:chExt cx="704088" cy="704088"/>
            </a:xfrm>
          </p:grpSpPr>
          <p:sp>
            <p:nvSpPr>
              <p:cNvPr id="284" name="Shape 252">
                <a:extLst>
                  <a:ext uri="{FF2B5EF4-FFF2-40B4-BE49-F238E27FC236}">
                    <a16:creationId xmlns:a16="http://schemas.microsoft.com/office/drawing/2014/main" id="{613BDBFB-7D60-3648-B0CC-275761E0DBCF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85" name="Picture 284">
                <a:extLst>
                  <a:ext uri="{FF2B5EF4-FFF2-40B4-BE49-F238E27FC236}">
                    <a16:creationId xmlns:a16="http://schemas.microsoft.com/office/drawing/2014/main" id="{0E4EBC87-AB00-CB4D-A822-32C52BF2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286" name="Shape 535">
              <a:extLst>
                <a:ext uri="{FF2B5EF4-FFF2-40B4-BE49-F238E27FC236}">
                  <a16:creationId xmlns:a16="http://schemas.microsoft.com/office/drawing/2014/main" id="{3B57AFC8-23A3-3A44-9866-7DA0D2EB5D32}"/>
                </a:ext>
              </a:extLst>
            </p:cNvPr>
            <p:cNvSpPr/>
            <p:nvPr/>
          </p:nvSpPr>
          <p:spPr>
            <a:xfrm>
              <a:off x="5377510" y="3532649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7" name="Shape 535">
              <a:extLst>
                <a:ext uri="{FF2B5EF4-FFF2-40B4-BE49-F238E27FC236}">
                  <a16:creationId xmlns:a16="http://schemas.microsoft.com/office/drawing/2014/main" id="{506236F1-EC2F-7642-9012-239049E912F8}"/>
                </a:ext>
              </a:extLst>
            </p:cNvPr>
            <p:cNvSpPr/>
            <p:nvPr/>
          </p:nvSpPr>
          <p:spPr>
            <a:xfrm>
              <a:off x="2967345" y="2141615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8" name="Shape 535">
              <a:extLst>
                <a:ext uri="{FF2B5EF4-FFF2-40B4-BE49-F238E27FC236}">
                  <a16:creationId xmlns:a16="http://schemas.microsoft.com/office/drawing/2014/main" id="{00D10D50-468B-4E4C-B805-15A4C43F3FE3}"/>
                </a:ext>
              </a:extLst>
            </p:cNvPr>
            <p:cNvSpPr/>
            <p:nvPr/>
          </p:nvSpPr>
          <p:spPr>
            <a:xfrm>
              <a:off x="5330161" y="2057200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9" name="Shape 535">
              <a:extLst>
                <a:ext uri="{FF2B5EF4-FFF2-40B4-BE49-F238E27FC236}">
                  <a16:creationId xmlns:a16="http://schemas.microsoft.com/office/drawing/2014/main" id="{A45CD3D2-1C5C-784B-907A-46A314109D6D}"/>
                </a:ext>
              </a:extLst>
            </p:cNvPr>
            <p:cNvSpPr/>
            <p:nvPr/>
          </p:nvSpPr>
          <p:spPr>
            <a:xfrm>
              <a:off x="2953031" y="4850934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1" name="Shape 535">
              <a:extLst>
                <a:ext uri="{FF2B5EF4-FFF2-40B4-BE49-F238E27FC236}">
                  <a16:creationId xmlns:a16="http://schemas.microsoft.com/office/drawing/2014/main" id="{8F486E88-6CD8-DD4B-8A57-1D34DB5FC9A1}"/>
                </a:ext>
              </a:extLst>
            </p:cNvPr>
            <p:cNvSpPr/>
            <p:nvPr/>
          </p:nvSpPr>
          <p:spPr>
            <a:xfrm>
              <a:off x="5388619" y="4864319"/>
              <a:ext cx="125056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Subnet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2" name="Shape 535">
              <a:extLst>
                <a:ext uri="{FF2B5EF4-FFF2-40B4-BE49-F238E27FC236}">
                  <a16:creationId xmlns:a16="http://schemas.microsoft.com/office/drawing/2014/main" id="{1F228374-3A8E-7342-A13F-3AEF80328266}"/>
                </a:ext>
              </a:extLst>
            </p:cNvPr>
            <p:cNvSpPr/>
            <p:nvPr/>
          </p:nvSpPr>
          <p:spPr>
            <a:xfrm>
              <a:off x="2782682" y="4211173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10.10.10.0/24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3" name="Shape 535">
              <a:extLst>
                <a:ext uri="{FF2B5EF4-FFF2-40B4-BE49-F238E27FC236}">
                  <a16:creationId xmlns:a16="http://schemas.microsoft.com/office/drawing/2014/main" id="{1FD02254-E6D9-B249-9D3A-C59DD70B3782}"/>
                </a:ext>
              </a:extLst>
            </p:cNvPr>
            <p:cNvSpPr/>
            <p:nvPr/>
          </p:nvSpPr>
          <p:spPr>
            <a:xfrm>
              <a:off x="2769533" y="6446195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10.10.20.0/24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4" name="Shape 535">
              <a:extLst>
                <a:ext uri="{FF2B5EF4-FFF2-40B4-BE49-F238E27FC236}">
                  <a16:creationId xmlns:a16="http://schemas.microsoft.com/office/drawing/2014/main" id="{F04A25F4-CA21-114A-904A-512917BF2697}"/>
                </a:ext>
              </a:extLst>
            </p:cNvPr>
            <p:cNvSpPr/>
            <p:nvPr/>
          </p:nvSpPr>
          <p:spPr>
            <a:xfrm>
              <a:off x="5124598" y="4174498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10.10.30.0/24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5" name="Shape 535">
              <a:extLst>
                <a:ext uri="{FF2B5EF4-FFF2-40B4-BE49-F238E27FC236}">
                  <a16:creationId xmlns:a16="http://schemas.microsoft.com/office/drawing/2014/main" id="{BCC23055-9D62-7B4A-831F-6EBE97C6B568}"/>
                </a:ext>
              </a:extLst>
            </p:cNvPr>
            <p:cNvSpPr/>
            <p:nvPr/>
          </p:nvSpPr>
          <p:spPr>
            <a:xfrm>
              <a:off x="5170271" y="6459671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10.10.40.0/24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26CEFF3-9DA5-F04A-AEED-3A3B18635596}"/>
                </a:ext>
              </a:extLst>
            </p:cNvPr>
            <p:cNvGrpSpPr/>
            <p:nvPr/>
          </p:nvGrpSpPr>
          <p:grpSpPr>
            <a:xfrm>
              <a:off x="5593621" y="3090904"/>
              <a:ext cx="457200" cy="457200"/>
              <a:chOff x="559577" y="2006407"/>
              <a:chExt cx="704088" cy="704088"/>
            </a:xfrm>
          </p:grpSpPr>
          <p:sp>
            <p:nvSpPr>
              <p:cNvPr id="300" name="Shape 252">
                <a:extLst>
                  <a:ext uri="{FF2B5EF4-FFF2-40B4-BE49-F238E27FC236}">
                    <a16:creationId xmlns:a16="http://schemas.microsoft.com/office/drawing/2014/main" id="{18E928B3-69B3-7A42-88F2-445B75EF56B7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A723ECB7-56DA-D14B-B383-18B930A2E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59903F46-20C7-CB41-9419-A40D9506BC24}"/>
                </a:ext>
              </a:extLst>
            </p:cNvPr>
            <p:cNvGrpSpPr/>
            <p:nvPr/>
          </p:nvGrpSpPr>
          <p:grpSpPr>
            <a:xfrm>
              <a:off x="5575094" y="5703770"/>
              <a:ext cx="457200" cy="457200"/>
              <a:chOff x="559577" y="2006407"/>
              <a:chExt cx="704088" cy="704088"/>
            </a:xfrm>
          </p:grpSpPr>
          <p:sp>
            <p:nvSpPr>
              <p:cNvPr id="310" name="Shape 252">
                <a:extLst>
                  <a:ext uri="{FF2B5EF4-FFF2-40B4-BE49-F238E27FC236}">
                    <a16:creationId xmlns:a16="http://schemas.microsoft.com/office/drawing/2014/main" id="{59733294-9855-7D44-B77E-A9B991B90F5C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1" name="Picture 310">
                <a:extLst>
                  <a:ext uri="{FF2B5EF4-FFF2-40B4-BE49-F238E27FC236}">
                    <a16:creationId xmlns:a16="http://schemas.microsoft.com/office/drawing/2014/main" id="{8AEFE96F-A079-4A4D-A4E4-C466EEDB2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EC9AF665-19F3-814F-8825-957605700A70}"/>
                </a:ext>
              </a:extLst>
            </p:cNvPr>
            <p:cNvGrpSpPr/>
            <p:nvPr/>
          </p:nvGrpSpPr>
          <p:grpSpPr>
            <a:xfrm>
              <a:off x="2929370" y="5687363"/>
              <a:ext cx="457200" cy="457200"/>
              <a:chOff x="559577" y="2006407"/>
              <a:chExt cx="704088" cy="704088"/>
            </a:xfrm>
          </p:grpSpPr>
          <p:sp>
            <p:nvSpPr>
              <p:cNvPr id="313" name="Shape 252">
                <a:extLst>
                  <a:ext uri="{FF2B5EF4-FFF2-40B4-BE49-F238E27FC236}">
                    <a16:creationId xmlns:a16="http://schemas.microsoft.com/office/drawing/2014/main" id="{23466AF5-EAB0-9749-8306-D3FF3CE0029C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4" name="Picture 313">
                <a:extLst>
                  <a:ext uri="{FF2B5EF4-FFF2-40B4-BE49-F238E27FC236}">
                    <a16:creationId xmlns:a16="http://schemas.microsoft.com/office/drawing/2014/main" id="{DA711182-A7D2-A246-9899-B1CF28814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329" name="Shape 535">
              <a:extLst>
                <a:ext uri="{FF2B5EF4-FFF2-40B4-BE49-F238E27FC236}">
                  <a16:creationId xmlns:a16="http://schemas.microsoft.com/office/drawing/2014/main" id="{A339AA4F-B717-A74D-A352-EEAADFC2BEA0}"/>
                </a:ext>
              </a:extLst>
            </p:cNvPr>
            <p:cNvSpPr/>
            <p:nvPr/>
          </p:nvSpPr>
          <p:spPr>
            <a:xfrm>
              <a:off x="1855996" y="3889870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VPN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0" name="Shape 535">
              <a:extLst>
                <a:ext uri="{FF2B5EF4-FFF2-40B4-BE49-F238E27FC236}">
                  <a16:creationId xmlns:a16="http://schemas.microsoft.com/office/drawing/2014/main" id="{AACB9A12-0175-5747-BCF3-DE3B55C358D3}"/>
                </a:ext>
              </a:extLst>
            </p:cNvPr>
            <p:cNvSpPr/>
            <p:nvPr/>
          </p:nvSpPr>
          <p:spPr>
            <a:xfrm>
              <a:off x="8234788" y="5118308"/>
              <a:ext cx="1161880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Direct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Link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1" name="Shape 535">
              <a:extLst>
                <a:ext uri="{FF2B5EF4-FFF2-40B4-BE49-F238E27FC236}">
                  <a16:creationId xmlns:a16="http://schemas.microsoft.com/office/drawing/2014/main" id="{B5E8538D-E92B-554B-BFC6-BC9AD870C206}"/>
                </a:ext>
              </a:extLst>
            </p:cNvPr>
            <p:cNvSpPr/>
            <p:nvPr/>
          </p:nvSpPr>
          <p:spPr>
            <a:xfrm>
              <a:off x="145136" y="3726218"/>
              <a:ext cx="948169" cy="6565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endParaRPr lang="en-US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VPN Connection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3" name="Shape 535">
              <a:extLst>
                <a:ext uri="{FF2B5EF4-FFF2-40B4-BE49-F238E27FC236}">
                  <a16:creationId xmlns:a16="http://schemas.microsoft.com/office/drawing/2014/main" id="{9A0508D0-138E-D94D-B582-08674F59D817}"/>
                </a:ext>
              </a:extLst>
            </p:cNvPr>
            <p:cNvSpPr/>
            <p:nvPr/>
          </p:nvSpPr>
          <p:spPr>
            <a:xfrm>
              <a:off x="3275407" y="3492873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6" name="Shape 535">
              <a:extLst>
                <a:ext uri="{FF2B5EF4-FFF2-40B4-BE49-F238E27FC236}">
                  <a16:creationId xmlns:a16="http://schemas.microsoft.com/office/drawing/2014/main" id="{98E7A723-948C-BF4F-B53C-1645B43C2688}"/>
                </a:ext>
              </a:extLst>
            </p:cNvPr>
            <p:cNvSpPr/>
            <p:nvPr/>
          </p:nvSpPr>
          <p:spPr>
            <a:xfrm>
              <a:off x="2943486" y="6129525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7" name="Shape 535">
              <a:extLst>
                <a:ext uri="{FF2B5EF4-FFF2-40B4-BE49-F238E27FC236}">
                  <a16:creationId xmlns:a16="http://schemas.microsoft.com/office/drawing/2014/main" id="{636C5771-778B-BC46-A755-E90BB4314886}"/>
                </a:ext>
              </a:extLst>
            </p:cNvPr>
            <p:cNvSpPr/>
            <p:nvPr/>
          </p:nvSpPr>
          <p:spPr>
            <a:xfrm rot="21357437">
              <a:off x="3471852" y="6118669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8" name="Shape 535">
              <a:extLst>
                <a:ext uri="{FF2B5EF4-FFF2-40B4-BE49-F238E27FC236}">
                  <a16:creationId xmlns:a16="http://schemas.microsoft.com/office/drawing/2014/main" id="{7C0788D4-BA44-C74C-9FAF-61A57D2A5205}"/>
                </a:ext>
              </a:extLst>
            </p:cNvPr>
            <p:cNvSpPr/>
            <p:nvPr/>
          </p:nvSpPr>
          <p:spPr>
            <a:xfrm>
              <a:off x="5107435" y="6110611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9" name="Shape 535">
              <a:extLst>
                <a:ext uri="{FF2B5EF4-FFF2-40B4-BE49-F238E27FC236}">
                  <a16:creationId xmlns:a16="http://schemas.microsoft.com/office/drawing/2014/main" id="{DFF0D79F-A43B-B14D-9ABB-0581C606F5E7}"/>
                </a:ext>
              </a:extLst>
            </p:cNvPr>
            <p:cNvSpPr/>
            <p:nvPr/>
          </p:nvSpPr>
          <p:spPr>
            <a:xfrm>
              <a:off x="5643530" y="6109775"/>
              <a:ext cx="457200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0" name="Shape 535">
              <a:extLst>
                <a:ext uri="{FF2B5EF4-FFF2-40B4-BE49-F238E27FC236}">
                  <a16:creationId xmlns:a16="http://schemas.microsoft.com/office/drawing/2014/main" id="{2C02157B-5ED8-0E42-BA83-2CF360E59C28}"/>
                </a:ext>
              </a:extLst>
            </p:cNvPr>
            <p:cNvSpPr/>
            <p:nvPr/>
          </p:nvSpPr>
          <p:spPr>
            <a:xfrm>
              <a:off x="1800791" y="2116844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Gateway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1" name="Shape 535">
              <a:extLst>
                <a:ext uri="{FF2B5EF4-FFF2-40B4-BE49-F238E27FC236}">
                  <a16:creationId xmlns:a16="http://schemas.microsoft.com/office/drawing/2014/main" id="{CDC95FCC-C22C-DA4B-8564-53B1EF6F1F76}"/>
                </a:ext>
              </a:extLst>
            </p:cNvPr>
            <p:cNvSpPr/>
            <p:nvPr/>
          </p:nvSpPr>
          <p:spPr>
            <a:xfrm>
              <a:off x="2698641" y="3314711"/>
              <a:ext cx="551227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FIP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42" name="Straight Arrow Connector 110">
              <a:extLst>
                <a:ext uri="{FF2B5EF4-FFF2-40B4-BE49-F238E27FC236}">
                  <a16:creationId xmlns:a16="http://schemas.microsoft.com/office/drawing/2014/main" id="{C7931BA7-CB91-D241-A980-2FEAFC7F606B}"/>
                </a:ext>
              </a:extLst>
            </p:cNvPr>
            <p:cNvCxnSpPr>
              <a:cxnSpLocks/>
            </p:cNvCxnSpPr>
            <p:nvPr/>
          </p:nvCxnSpPr>
          <p:spPr>
            <a:xfrm>
              <a:off x="8737914" y="4941599"/>
              <a:ext cx="35765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3" name="Shape 535">
              <a:extLst>
                <a:ext uri="{FF2B5EF4-FFF2-40B4-BE49-F238E27FC236}">
                  <a16:creationId xmlns:a16="http://schemas.microsoft.com/office/drawing/2014/main" id="{24C0460A-F314-D244-A0F7-CB335F9AE5CD}"/>
                </a:ext>
              </a:extLst>
            </p:cNvPr>
            <p:cNvSpPr/>
            <p:nvPr/>
          </p:nvSpPr>
          <p:spPr>
            <a:xfrm>
              <a:off x="8963074" y="5143831"/>
              <a:ext cx="1315478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Applications</a:t>
              </a: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DD226C01-C7C6-5348-9AAF-30FCA103FE1C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2698881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5" name="Shape 535">
              <a:extLst>
                <a:ext uri="{FF2B5EF4-FFF2-40B4-BE49-F238E27FC236}">
                  <a16:creationId xmlns:a16="http://schemas.microsoft.com/office/drawing/2014/main" id="{93E480CE-E118-434A-8BD8-6A545B218E6D}"/>
                </a:ext>
              </a:extLst>
            </p:cNvPr>
            <p:cNvSpPr/>
            <p:nvPr/>
          </p:nvSpPr>
          <p:spPr>
            <a:xfrm>
              <a:off x="9034133" y="6548013"/>
              <a:ext cx="879483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Data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6" name="Shape 535">
              <a:extLst>
                <a:ext uri="{FF2B5EF4-FFF2-40B4-BE49-F238E27FC236}">
                  <a16:creationId xmlns:a16="http://schemas.microsoft.com/office/drawing/2014/main" id="{6E2A572B-9A72-864B-852A-E8A577EADCF6}"/>
                </a:ext>
              </a:extLst>
            </p:cNvPr>
            <p:cNvSpPr/>
            <p:nvPr/>
          </p:nvSpPr>
          <p:spPr>
            <a:xfrm>
              <a:off x="9034133" y="3714126"/>
              <a:ext cx="879483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7" name="Shape 535">
              <a:extLst>
                <a:ext uri="{FF2B5EF4-FFF2-40B4-BE49-F238E27FC236}">
                  <a16:creationId xmlns:a16="http://schemas.microsoft.com/office/drawing/2014/main" id="{2EFA01C3-7D13-4C4D-8C2D-E34DF45ED188}"/>
                </a:ext>
              </a:extLst>
            </p:cNvPr>
            <p:cNvSpPr/>
            <p:nvPr/>
          </p:nvSpPr>
          <p:spPr>
            <a:xfrm>
              <a:off x="9032479" y="2091603"/>
              <a:ext cx="1025921" cy="6565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Enterprise User Directory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49" name="Straight Arrow Connector 110">
              <a:extLst>
                <a:ext uri="{FF2B5EF4-FFF2-40B4-BE49-F238E27FC236}">
                  <a16:creationId xmlns:a16="http://schemas.microsoft.com/office/drawing/2014/main" id="{E7C1C33C-FC87-3845-8893-A5E56DAE4556}"/>
                </a:ext>
              </a:extLst>
            </p:cNvPr>
            <p:cNvCxnSpPr>
              <a:cxnSpLocks/>
            </p:cNvCxnSpPr>
            <p:nvPr/>
          </p:nvCxnSpPr>
          <p:spPr>
            <a:xfrm>
              <a:off x="2302728" y="3726053"/>
              <a:ext cx="299649" cy="16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0F6AC07-1EA7-8143-ADA7-4744079F3D5C}"/>
                </a:ext>
              </a:extLst>
            </p:cNvPr>
            <p:cNvGrpSpPr/>
            <p:nvPr/>
          </p:nvGrpSpPr>
          <p:grpSpPr>
            <a:xfrm>
              <a:off x="1844302" y="3481400"/>
              <a:ext cx="457200" cy="457200"/>
              <a:chOff x="3558432" y="3338724"/>
              <a:chExt cx="704088" cy="704088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CC8B575-1C16-EE4D-9121-FDE153A5718D}"/>
                  </a:ext>
                </a:extLst>
              </p:cNvPr>
              <p:cNvGrpSpPr/>
              <p:nvPr/>
            </p:nvGrpSpPr>
            <p:grpSpPr>
              <a:xfrm>
                <a:off x="3558432" y="3338724"/>
                <a:ext cx="704088" cy="704088"/>
                <a:chOff x="8157369" y="3940036"/>
                <a:chExt cx="704088" cy="704088"/>
              </a:xfrm>
            </p:grpSpPr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18770365-3922-904C-9FBB-B8FA0925D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55952" y="4248120"/>
                  <a:ext cx="57412" cy="0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none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E2FF8DD1-031E-4C4B-B79D-AB8470A0F059}"/>
                    </a:ext>
                  </a:extLst>
                </p:cNvPr>
                <p:cNvGrpSpPr/>
                <p:nvPr/>
              </p:nvGrpSpPr>
              <p:grpSpPr>
                <a:xfrm>
                  <a:off x="8157369" y="3940036"/>
                  <a:ext cx="704088" cy="704088"/>
                  <a:chOff x="7218871" y="6217351"/>
                  <a:chExt cx="829272" cy="692612"/>
                </a:xfrm>
              </p:grpSpPr>
              <p:sp>
                <p:nvSpPr>
                  <p:cNvPr id="324" name="Shape 252">
                    <a:extLst>
                      <a:ext uri="{FF2B5EF4-FFF2-40B4-BE49-F238E27FC236}">
                        <a16:creationId xmlns:a16="http://schemas.microsoft.com/office/drawing/2014/main" id="{46744E25-0C16-D24D-9D99-A5FC519E3CD4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25" name="Straight Arrow Connector 324">
                    <a:extLst>
                      <a:ext uri="{FF2B5EF4-FFF2-40B4-BE49-F238E27FC236}">
                        <a16:creationId xmlns:a16="http://schemas.microsoft.com/office/drawing/2014/main" id="{128DAE11-E1A4-2B45-824E-9B4E5C005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23" name="Shape 541">
                  <a:extLst>
                    <a:ext uri="{FF2B5EF4-FFF2-40B4-BE49-F238E27FC236}">
                      <a16:creationId xmlns:a16="http://schemas.microsoft.com/office/drawing/2014/main" id="{E2C5E65F-CADA-6746-8E69-B8D8A8C62B14}"/>
                    </a:ext>
                  </a:extLst>
                </p:cNvPr>
                <p:cNvSpPr/>
                <p:nvPr/>
              </p:nvSpPr>
              <p:spPr>
                <a:xfrm>
                  <a:off x="8280813" y="406348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pic>
            <p:nvPicPr>
              <p:cNvPr id="320" name="Picture 319">
                <a:extLst>
                  <a:ext uri="{FF2B5EF4-FFF2-40B4-BE49-F238E27FC236}">
                    <a16:creationId xmlns:a16="http://schemas.microsoft.com/office/drawing/2014/main" id="{6E6F2BC6-BE97-C242-A1B6-5D3C08EF3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2658" y="3489259"/>
                <a:ext cx="346700" cy="371676"/>
              </a:xfrm>
              <a:prstGeom prst="rect">
                <a:avLst/>
              </a:prstGeom>
            </p:spPr>
          </p:pic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4A074071-1135-A145-A0A4-A4ACDA621269}"/>
                </a:ext>
              </a:extLst>
            </p:cNvPr>
            <p:cNvGrpSpPr/>
            <p:nvPr/>
          </p:nvGrpSpPr>
          <p:grpSpPr>
            <a:xfrm>
              <a:off x="4276661" y="1779784"/>
              <a:ext cx="457200" cy="457200"/>
              <a:chOff x="6587463" y="2092052"/>
              <a:chExt cx="751660" cy="692612"/>
            </a:xfrm>
          </p:grpSpPr>
          <p:sp>
            <p:nvSpPr>
              <p:cNvPr id="351" name="Shape 252">
                <a:extLst>
                  <a:ext uri="{FF2B5EF4-FFF2-40B4-BE49-F238E27FC236}">
                    <a16:creationId xmlns:a16="http://schemas.microsoft.com/office/drawing/2014/main" id="{C04F8818-6BE1-194C-9564-6E4ED818B1AC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A3035D8-2C23-DE44-A28B-46E20B6D3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53" name="Shape 535">
              <a:extLst>
                <a:ext uri="{FF2B5EF4-FFF2-40B4-BE49-F238E27FC236}">
                  <a16:creationId xmlns:a16="http://schemas.microsoft.com/office/drawing/2014/main" id="{C8E64DAC-9F12-4843-9D30-E68F52891BB5}"/>
                </a:ext>
              </a:extLst>
            </p:cNvPr>
            <p:cNvSpPr/>
            <p:nvPr/>
          </p:nvSpPr>
          <p:spPr>
            <a:xfrm>
              <a:off x="4312755" y="1324417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Public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54" name="Straight Arrow Connector 110">
              <a:extLst>
                <a:ext uri="{FF2B5EF4-FFF2-40B4-BE49-F238E27FC236}">
                  <a16:creationId xmlns:a16="http://schemas.microsoft.com/office/drawing/2014/main" id="{5474D6CE-38C6-C247-A7F9-1A995638BCB2}"/>
                </a:ext>
              </a:extLst>
            </p:cNvPr>
            <p:cNvCxnSpPr>
              <a:cxnSpLocks/>
              <a:endCxn id="301" idx="0"/>
            </p:cNvCxnSpPr>
            <p:nvPr/>
          </p:nvCxnSpPr>
          <p:spPr>
            <a:xfrm>
              <a:off x="4444522" y="2617680"/>
              <a:ext cx="1365108" cy="489631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9FDCA41-6B3C-EE4E-BC86-6EF3254585E0}"/>
                </a:ext>
              </a:extLst>
            </p:cNvPr>
            <p:cNvCxnSpPr>
              <a:cxnSpLocks/>
            </p:cNvCxnSpPr>
            <p:nvPr/>
          </p:nvCxnSpPr>
          <p:spPr>
            <a:xfrm>
              <a:off x="5277407" y="2617680"/>
              <a:ext cx="0" cy="47355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BA68E28-2AA1-7F4C-83D7-6584A12AC130}"/>
                </a:ext>
              </a:extLst>
            </p:cNvPr>
            <p:cNvGrpSpPr/>
            <p:nvPr/>
          </p:nvGrpSpPr>
          <p:grpSpPr>
            <a:xfrm>
              <a:off x="5054441" y="3107326"/>
              <a:ext cx="457200" cy="457200"/>
              <a:chOff x="559577" y="2006407"/>
              <a:chExt cx="704088" cy="704088"/>
            </a:xfrm>
          </p:grpSpPr>
          <p:sp>
            <p:nvSpPr>
              <p:cNvPr id="303" name="Shape 252">
                <a:extLst>
                  <a:ext uri="{FF2B5EF4-FFF2-40B4-BE49-F238E27FC236}">
                    <a16:creationId xmlns:a16="http://schemas.microsoft.com/office/drawing/2014/main" id="{F211A79B-4D66-774E-B1DA-9C42795A897E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FA4AF308-AF3E-5446-91F4-5D3E6AF67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E111D55-4E69-5B43-ACB0-F629A8C743A5}"/>
                </a:ext>
              </a:extLst>
            </p:cNvPr>
            <p:cNvGrpSpPr/>
            <p:nvPr/>
          </p:nvGrpSpPr>
          <p:grpSpPr>
            <a:xfrm>
              <a:off x="3511789" y="3093953"/>
              <a:ext cx="457200" cy="457200"/>
              <a:chOff x="559577" y="2006407"/>
              <a:chExt cx="704088" cy="704088"/>
            </a:xfrm>
          </p:grpSpPr>
          <p:sp>
            <p:nvSpPr>
              <p:cNvPr id="297" name="Shape 252">
                <a:extLst>
                  <a:ext uri="{FF2B5EF4-FFF2-40B4-BE49-F238E27FC236}">
                    <a16:creationId xmlns:a16="http://schemas.microsoft.com/office/drawing/2014/main" id="{BBBD1050-36E4-5C4B-823D-B688D8AA8DEF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95AABED6-0D76-CC40-B455-F9E0C7091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sp>
          <p:nvSpPr>
            <p:cNvPr id="362" name="Shape 535">
              <a:extLst>
                <a:ext uri="{FF2B5EF4-FFF2-40B4-BE49-F238E27FC236}">
                  <a16:creationId xmlns:a16="http://schemas.microsoft.com/office/drawing/2014/main" id="{A3867B93-B8F4-284E-951E-3413EBC7FAC6}"/>
                </a:ext>
              </a:extLst>
            </p:cNvPr>
            <p:cNvSpPr/>
            <p:nvPr/>
          </p:nvSpPr>
          <p:spPr>
            <a:xfrm>
              <a:off x="4302786" y="5536078"/>
              <a:ext cx="49549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SG 2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3" name="Shape 535">
              <a:extLst>
                <a:ext uri="{FF2B5EF4-FFF2-40B4-BE49-F238E27FC236}">
                  <a16:creationId xmlns:a16="http://schemas.microsoft.com/office/drawing/2014/main" id="{EF9A35D9-7408-5747-B6F2-F2271971F56A}"/>
                </a:ext>
              </a:extLst>
            </p:cNvPr>
            <p:cNvSpPr/>
            <p:nvPr/>
          </p:nvSpPr>
          <p:spPr>
            <a:xfrm>
              <a:off x="4293046" y="2970946"/>
              <a:ext cx="495496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SG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C8967D5-ED52-374E-A1E8-0BA25EDF65FA}"/>
                </a:ext>
              </a:extLst>
            </p:cNvPr>
            <p:cNvGrpSpPr/>
            <p:nvPr/>
          </p:nvGrpSpPr>
          <p:grpSpPr>
            <a:xfrm>
              <a:off x="178966" y="3500094"/>
              <a:ext cx="457200" cy="457200"/>
              <a:chOff x="570630" y="3331754"/>
              <a:chExt cx="704088" cy="704088"/>
            </a:xfrm>
          </p:grpSpPr>
          <p:sp>
            <p:nvSpPr>
              <p:cNvPr id="168" name="Shape 252">
                <a:extLst>
                  <a:ext uri="{FF2B5EF4-FFF2-40B4-BE49-F238E27FC236}">
                    <a16:creationId xmlns:a16="http://schemas.microsoft.com/office/drawing/2014/main" id="{3E558EDB-FFAF-244F-8947-C5F7F5E902C3}"/>
                  </a:ext>
                </a:extLst>
              </p:cNvPr>
              <p:cNvSpPr/>
              <p:nvPr/>
            </p:nvSpPr>
            <p:spPr>
              <a:xfrm>
                <a:off x="570630" y="3331754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4CE25A0-EF65-8544-9D03-1BA4B93B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001" y="3367274"/>
                <a:ext cx="552094" cy="552094"/>
              </a:xfrm>
              <a:prstGeom prst="rect">
                <a:avLst/>
              </a:prstGeom>
            </p:spPr>
          </p:pic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525A8F9-8DAA-314E-BD52-2236CB5A5556}"/>
                </a:ext>
              </a:extLst>
            </p:cNvPr>
            <p:cNvGrpSpPr/>
            <p:nvPr/>
          </p:nvGrpSpPr>
          <p:grpSpPr>
            <a:xfrm>
              <a:off x="456132" y="77967"/>
              <a:ext cx="365760" cy="365760"/>
              <a:chOff x="8082708" y="5122007"/>
              <a:chExt cx="876300" cy="807222"/>
            </a:xfrm>
          </p:grpSpPr>
          <p:sp>
            <p:nvSpPr>
              <p:cNvPr id="174" name="Rounded Rectangle 67">
                <a:extLst>
                  <a:ext uri="{FF2B5EF4-FFF2-40B4-BE49-F238E27FC236}">
                    <a16:creationId xmlns:a16="http://schemas.microsoft.com/office/drawing/2014/main" id="{5BA1531F-FFEA-114F-95D4-9FE2624468D2}"/>
                  </a:ext>
                </a:extLst>
              </p:cNvPr>
              <p:cNvSpPr/>
              <p:nvPr/>
            </p:nvSpPr>
            <p:spPr>
              <a:xfrm>
                <a:off x="8082708" y="5122007"/>
                <a:ext cx="876300" cy="807222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FD3BAEB8-DC85-C748-B3D5-28D08C539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2853" y="5203991"/>
                <a:ext cx="625527" cy="641988"/>
              </a:xfrm>
              <a:prstGeom prst="rect">
                <a:avLst/>
              </a:prstGeom>
            </p:spPr>
          </p:pic>
        </p:grp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C8BAD4E0-6901-3B46-A427-1D7885E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2450535" y="3223628"/>
              <a:ext cx="538039" cy="189695"/>
            </a:xfrm>
            <a:prstGeom prst="rect">
              <a:avLst/>
            </a:prstGeom>
          </p:spPr>
        </p:pic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037B370-7EAA-A545-9319-F364338CC69C}"/>
                </a:ext>
              </a:extLst>
            </p:cNvPr>
            <p:cNvCxnSpPr>
              <a:cxnSpLocks/>
            </p:cNvCxnSpPr>
            <p:nvPr/>
          </p:nvCxnSpPr>
          <p:spPr>
            <a:xfrm>
              <a:off x="398496" y="3198133"/>
              <a:ext cx="9070" cy="301961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Arrow Connector 110">
              <a:extLst>
                <a:ext uri="{FF2B5EF4-FFF2-40B4-BE49-F238E27FC236}">
                  <a16:creationId xmlns:a16="http://schemas.microsoft.com/office/drawing/2014/main" id="{83991EE0-0032-344F-8C81-E12B174DBF4F}"/>
                </a:ext>
              </a:extLst>
            </p:cNvPr>
            <p:cNvCxnSpPr>
              <a:cxnSpLocks/>
            </p:cNvCxnSpPr>
            <p:nvPr/>
          </p:nvCxnSpPr>
          <p:spPr>
            <a:xfrm>
              <a:off x="639012" y="3716854"/>
              <a:ext cx="1207992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C21AC7A-B819-6541-853D-540B6EB2EE7A}"/>
                </a:ext>
              </a:extLst>
            </p:cNvPr>
            <p:cNvGrpSpPr/>
            <p:nvPr/>
          </p:nvGrpSpPr>
          <p:grpSpPr>
            <a:xfrm>
              <a:off x="4271736" y="4464395"/>
              <a:ext cx="457200" cy="457200"/>
              <a:chOff x="6587463" y="2092052"/>
              <a:chExt cx="751660" cy="692612"/>
            </a:xfrm>
          </p:grpSpPr>
          <p:sp>
            <p:nvSpPr>
              <p:cNvPr id="186" name="Shape 252">
                <a:extLst>
                  <a:ext uri="{FF2B5EF4-FFF2-40B4-BE49-F238E27FC236}">
                    <a16:creationId xmlns:a16="http://schemas.microsoft.com/office/drawing/2014/main" id="{E3B9127D-7BD9-724C-BEAE-09D116925E53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11AD5DFE-6522-734A-B646-FDD7A18C1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188" name="Shape 535">
              <a:extLst>
                <a:ext uri="{FF2B5EF4-FFF2-40B4-BE49-F238E27FC236}">
                  <a16:creationId xmlns:a16="http://schemas.microsoft.com/office/drawing/2014/main" id="{CF8BAFB2-7065-2545-A5F5-D44731A68A23}"/>
                </a:ext>
              </a:extLst>
            </p:cNvPr>
            <p:cNvSpPr/>
            <p:nvPr/>
          </p:nvSpPr>
          <p:spPr>
            <a:xfrm>
              <a:off x="4735020" y="4471886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Private 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C77CC1D-5B9C-9347-A689-AF929A761582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70" y="2203001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AF9220E-DD73-AA48-B667-0CF2CA18C4D8}"/>
                </a:ext>
              </a:extLst>
            </p:cNvPr>
            <p:cNvCxnSpPr>
              <a:cxnSpLocks/>
            </p:cNvCxnSpPr>
            <p:nvPr/>
          </p:nvCxnSpPr>
          <p:spPr>
            <a:xfrm>
              <a:off x="3735287" y="2614588"/>
              <a:ext cx="0" cy="47355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Straight Arrow Connector 110">
              <a:extLst>
                <a:ext uri="{FF2B5EF4-FFF2-40B4-BE49-F238E27FC236}">
                  <a16:creationId xmlns:a16="http://schemas.microsoft.com/office/drawing/2014/main" id="{4FC6F156-F0AD-7E48-864D-F0701261F3D2}"/>
                </a:ext>
              </a:extLst>
            </p:cNvPr>
            <p:cNvCxnSpPr>
              <a:cxnSpLocks/>
              <a:endCxn id="311" idx="0"/>
            </p:cNvCxnSpPr>
            <p:nvPr/>
          </p:nvCxnSpPr>
          <p:spPr>
            <a:xfrm>
              <a:off x="4424258" y="5324052"/>
              <a:ext cx="1366845" cy="396125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110">
              <a:extLst>
                <a:ext uri="{FF2B5EF4-FFF2-40B4-BE49-F238E27FC236}">
                  <a16:creationId xmlns:a16="http://schemas.microsoft.com/office/drawing/2014/main" id="{5A7A9ABF-1BFE-AD42-B1B5-B2064EA43671}"/>
                </a:ext>
              </a:extLst>
            </p:cNvPr>
            <p:cNvCxnSpPr>
              <a:cxnSpLocks/>
              <a:endCxn id="314" idx="0"/>
            </p:cNvCxnSpPr>
            <p:nvPr/>
          </p:nvCxnSpPr>
          <p:spPr>
            <a:xfrm rot="10800000" flipV="1">
              <a:off x="3145380" y="5322860"/>
              <a:ext cx="1273159" cy="38091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72B116BF-CB53-AB49-8802-6AAF9D1DD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4220" y="5336322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26A2A08-14F3-414F-9E64-13E8B7BB27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0777" y="4941599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FC3C9E4-BC39-1543-B260-584A046EF422}"/>
                </a:ext>
              </a:extLst>
            </p:cNvPr>
            <p:cNvGrpSpPr/>
            <p:nvPr/>
          </p:nvGrpSpPr>
          <p:grpSpPr>
            <a:xfrm>
              <a:off x="3428050" y="5704164"/>
              <a:ext cx="457200" cy="457200"/>
              <a:chOff x="559577" y="2006407"/>
              <a:chExt cx="704088" cy="704088"/>
            </a:xfrm>
          </p:grpSpPr>
          <p:sp>
            <p:nvSpPr>
              <p:cNvPr id="316" name="Shape 252">
                <a:extLst>
                  <a:ext uri="{FF2B5EF4-FFF2-40B4-BE49-F238E27FC236}">
                    <a16:creationId xmlns:a16="http://schemas.microsoft.com/office/drawing/2014/main" id="{C2E961B0-4F7F-2741-B9BF-79EF5F845EA0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17" name="Picture 316">
                <a:extLst>
                  <a:ext uri="{FF2B5EF4-FFF2-40B4-BE49-F238E27FC236}">
                    <a16:creationId xmlns:a16="http://schemas.microsoft.com/office/drawing/2014/main" id="{F5BD99C5-294E-9448-872A-FE3F29759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AB8977D7-6D6C-1F44-8851-4F0D4A34B228}"/>
                </a:ext>
              </a:extLst>
            </p:cNvPr>
            <p:cNvCxnSpPr>
              <a:cxnSpLocks/>
            </p:cNvCxnSpPr>
            <p:nvPr/>
          </p:nvCxnSpPr>
          <p:spPr>
            <a:xfrm>
              <a:off x="5272503" y="5348179"/>
              <a:ext cx="3052" cy="42357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ECE52E9-6230-6542-BBF2-135281B09888}"/>
                </a:ext>
              </a:extLst>
            </p:cNvPr>
            <p:cNvGrpSpPr/>
            <p:nvPr/>
          </p:nvGrpSpPr>
          <p:grpSpPr>
            <a:xfrm>
              <a:off x="5067033" y="5703770"/>
              <a:ext cx="457200" cy="457200"/>
              <a:chOff x="559577" y="2006407"/>
              <a:chExt cx="704088" cy="704088"/>
            </a:xfrm>
          </p:grpSpPr>
          <p:sp>
            <p:nvSpPr>
              <p:cNvPr id="307" name="Shape 252">
                <a:extLst>
                  <a:ext uri="{FF2B5EF4-FFF2-40B4-BE49-F238E27FC236}">
                    <a16:creationId xmlns:a16="http://schemas.microsoft.com/office/drawing/2014/main" id="{DB5ED775-62C6-824E-80FF-C5B476153D01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8" name="Picture 307">
                <a:extLst>
                  <a:ext uri="{FF2B5EF4-FFF2-40B4-BE49-F238E27FC236}">
                    <a16:creationId xmlns:a16="http://schemas.microsoft.com/office/drawing/2014/main" id="{895B9C10-2662-F942-A72A-10291189C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3"/>
                <a:ext cx="518255" cy="556642"/>
              </a:xfrm>
              <a:prstGeom prst="rect">
                <a:avLst/>
              </a:prstGeom>
            </p:spPr>
          </p:pic>
        </p:grpSp>
        <p:cxnSp>
          <p:nvCxnSpPr>
            <p:cNvPr id="214" name="Straight Arrow Connector 110">
              <a:extLst>
                <a:ext uri="{FF2B5EF4-FFF2-40B4-BE49-F238E27FC236}">
                  <a16:creationId xmlns:a16="http://schemas.microsoft.com/office/drawing/2014/main" id="{FF10D639-4D77-A947-A442-184381664E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2271" y="3565230"/>
              <a:ext cx="1249994" cy="564807"/>
            </a:xfrm>
            <a:prstGeom prst="bentConnector3">
              <a:avLst>
                <a:gd name="adj1" fmla="val 10045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Arrow Connector 110">
              <a:extLst>
                <a:ext uri="{FF2B5EF4-FFF2-40B4-BE49-F238E27FC236}">
                  <a16:creationId xmlns:a16="http://schemas.microsoft.com/office/drawing/2014/main" id="{406C96BC-1676-1644-8F4F-211BD65B3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080" y="3551093"/>
              <a:ext cx="1410594" cy="569624"/>
            </a:xfrm>
            <a:prstGeom prst="bentConnector3">
              <a:avLst>
                <a:gd name="adj1" fmla="val 100294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F71166A-0A0E-884A-A6C0-559EA9D690F1}"/>
                </a:ext>
              </a:extLst>
            </p:cNvPr>
            <p:cNvCxnSpPr>
              <a:cxnSpLocks/>
            </p:cNvCxnSpPr>
            <p:nvPr/>
          </p:nvCxnSpPr>
          <p:spPr>
            <a:xfrm>
              <a:off x="4488483" y="4143013"/>
              <a:ext cx="5346" cy="31462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66CDDDC-1E1C-2546-9978-22E8E966A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7859" y="3554730"/>
              <a:ext cx="4645" cy="608815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C65D8C7-255C-7A4D-9426-CD93F1C93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2785" y="3565229"/>
              <a:ext cx="1" cy="5648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Arrow Connector 110">
              <a:extLst>
                <a:ext uri="{FF2B5EF4-FFF2-40B4-BE49-F238E27FC236}">
                  <a16:creationId xmlns:a16="http://schemas.microsoft.com/office/drawing/2014/main" id="{02C6859E-424C-4F4E-8D94-1F3B9B8CEF3C}"/>
                </a:ext>
              </a:extLst>
            </p:cNvPr>
            <p:cNvCxnSpPr>
              <a:cxnSpLocks/>
            </p:cNvCxnSpPr>
            <p:nvPr/>
          </p:nvCxnSpPr>
          <p:spPr>
            <a:xfrm>
              <a:off x="6566356" y="6193749"/>
              <a:ext cx="469188" cy="608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8" name="Shape 535">
              <a:extLst>
                <a:ext uri="{FF2B5EF4-FFF2-40B4-BE49-F238E27FC236}">
                  <a16:creationId xmlns:a16="http://schemas.microsoft.com/office/drawing/2014/main" id="{9A6D43B1-188F-504E-89B4-42857CD16842}"/>
                </a:ext>
              </a:extLst>
            </p:cNvPr>
            <p:cNvSpPr/>
            <p:nvPr/>
          </p:nvSpPr>
          <p:spPr>
            <a:xfrm>
              <a:off x="7013693" y="6485114"/>
              <a:ext cx="948169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implicit Router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8F4241F-68CD-0A4C-83E9-A1A0AAB5B6D4}"/>
                </a:ext>
              </a:extLst>
            </p:cNvPr>
            <p:cNvGrpSpPr/>
            <p:nvPr/>
          </p:nvGrpSpPr>
          <p:grpSpPr>
            <a:xfrm>
              <a:off x="7082762" y="5998546"/>
              <a:ext cx="457200" cy="457200"/>
              <a:chOff x="7776669" y="5031984"/>
              <a:chExt cx="751660" cy="692612"/>
            </a:xfrm>
          </p:grpSpPr>
          <p:sp>
            <p:nvSpPr>
              <p:cNvPr id="260" name="Shape 252">
                <a:extLst>
                  <a:ext uri="{FF2B5EF4-FFF2-40B4-BE49-F238E27FC236}">
                    <a16:creationId xmlns:a16="http://schemas.microsoft.com/office/drawing/2014/main" id="{39D6DD28-5D2C-0A4D-B83F-C6BC7622F6D8}"/>
                  </a:ext>
                </a:extLst>
              </p:cNvPr>
              <p:cNvSpPr/>
              <p:nvPr/>
            </p:nvSpPr>
            <p:spPr>
              <a:xfrm>
                <a:off x="7776669" y="5031984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A675F4E7-6FC8-7249-9FC0-8540E6DA8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biLevel thresh="50000"/>
              </a:blip>
              <a:stretch>
                <a:fillRect/>
              </a:stretch>
            </p:blipFill>
            <p:spPr>
              <a:xfrm>
                <a:off x="7915165" y="5141397"/>
                <a:ext cx="474667" cy="474667"/>
              </a:xfrm>
              <a:prstGeom prst="rect">
                <a:avLst/>
              </a:prstGeom>
            </p:spPr>
          </p:pic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03254DD8-978A-274A-B30E-140D821E3C33}"/>
                </a:ext>
              </a:extLst>
            </p:cNvPr>
            <p:cNvGrpSpPr/>
            <p:nvPr/>
          </p:nvGrpSpPr>
          <p:grpSpPr>
            <a:xfrm>
              <a:off x="9213788" y="79509"/>
              <a:ext cx="365760" cy="365760"/>
              <a:chOff x="5121119" y="4630609"/>
              <a:chExt cx="1133856" cy="1052958"/>
            </a:xfrm>
          </p:grpSpPr>
          <p:sp>
            <p:nvSpPr>
              <p:cNvPr id="270" name="Rounded Rectangle 41">
                <a:extLst>
                  <a:ext uri="{FF2B5EF4-FFF2-40B4-BE49-F238E27FC236}">
                    <a16:creationId xmlns:a16="http://schemas.microsoft.com/office/drawing/2014/main" id="{7AEB8E2E-62E6-C444-A450-8E408D384DAB}"/>
                  </a:ext>
                </a:extLst>
              </p:cNvPr>
              <p:cNvSpPr/>
              <p:nvPr/>
            </p:nvSpPr>
            <p:spPr>
              <a:xfrm>
                <a:off x="5121119" y="4630609"/>
                <a:ext cx="1133856" cy="1052958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9D8D01BF-66AC-2546-A99F-FDC517B47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47533" y="4788787"/>
                <a:ext cx="877783" cy="736601"/>
              </a:xfrm>
              <a:prstGeom prst="rect">
                <a:avLst/>
              </a:prstGeom>
            </p:spPr>
          </p:pic>
        </p:grp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16352806-C55A-4A45-8409-827942289967}"/>
                </a:ext>
              </a:extLst>
            </p:cNvPr>
            <p:cNvSpPr/>
            <p:nvPr/>
          </p:nvSpPr>
          <p:spPr>
            <a:xfrm>
              <a:off x="6667057" y="1048112"/>
              <a:ext cx="1261540" cy="451462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B8F04B28-45FA-E446-AA25-4BD066E2A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657670" y="1046569"/>
              <a:ext cx="317181" cy="321046"/>
            </a:xfrm>
            <a:prstGeom prst="rect">
              <a:avLst/>
            </a:prstGeom>
          </p:spPr>
        </p:pic>
        <p:sp>
          <p:nvSpPr>
            <p:cNvPr id="290" name="Shape 535">
              <a:extLst>
                <a:ext uri="{FF2B5EF4-FFF2-40B4-BE49-F238E27FC236}">
                  <a16:creationId xmlns:a16="http://schemas.microsoft.com/office/drawing/2014/main" id="{256C19BE-D117-2240-9A0D-1B323B18FA5E}"/>
                </a:ext>
              </a:extLst>
            </p:cNvPr>
            <p:cNvSpPr/>
            <p:nvPr/>
          </p:nvSpPr>
          <p:spPr>
            <a:xfrm>
              <a:off x="6921164" y="992205"/>
              <a:ext cx="2033640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</a:t>
              </a:r>
            </a:p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Infrastructure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34A014C-32F3-8949-BAF1-015DDD0601C3}"/>
                </a:ext>
              </a:extLst>
            </p:cNvPr>
            <p:cNvGrpSpPr/>
            <p:nvPr/>
          </p:nvGrpSpPr>
          <p:grpSpPr>
            <a:xfrm>
              <a:off x="7082762" y="2007694"/>
              <a:ext cx="457200" cy="457200"/>
              <a:chOff x="3912190" y="4796511"/>
              <a:chExt cx="749808" cy="694944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1BA4B21-E654-0F4E-BEC3-1193327DB657}"/>
                  </a:ext>
                </a:extLst>
              </p:cNvPr>
              <p:cNvGrpSpPr/>
              <p:nvPr/>
            </p:nvGrpSpPr>
            <p:grpSpPr>
              <a:xfrm>
                <a:off x="3912190" y="4796511"/>
                <a:ext cx="749808" cy="694944"/>
                <a:chOff x="7218871" y="6217351"/>
                <a:chExt cx="829272" cy="692612"/>
              </a:xfrm>
            </p:grpSpPr>
            <p:sp>
              <p:nvSpPr>
                <p:cNvPr id="358" name="Shape 252">
                  <a:extLst>
                    <a:ext uri="{FF2B5EF4-FFF2-40B4-BE49-F238E27FC236}">
                      <a16:creationId xmlns:a16="http://schemas.microsoft.com/office/drawing/2014/main" id="{559FB624-EAAF-844C-804B-E18BFFD3A943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61" name="Straight Arrow Connector 360">
                  <a:extLst>
                    <a:ext uri="{FF2B5EF4-FFF2-40B4-BE49-F238E27FC236}">
                      <a16:creationId xmlns:a16="http://schemas.microsoft.com/office/drawing/2014/main" id="{67BDC030-F1D8-9643-8B01-08E23FBFA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63DBD55C-FE52-CB41-9833-77B168481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56488" y="4872353"/>
                <a:ext cx="437242" cy="483881"/>
              </a:xfrm>
              <a:prstGeom prst="rect">
                <a:avLst/>
              </a:prstGeom>
            </p:spPr>
          </p:pic>
        </p:grpSp>
        <p:sp>
          <p:nvSpPr>
            <p:cNvPr id="365" name="Shape 535">
              <a:extLst>
                <a:ext uri="{FF2B5EF4-FFF2-40B4-BE49-F238E27FC236}">
                  <a16:creationId xmlns:a16="http://schemas.microsoft.com/office/drawing/2014/main" id="{734D8829-AC70-E146-B250-2D5ECD702C38}"/>
                </a:ext>
              </a:extLst>
            </p:cNvPr>
            <p:cNvSpPr/>
            <p:nvPr/>
          </p:nvSpPr>
          <p:spPr>
            <a:xfrm>
              <a:off x="6956193" y="2407087"/>
              <a:ext cx="1025921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Gateway Appliance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6FFA6B2A-855C-5A46-8710-674773E0A574}"/>
                </a:ext>
              </a:extLst>
            </p:cNvPr>
            <p:cNvGrpSpPr/>
            <p:nvPr/>
          </p:nvGrpSpPr>
          <p:grpSpPr>
            <a:xfrm>
              <a:off x="7074468" y="3001919"/>
              <a:ext cx="457200" cy="457200"/>
              <a:chOff x="6587463" y="2092052"/>
              <a:chExt cx="751660" cy="692612"/>
            </a:xfrm>
          </p:grpSpPr>
          <p:sp>
            <p:nvSpPr>
              <p:cNvPr id="368" name="Shape 252">
                <a:extLst>
                  <a:ext uri="{FF2B5EF4-FFF2-40B4-BE49-F238E27FC236}">
                    <a16:creationId xmlns:a16="http://schemas.microsoft.com/office/drawing/2014/main" id="{6514EE7D-01D7-384E-836B-FC63A412AF7E}"/>
                  </a:ext>
                </a:extLst>
              </p:cNvPr>
              <p:cNvSpPr/>
              <p:nvPr/>
            </p:nvSpPr>
            <p:spPr>
              <a:xfrm>
                <a:off x="6587463" y="2092052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53B6080D-B95F-A04B-91C8-2EC642A8B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biLevel thresh="50000"/>
              </a:blip>
              <a:stretch>
                <a:fillRect/>
              </a:stretch>
            </p:blipFill>
            <p:spPr>
              <a:xfrm>
                <a:off x="6727072" y="2155504"/>
                <a:ext cx="472441" cy="501965"/>
              </a:xfrm>
              <a:prstGeom prst="rect">
                <a:avLst/>
              </a:prstGeom>
            </p:spPr>
          </p:pic>
        </p:grpSp>
        <p:sp>
          <p:nvSpPr>
            <p:cNvPr id="370" name="Shape 535">
              <a:extLst>
                <a:ext uri="{FF2B5EF4-FFF2-40B4-BE49-F238E27FC236}">
                  <a16:creationId xmlns:a16="http://schemas.microsoft.com/office/drawing/2014/main" id="{4D14D441-1FE3-CC4A-8413-44C3A9588C57}"/>
                </a:ext>
              </a:extLst>
            </p:cNvPr>
            <p:cNvSpPr/>
            <p:nvPr/>
          </p:nvSpPr>
          <p:spPr>
            <a:xfrm>
              <a:off x="6899370" y="3422742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LB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7805488-2BB5-D148-A6E1-43708DA23DD6}"/>
                </a:ext>
              </a:extLst>
            </p:cNvPr>
            <p:cNvGrpSpPr/>
            <p:nvPr/>
          </p:nvGrpSpPr>
          <p:grpSpPr>
            <a:xfrm>
              <a:off x="7074468" y="3851011"/>
              <a:ext cx="457200" cy="457200"/>
              <a:chOff x="559577" y="2006407"/>
              <a:chExt cx="704088" cy="704088"/>
            </a:xfrm>
          </p:grpSpPr>
          <p:sp>
            <p:nvSpPr>
              <p:cNvPr id="372" name="Shape 252">
                <a:extLst>
                  <a:ext uri="{FF2B5EF4-FFF2-40B4-BE49-F238E27FC236}">
                    <a16:creationId xmlns:a16="http://schemas.microsoft.com/office/drawing/2014/main" id="{EAED3F16-1092-0541-BC54-9D38054055AD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AFDABE35-45B1-DB4F-A60C-08983CD60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103" y="2031674"/>
                <a:ext cx="518255" cy="556642"/>
              </a:xfrm>
              <a:prstGeom prst="rect">
                <a:avLst/>
              </a:prstGeom>
            </p:spPr>
          </p:pic>
        </p:grpSp>
        <p:sp>
          <p:nvSpPr>
            <p:cNvPr id="374" name="Shape 535">
              <a:extLst>
                <a:ext uri="{FF2B5EF4-FFF2-40B4-BE49-F238E27FC236}">
                  <a16:creationId xmlns:a16="http://schemas.microsoft.com/office/drawing/2014/main" id="{48822929-7D15-4248-8AAC-96134D558D8E}"/>
                </a:ext>
              </a:extLst>
            </p:cNvPr>
            <p:cNvSpPr/>
            <p:nvPr/>
          </p:nvSpPr>
          <p:spPr>
            <a:xfrm>
              <a:off x="6858980" y="4253732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Classic VSI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B6B2C3-E370-6548-9C2D-11D1B9C7AB2F}"/>
                </a:ext>
              </a:extLst>
            </p:cNvPr>
            <p:cNvGrpSpPr/>
            <p:nvPr/>
          </p:nvGrpSpPr>
          <p:grpSpPr>
            <a:xfrm>
              <a:off x="7027263" y="4644255"/>
              <a:ext cx="490398" cy="513691"/>
              <a:chOff x="7011655" y="4521505"/>
              <a:chExt cx="490398" cy="513691"/>
            </a:xfrm>
          </p:grpSpPr>
          <p:sp>
            <p:nvSpPr>
              <p:cNvPr id="378" name="Shape 298">
                <a:extLst>
                  <a:ext uri="{FF2B5EF4-FFF2-40B4-BE49-F238E27FC236}">
                    <a16:creationId xmlns:a16="http://schemas.microsoft.com/office/drawing/2014/main" id="{36EE1958-EFB3-984C-883E-34488DDDC1F0}"/>
                  </a:ext>
                </a:extLst>
              </p:cNvPr>
              <p:cNvSpPr/>
              <p:nvPr/>
            </p:nvSpPr>
            <p:spPr>
              <a:xfrm>
                <a:off x="7011655" y="4521505"/>
                <a:ext cx="490398" cy="513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BC83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77" name="Picture 376">
                <a:extLst>
                  <a:ext uri="{FF2B5EF4-FFF2-40B4-BE49-F238E27FC236}">
                    <a16:creationId xmlns:a16="http://schemas.microsoft.com/office/drawing/2014/main" id="{8C0EE363-693D-444B-AF9A-918985854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1571" y="4599964"/>
                <a:ext cx="308218" cy="350531"/>
              </a:xfrm>
              <a:prstGeom prst="rect">
                <a:avLst/>
              </a:prstGeom>
            </p:spPr>
          </p:pic>
        </p:grpSp>
        <p:sp>
          <p:nvSpPr>
            <p:cNvPr id="380" name="Shape 535">
              <a:extLst>
                <a:ext uri="{FF2B5EF4-FFF2-40B4-BE49-F238E27FC236}">
                  <a16:creationId xmlns:a16="http://schemas.microsoft.com/office/drawing/2014/main" id="{70C9821B-E7E0-9D4F-A641-1064CD4DE5EE}"/>
                </a:ext>
              </a:extLst>
            </p:cNvPr>
            <p:cNvSpPr/>
            <p:nvPr/>
          </p:nvSpPr>
          <p:spPr>
            <a:xfrm>
              <a:off x="6880660" y="5107650"/>
              <a:ext cx="1025921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Bare Metal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81" name="Straight Arrow Connector 110">
              <a:extLst>
                <a:ext uri="{FF2B5EF4-FFF2-40B4-BE49-F238E27FC236}">
                  <a16:creationId xmlns:a16="http://schemas.microsoft.com/office/drawing/2014/main" id="{68B81812-AD6D-3B40-B942-F544CDB9899B}"/>
                </a:ext>
              </a:extLst>
            </p:cNvPr>
            <p:cNvCxnSpPr>
              <a:cxnSpLocks/>
            </p:cNvCxnSpPr>
            <p:nvPr/>
          </p:nvCxnSpPr>
          <p:spPr>
            <a:xfrm>
              <a:off x="7928597" y="4941599"/>
              <a:ext cx="301003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B0B6F7BE-7881-6643-A6E1-66504B70F3B7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4125832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470F8364-AE58-ED43-AAAB-7E4C27A20F02}"/>
                </a:ext>
              </a:extLst>
            </p:cNvPr>
            <p:cNvCxnSpPr>
              <a:cxnSpLocks/>
            </p:cNvCxnSpPr>
            <p:nvPr/>
          </p:nvCxnSpPr>
          <p:spPr>
            <a:xfrm>
              <a:off x="9396668" y="5579450"/>
              <a:ext cx="0" cy="5585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50A1D703-D6A0-FB4A-BDE2-26E654E4EE92}"/>
                </a:ext>
              </a:extLst>
            </p:cNvPr>
            <p:cNvSpPr/>
            <p:nvPr/>
          </p:nvSpPr>
          <p:spPr>
            <a:xfrm>
              <a:off x="6777640" y="1518494"/>
              <a:ext cx="1043923" cy="390501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882B"/>
              </a:solidFill>
              <a:prstDash val="lg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D6BEC74-DB5D-8F47-A56E-58FC88C87661}"/>
                </a:ext>
              </a:extLst>
            </p:cNvPr>
            <p:cNvGrpSpPr/>
            <p:nvPr/>
          </p:nvGrpSpPr>
          <p:grpSpPr>
            <a:xfrm>
              <a:off x="6784612" y="1505382"/>
              <a:ext cx="365760" cy="365760"/>
              <a:chOff x="1203157" y="4869086"/>
              <a:chExt cx="365760" cy="365760"/>
            </a:xfrm>
          </p:grpSpPr>
          <p:sp>
            <p:nvSpPr>
              <p:cNvPr id="386" name="Rounded Rectangle 34">
                <a:extLst>
                  <a:ext uri="{FF2B5EF4-FFF2-40B4-BE49-F238E27FC236}">
                    <a16:creationId xmlns:a16="http://schemas.microsoft.com/office/drawing/2014/main" id="{738E60AF-C7EF-9742-8E74-EC6DC5AED5B0}"/>
                  </a:ext>
                </a:extLst>
              </p:cNvPr>
              <p:cNvSpPr/>
              <p:nvPr/>
            </p:nvSpPr>
            <p:spPr>
              <a:xfrm>
                <a:off x="1203157" y="4869086"/>
                <a:ext cx="365760" cy="365760"/>
              </a:xfrm>
              <a:prstGeom prst="roundRect">
                <a:avLst>
                  <a:gd name="adj" fmla="val 2194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387" name="Picture 386">
                <a:extLst>
                  <a:ext uri="{FF2B5EF4-FFF2-40B4-BE49-F238E27FC236}">
                    <a16:creationId xmlns:a16="http://schemas.microsoft.com/office/drawing/2014/main" id="{CEF1B652-950E-EA4C-A3F6-5CE6894E4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7409" y="4913338"/>
                <a:ext cx="277256" cy="277256"/>
              </a:xfrm>
              <a:prstGeom prst="rect">
                <a:avLst/>
              </a:prstGeom>
            </p:spPr>
          </p:pic>
        </p:grpSp>
        <p:sp>
          <p:nvSpPr>
            <p:cNvPr id="388" name="Shape 535">
              <a:extLst>
                <a:ext uri="{FF2B5EF4-FFF2-40B4-BE49-F238E27FC236}">
                  <a16:creationId xmlns:a16="http://schemas.microsoft.com/office/drawing/2014/main" id="{F66FB428-83FF-0743-BEB5-FCAB675E42C6}"/>
                </a:ext>
              </a:extLst>
            </p:cNvPr>
            <p:cNvSpPr/>
            <p:nvPr/>
          </p:nvSpPr>
          <p:spPr>
            <a:xfrm>
              <a:off x="7175591" y="1561804"/>
              <a:ext cx="1250568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Zone 1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16" name="Straight Arrow Connector 110">
              <a:extLst>
                <a:ext uri="{FF2B5EF4-FFF2-40B4-BE49-F238E27FC236}">
                  <a16:creationId xmlns:a16="http://schemas.microsoft.com/office/drawing/2014/main" id="{FFDC5C58-40C8-AD4C-970B-0471CB9917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6139" y="2923624"/>
              <a:ext cx="1784792" cy="395614"/>
            </a:xfrm>
            <a:prstGeom prst="bentConnector3">
              <a:avLst>
                <a:gd name="adj1" fmla="val 79886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0" name="Straight Arrow Connector 110">
              <a:extLst>
                <a:ext uri="{FF2B5EF4-FFF2-40B4-BE49-F238E27FC236}">
                  <a16:creationId xmlns:a16="http://schemas.microsoft.com/office/drawing/2014/main" id="{B5429536-52A1-DA49-9C18-37FDBAC37A4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8114" y="1995929"/>
              <a:ext cx="3610928" cy="535224"/>
            </a:xfrm>
            <a:prstGeom prst="bentConnector3">
              <a:avLst>
                <a:gd name="adj1" fmla="val 90095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triangle" w="lg" len="med"/>
              <a:tailEnd type="triangle" w="lg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Custom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2019-03-30T18:39:49Z</dcterms:modified>
  <cp:category/>
</cp:coreProperties>
</file>