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/>
    <p:restoredTop sz="94845"/>
  </p:normalViewPr>
  <p:slideViewPr>
    <p:cSldViewPr snapToGrid="0">
      <p:cViewPr varScale="1">
        <p:scale>
          <a:sx n="83" d="100"/>
          <a:sy n="83" d="100"/>
        </p:scale>
        <p:origin x="864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4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71926" y="96438"/>
            <a:ext cx="5617" cy="62362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369293" y="1600319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6429" y="3115984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383358" y="2415753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06206" y="3729845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02612" y="4934341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362374" y="2409045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54072" y="4200232"/>
            <a:ext cx="0" cy="697901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>
            <a:off x="8649907" y="2880382"/>
            <a:ext cx="0" cy="86163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841" y="2603589"/>
            <a:ext cx="1771385" cy="709759"/>
          </a:xfrm>
          <a:prstGeom prst="bentConnector3">
            <a:avLst>
              <a:gd name="adj1" fmla="val 6011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5948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682897" y="2737101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914640" y="3571398"/>
            <a:ext cx="522991" cy="369034"/>
          </a:xfrm>
          <a:prstGeom prst="bentConnector3">
            <a:avLst>
              <a:gd name="adj1" fmla="val -1805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0"/>
            <a:ext cx="9658512" cy="7087750"/>
            <a:chOff x="215911" y="120530"/>
            <a:chExt cx="9658512" cy="7087750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383358" y="1205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384592" y="207948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9054775" y="2911676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20636" y="3786544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388417" y="542417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1494299" y="144898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4318944" y="6900503"/>
              <a:ext cx="9345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     SYSTEM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MANAGEMENT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3096938" y="6896203"/>
              <a:ext cx="94096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INFORMATION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GOVERNANCE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403497" y="107766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4705415" y="1675031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673279" y="2215757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17076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166411"/>
            <a:ext cx="3771799" cy="1626646"/>
            <a:chOff x="976485" y="2069811"/>
            <a:chExt cx="4649965" cy="1934774"/>
          </a:xfrm>
        </p:grpSpPr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7" y="2069811"/>
              <a:ext cx="620012" cy="548640"/>
              <a:chOff x="5913506" y="4650196"/>
              <a:chExt cx="772220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6" y="4650196"/>
                <a:ext cx="77222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2"/>
              <a:ext cx="620012" cy="543805"/>
              <a:chOff x="535862" y="2000065"/>
              <a:chExt cx="770318" cy="688820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5"/>
                <a:ext cx="77031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344" y="2048602"/>
                <a:ext cx="538841" cy="538840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4" y="3447743"/>
              <a:ext cx="620013" cy="548640"/>
              <a:chOff x="435221" y="2037197"/>
              <a:chExt cx="770319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1" y="2037197"/>
                <a:ext cx="770319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20012" cy="543805"/>
              <a:chOff x="597584" y="2012118"/>
              <a:chExt cx="770319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770319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1999" y="3447743"/>
              <a:ext cx="620013" cy="543805"/>
              <a:chOff x="559494" y="2005665"/>
              <a:chExt cx="770319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4" y="2005665"/>
                <a:ext cx="770319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1847702" y="1829730"/>
            <a:ext cx="443301" cy="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051665" y="3354115"/>
            <a:ext cx="594764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83549"/>
            <a:ext cx="5465947" cy="545848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6808" y="485042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1051115"/>
            <a:ext cx="4976857" cy="486891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258" y="3729845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0292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655396" y="4266670"/>
            <a:ext cx="25487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SG2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275" name="Straight Arrow Connector 110">
            <a:extLst>
              <a:ext uri="{FF2B5EF4-FFF2-40B4-BE49-F238E27FC236}">
                <a16:creationId xmlns:a16="http://schemas.microsoft.com/office/drawing/2014/main" id="{BF0AFFA3-8DD4-BE47-ACBA-AD65FC5EFC0C}"/>
              </a:ext>
            </a:extLst>
          </p:cNvPr>
          <p:cNvCxnSpPr>
            <a:cxnSpLocks/>
          </p:cNvCxnSpPr>
          <p:nvPr/>
        </p:nvCxnSpPr>
        <p:spPr>
          <a:xfrm>
            <a:off x="8868293" y="2658104"/>
            <a:ext cx="49388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  <p:grpSp>
        <p:nvGrpSpPr>
          <p:cNvPr id="171" name="Group 374">
            <a:extLst>
              <a:ext uri="{FF2B5EF4-FFF2-40B4-BE49-F238E27FC236}">
                <a16:creationId xmlns:a16="http://schemas.microsoft.com/office/drawing/2014/main" id="{F9C6A169-A44B-3546-AF0F-8961F80C458C}"/>
              </a:ext>
            </a:extLst>
          </p:cNvPr>
          <p:cNvGrpSpPr/>
          <p:nvPr/>
        </p:nvGrpSpPr>
        <p:grpSpPr>
          <a:xfrm>
            <a:off x="3315960" y="6404195"/>
            <a:ext cx="502920" cy="457200"/>
            <a:chOff x="106864" y="0"/>
            <a:chExt cx="707233" cy="707232"/>
          </a:xfrm>
        </p:grpSpPr>
        <p:sp>
          <p:nvSpPr>
            <p:cNvPr id="172" name="Shape 370">
              <a:extLst>
                <a:ext uri="{FF2B5EF4-FFF2-40B4-BE49-F238E27FC236}">
                  <a16:creationId xmlns:a16="http://schemas.microsoft.com/office/drawing/2014/main" id="{A3B34192-502B-5741-B1B1-29A354EFFFF7}"/>
                </a:ext>
              </a:extLst>
            </p:cNvPr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7" name="_-20.png">
              <a:extLst>
                <a:ext uri="{FF2B5EF4-FFF2-40B4-BE49-F238E27FC236}">
                  <a16:creationId xmlns:a16="http://schemas.microsoft.com/office/drawing/2014/main" id="{9995F2B5-A2DE-8145-80FE-816C54B6D2BD}"/>
                </a:ext>
              </a:extLst>
            </p:cNvPr>
            <p:cNvPicPr/>
            <p:nvPr/>
          </p:nvPicPr>
          <p:blipFill>
            <a:blip r:embed="rId16">
              <a:extLst/>
            </a:blip>
            <a:srcRect l="12622" t="15591" r="9640" b="22263"/>
            <a:stretch>
              <a:fillRect/>
            </a:stretch>
          </p:blipFill>
          <p:spPr>
            <a:xfrm>
              <a:off x="195087" y="119476"/>
              <a:ext cx="548639" cy="45719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8A0BD56-386E-484D-BC4B-D243574339B5}"/>
              </a:ext>
            </a:extLst>
          </p:cNvPr>
          <p:cNvGrpSpPr/>
          <p:nvPr/>
        </p:nvGrpSpPr>
        <p:grpSpPr>
          <a:xfrm>
            <a:off x="4525170" y="6404195"/>
            <a:ext cx="502920" cy="457200"/>
            <a:chOff x="-1334861" y="4454538"/>
            <a:chExt cx="707235" cy="730612"/>
          </a:xfrm>
        </p:grpSpPr>
        <p:sp>
          <p:nvSpPr>
            <p:cNvPr id="208" name="Shape 370">
              <a:extLst>
                <a:ext uri="{FF2B5EF4-FFF2-40B4-BE49-F238E27FC236}">
                  <a16:creationId xmlns:a16="http://schemas.microsoft.com/office/drawing/2014/main" id="{B85AA538-A19B-C745-B593-52310B90935C}"/>
                </a:ext>
              </a:extLst>
            </p:cNvPr>
            <p:cNvSpPr/>
            <p:nvPr/>
          </p:nvSpPr>
          <p:spPr>
            <a:xfrm>
              <a:off x="-1334861" y="4477917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7133383-015A-C64B-949C-B7F372D95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8174" y="4454538"/>
              <a:ext cx="560832" cy="670560"/>
            </a:xfrm>
            <a:prstGeom prst="rect">
              <a:avLst/>
            </a:prstGeom>
          </p:spPr>
        </p:pic>
      </p:grpSp>
      <p:grpSp>
        <p:nvGrpSpPr>
          <p:cNvPr id="210" name="Group 486">
            <a:extLst>
              <a:ext uri="{FF2B5EF4-FFF2-40B4-BE49-F238E27FC236}">
                <a16:creationId xmlns:a16="http://schemas.microsoft.com/office/drawing/2014/main" id="{A119731E-120B-E94D-B436-BB015E73A8AB}"/>
              </a:ext>
            </a:extLst>
          </p:cNvPr>
          <p:cNvGrpSpPr/>
          <p:nvPr/>
        </p:nvGrpSpPr>
        <p:grpSpPr>
          <a:xfrm>
            <a:off x="5734380" y="6411226"/>
            <a:ext cx="502920" cy="457200"/>
            <a:chOff x="0" y="0"/>
            <a:chExt cx="707232" cy="707232"/>
          </a:xfrm>
        </p:grpSpPr>
        <p:sp>
          <p:nvSpPr>
            <p:cNvPr id="220" name="Shape 482">
              <a:extLst>
                <a:ext uri="{FF2B5EF4-FFF2-40B4-BE49-F238E27FC236}">
                  <a16:creationId xmlns:a16="http://schemas.microsoft.com/office/drawing/2014/main" id="{FB961DFF-1B37-1040-B735-E759B24179AF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5" name="_-46.png">
              <a:extLst>
                <a:ext uri="{FF2B5EF4-FFF2-40B4-BE49-F238E27FC236}">
                  <a16:creationId xmlns:a16="http://schemas.microsoft.com/office/drawing/2014/main" id="{EBA7567F-5CDA-BF4B-B300-3ED323B89622}"/>
                </a:ext>
              </a:extLst>
            </p:cNvPr>
            <p:cNvPicPr/>
            <p:nvPr/>
          </p:nvPicPr>
          <p:blipFill>
            <a:blip r:embed="rId18">
              <a:extLst/>
            </a:blip>
            <a:srcRect l="26174" t="17171" r="26174" b="17171"/>
            <a:stretch>
              <a:fillRect/>
            </a:stretch>
          </p:blipFill>
          <p:spPr>
            <a:xfrm>
              <a:off x="185113" y="122687"/>
              <a:ext cx="337007" cy="46434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26" name="Shape 63">
            <a:extLst>
              <a:ext uri="{FF2B5EF4-FFF2-40B4-BE49-F238E27FC236}">
                <a16:creationId xmlns:a16="http://schemas.microsoft.com/office/drawing/2014/main" id="{9EF68BD4-DD29-C44D-9BB3-4427339F2DE8}"/>
              </a:ext>
            </a:extLst>
          </p:cNvPr>
          <p:cNvSpPr/>
          <p:nvPr/>
        </p:nvSpPr>
        <p:spPr>
          <a:xfrm>
            <a:off x="5479367" y="6879128"/>
            <a:ext cx="82394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     SECURITY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1B4C085-2B1D-504D-BDA3-F79DCA86752C}"/>
              </a:ext>
            </a:extLst>
          </p:cNvPr>
          <p:cNvSpPr/>
          <p:nvPr/>
        </p:nvSpPr>
        <p:spPr>
          <a:xfrm>
            <a:off x="991744" y="6354622"/>
            <a:ext cx="7507664" cy="834134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2" name="Shape 66">
            <a:extLst>
              <a:ext uri="{FF2B5EF4-FFF2-40B4-BE49-F238E27FC236}">
                <a16:creationId xmlns:a16="http://schemas.microsoft.com/office/drawing/2014/main" id="{D44FCEBC-E017-6C4E-BF60-387EE48C88F5}"/>
              </a:ext>
            </a:extLst>
          </p:cNvPr>
          <p:cNvSpPr/>
          <p:nvPr/>
        </p:nvSpPr>
        <p:spPr>
          <a:xfrm flipH="1" flipV="1">
            <a:off x="1202811" y="95541"/>
            <a:ext cx="19800" cy="625908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Custom</PresentationFormat>
  <Paragraphs>94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2018-09-04T16:19:09Z</dcterms:modified>
  <cp:category/>
</cp:coreProperties>
</file>