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78" r:id="rId2"/>
    <p:sldId id="313" r:id="rId3"/>
    <p:sldId id="267" r:id="rId4"/>
    <p:sldId id="269" r:id="rId5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232" userDrawn="1">
          <p15:clr>
            <a:srgbClr val="A4A3A4"/>
          </p15:clr>
        </p15:guide>
        <p15:guide id="3" pos="1848" userDrawn="1">
          <p15:clr>
            <a:srgbClr val="A4A3A4"/>
          </p15:clr>
        </p15:guide>
        <p15:guide id="5" pos="3000" userDrawn="1">
          <p15:clr>
            <a:srgbClr val="A4A3A4"/>
          </p15:clr>
        </p15:guide>
        <p15:guide id="6" pos="3312" userDrawn="1">
          <p15:clr>
            <a:srgbClr val="A4A3A4"/>
          </p15:clr>
        </p15:guide>
        <p15:guide id="7" pos="3648" userDrawn="1">
          <p15:clr>
            <a:srgbClr val="A4A3A4"/>
          </p15:clr>
        </p15:guide>
        <p15:guide id="8" pos="4032" userDrawn="1">
          <p15:clr>
            <a:srgbClr val="A4A3A4"/>
          </p15:clr>
        </p15:guide>
        <p15:guide id="9" pos="4296" userDrawn="1">
          <p15:clr>
            <a:srgbClr val="A4A3A4"/>
          </p15:clr>
        </p15:guide>
        <p15:guide id="10" pos="4944" userDrawn="1">
          <p15:clr>
            <a:srgbClr val="A4A3A4"/>
          </p15:clr>
        </p15:guide>
        <p15:guide id="11" pos="5592" userDrawn="1">
          <p15:clr>
            <a:srgbClr val="A4A3A4"/>
          </p15:clr>
        </p15:guide>
        <p15:guide id="12" orient="horz" pos="1992" userDrawn="1">
          <p15:clr>
            <a:srgbClr val="A4A3A4"/>
          </p15:clr>
        </p15:guide>
        <p15:guide id="13" orient="horz" pos="2424" userDrawn="1">
          <p15:clr>
            <a:srgbClr val="A4A3A4"/>
          </p15:clr>
        </p15:guide>
        <p15:guide id="14" orient="horz" pos="3072" userDrawn="1">
          <p15:clr>
            <a:srgbClr val="A4A3A4"/>
          </p15:clr>
        </p15:guide>
        <p15:guide id="15" orient="horz" pos="2856" userDrawn="1">
          <p15:clr>
            <a:srgbClr val="A4A3A4"/>
          </p15:clr>
        </p15:guide>
        <p15:guide id="16" orient="horz" pos="3288" userDrawn="1">
          <p15:clr>
            <a:srgbClr val="A4A3A4"/>
          </p15:clr>
        </p15:guide>
        <p15:guide id="17" orient="horz" pos="336" userDrawn="1">
          <p15:clr>
            <a:srgbClr val="A4A3A4"/>
          </p15:clr>
        </p15:guide>
        <p15:guide id="18" pos="480" userDrawn="1">
          <p15:clr>
            <a:srgbClr val="A4A3A4"/>
          </p15:clr>
        </p15:guide>
        <p15:guide id="19" pos="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F0E2"/>
    <a:srgbClr val="E6F9E2"/>
    <a:srgbClr val="E0E0E0"/>
    <a:srgbClr val="919191"/>
    <a:srgbClr val="4378BB"/>
    <a:srgbClr val="A8226E"/>
    <a:srgbClr val="C6982C"/>
    <a:srgbClr val="196970"/>
    <a:srgbClr val="C06328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24"/>
    <p:restoredTop sz="89524"/>
  </p:normalViewPr>
  <p:slideViewPr>
    <p:cSldViewPr snapToGrid="0">
      <p:cViewPr varScale="1">
        <p:scale>
          <a:sx n="97" d="100"/>
          <a:sy n="97" d="100"/>
        </p:scale>
        <p:origin x="1632" y="192"/>
      </p:cViewPr>
      <p:guideLst>
        <p:guide orient="horz" pos="2208"/>
        <p:guide pos="2232"/>
        <p:guide pos="1848"/>
        <p:guide pos="3000"/>
        <p:guide pos="3312"/>
        <p:guide pos="3648"/>
        <p:guide pos="4032"/>
        <p:guide pos="4296"/>
        <p:guide pos="4944"/>
        <p:guide pos="5592"/>
        <p:guide orient="horz" pos="1992"/>
        <p:guide orient="horz" pos="2424"/>
        <p:guide orient="horz" pos="3072"/>
        <p:guide orient="horz" pos="2856"/>
        <p:guide orient="horz" pos="3288"/>
        <p:guide orient="horz" pos="336"/>
        <p:guide pos="480"/>
        <p:guide pos="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128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Diagram shows VPC enabled for Classic Access.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Diagram shows primary interface for each VSI in the subnet and security group shown.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VSI has one or more interfaces in same or other subnet and each interface is in one or more security groups.</a:t>
            </a:r>
          </a:p>
        </p:txBody>
      </p:sp>
    </p:spTree>
    <p:extLst>
      <p:ext uri="{BB962C8B-B14F-4D97-AF65-F5344CB8AC3E}">
        <p14:creationId xmlns:p14="http://schemas.microsoft.com/office/powerpoint/2010/main" val="2621818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8131212" y="7348238"/>
            <a:ext cx="1668925" cy="15370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 baseline="0" dirty="0">
                <a:solidFill>
                  <a:schemeClr val="tx1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 baseline="0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Copyright IBM Corporation 2016</a:t>
            </a:r>
            <a:endParaRPr sz="600" baseline="0"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HelvNeue Roman for IBM"/>
              <a:ea typeface="HelvNeue Roman for IBM"/>
              <a:cs typeface="HelvNeue Roman for IBM"/>
              <a:sym typeface="HelvNeue Roman for IBM"/>
              <a:hlinkClick r:id="rId2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36699" y="1096565"/>
            <a:ext cx="8585002" cy="557927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svg"/><Relationship Id="rId18" Type="http://schemas.openxmlformats.org/officeDocument/2006/relationships/image" Target="../media/image17.emf"/><Relationship Id="rId26" Type="http://schemas.openxmlformats.org/officeDocument/2006/relationships/image" Target="../media/image25.emf"/><Relationship Id="rId3" Type="http://schemas.openxmlformats.org/officeDocument/2006/relationships/image" Target="../media/image2.png"/><Relationship Id="rId21" Type="http://schemas.openxmlformats.org/officeDocument/2006/relationships/image" Target="../media/image20.em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jpe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tiff"/><Relationship Id="rId20" Type="http://schemas.openxmlformats.org/officeDocument/2006/relationships/image" Target="../media/image19.emf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11" Type="http://schemas.openxmlformats.org/officeDocument/2006/relationships/image" Target="../media/image10.emf"/><Relationship Id="rId24" Type="http://schemas.openxmlformats.org/officeDocument/2006/relationships/image" Target="../media/image23.emf"/><Relationship Id="rId5" Type="http://schemas.openxmlformats.org/officeDocument/2006/relationships/image" Target="../media/image4.png"/><Relationship Id="rId15" Type="http://schemas.openxmlformats.org/officeDocument/2006/relationships/image" Target="../media/image14.emf"/><Relationship Id="rId23" Type="http://schemas.openxmlformats.org/officeDocument/2006/relationships/image" Target="../media/image22.emf"/><Relationship Id="rId28" Type="http://schemas.openxmlformats.org/officeDocument/2006/relationships/image" Target="../media/image27.svg"/><Relationship Id="rId10" Type="http://schemas.openxmlformats.org/officeDocument/2006/relationships/image" Target="../media/image9.emf"/><Relationship Id="rId19" Type="http://schemas.openxmlformats.org/officeDocument/2006/relationships/image" Target="../media/image18.tiff"/><Relationship Id="rId4" Type="http://schemas.openxmlformats.org/officeDocument/2006/relationships/image" Target="../media/image3.png"/><Relationship Id="rId9" Type="http://schemas.openxmlformats.org/officeDocument/2006/relationships/image" Target="../media/image8.emf"/><Relationship Id="rId14" Type="http://schemas.openxmlformats.org/officeDocument/2006/relationships/image" Target="../media/image13.emf"/><Relationship Id="rId22" Type="http://schemas.openxmlformats.org/officeDocument/2006/relationships/image" Target="../media/image21.tiff"/><Relationship Id="rId27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369887" y="906462"/>
            <a:ext cx="6558814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sz="2400" dirty="0"/>
              <a:t>Virtual Private Cloud Diagram Template</a:t>
            </a:r>
            <a:endParaRPr sz="2400" dirty="0"/>
          </a:p>
        </p:txBody>
      </p:sp>
      <p:sp>
        <p:nvSpPr>
          <p:cNvPr id="58" name="Shape 58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9887" y="2261811"/>
            <a:ext cx="8496300" cy="241844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Using the Diagram Template</a:t>
            </a: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b="1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  <a:p>
            <a:pPr marL="285750" indent="-285750" algn="l" rtl="0" hangingPunct="0">
              <a:buFont typeface="Arial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This template is for use in creating a visual representation of </a:t>
            </a:r>
            <a:r>
              <a:rPr lang="en-US" sz="1400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Virtual Private Cloud</a:t>
            </a: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You may add numbers (which are provided on page 3) to the diagram to correspond to the runtime flow steps in your architecture.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See instructions on how to gray out icons and lines on Page 4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10747" y="0"/>
            <a:ext cx="173589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</a:rPr>
              <a:t>October 2</a:t>
            </a:r>
            <a:r>
              <a:rPr lang="en-US" sz="1200" b="1" baseline="30000" dirty="0">
                <a:solidFill>
                  <a:srgbClr val="000000"/>
                </a:solidFill>
              </a:rPr>
              <a:t>nd</a:t>
            </a:r>
            <a:r>
              <a:rPr lang="en-US" sz="1200" b="1" dirty="0">
                <a:solidFill>
                  <a:srgbClr val="000000"/>
                </a:solidFill>
              </a:rPr>
              <a:t> 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21609412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D097F651-AA6A-D644-A3BB-085D8B537312}"/>
              </a:ext>
            </a:extLst>
          </p:cNvPr>
          <p:cNvGrpSpPr/>
          <p:nvPr/>
        </p:nvGrpSpPr>
        <p:grpSpPr>
          <a:xfrm>
            <a:off x="137160" y="182880"/>
            <a:ext cx="9848274" cy="7431138"/>
            <a:chOff x="170099" y="155522"/>
            <a:chExt cx="9848274" cy="7431138"/>
          </a:xfrm>
        </p:grpSpPr>
        <p:cxnSp>
          <p:nvCxnSpPr>
            <p:cNvPr id="306" name="Straight Arrow Connector 305">
              <a:extLst>
                <a:ext uri="{FF2B5EF4-FFF2-40B4-BE49-F238E27FC236}">
                  <a16:creationId xmlns:a16="http://schemas.microsoft.com/office/drawing/2014/main" id="{975A56B5-DB26-F44F-9826-4FB8ED5531AA}"/>
                </a:ext>
              </a:extLst>
            </p:cNvPr>
            <p:cNvCxnSpPr>
              <a:cxnSpLocks/>
            </p:cNvCxnSpPr>
            <p:nvPr/>
          </p:nvCxnSpPr>
          <p:spPr>
            <a:xfrm>
              <a:off x="703162" y="2152106"/>
              <a:ext cx="0" cy="439238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headEnd type="triangle" w="lg" len="med"/>
              <a:tailEnd type="triangle" w="lg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486D08C-5E88-E74F-8404-ED2F23D37DDC}"/>
                </a:ext>
              </a:extLst>
            </p:cNvPr>
            <p:cNvGrpSpPr/>
            <p:nvPr/>
          </p:nvGrpSpPr>
          <p:grpSpPr>
            <a:xfrm>
              <a:off x="500231" y="1484997"/>
              <a:ext cx="510208" cy="677721"/>
              <a:chOff x="145247" y="1276593"/>
              <a:chExt cx="510208" cy="677721"/>
            </a:xfrm>
          </p:grpSpPr>
          <p:grpSp>
            <p:nvGrpSpPr>
              <p:cNvPr id="232" name="Group 191">
                <a:extLst>
                  <a:ext uri="{FF2B5EF4-FFF2-40B4-BE49-F238E27FC236}">
                    <a16:creationId xmlns:a16="http://schemas.microsoft.com/office/drawing/2014/main" id="{4A651B74-CC6B-714B-BB8D-D8077E84B27B}"/>
                  </a:ext>
                </a:extLst>
              </p:cNvPr>
              <p:cNvGrpSpPr/>
              <p:nvPr/>
            </p:nvGrpSpPr>
            <p:grpSpPr>
              <a:xfrm>
                <a:off x="145247" y="1276593"/>
                <a:ext cx="457200" cy="457200"/>
                <a:chOff x="8825" y="0"/>
                <a:chExt cx="631368" cy="694506"/>
              </a:xfrm>
            </p:grpSpPr>
            <p:sp>
              <p:nvSpPr>
                <p:cNvPr id="233" name="Shape 189">
                  <a:extLst>
                    <a:ext uri="{FF2B5EF4-FFF2-40B4-BE49-F238E27FC236}">
                      <a16:creationId xmlns:a16="http://schemas.microsoft.com/office/drawing/2014/main" id="{215874FD-4E16-2F42-864A-6A4C07FD883B}"/>
                    </a:ext>
                  </a:extLst>
                </p:cNvPr>
                <p:cNvSpPr/>
                <p:nvPr/>
              </p:nvSpPr>
              <p:spPr>
                <a:xfrm>
                  <a:off x="8825" y="0"/>
                  <a:ext cx="631368" cy="6945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C2952D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 dirty="0"/>
                </a:p>
              </p:txBody>
            </p:sp>
            <p:pic>
              <p:nvPicPr>
                <p:cNvPr id="234" name="_-02.png">
                  <a:extLst>
                    <a:ext uri="{FF2B5EF4-FFF2-40B4-BE49-F238E27FC236}">
                      <a16:creationId xmlns:a16="http://schemas.microsoft.com/office/drawing/2014/main" id="{B4246D92-9D4F-424E-86E5-D1F7102F0CC0}"/>
                    </a:ext>
                  </a:extLst>
                </p:cNvPr>
                <p:cNvPicPr/>
                <p:nvPr/>
              </p:nvPicPr>
              <p:blipFill>
                <a:blip r:embed="rId3"/>
                <a:srcRect l="24323" t="21763" r="24323" b="21763"/>
                <a:stretch>
                  <a:fillRect/>
                </a:stretch>
              </p:blipFill>
              <p:spPr>
                <a:xfrm>
                  <a:off x="149670" y="129333"/>
                  <a:ext cx="363191" cy="399394"/>
                </a:xfrm>
                <a:prstGeom prst="rect">
                  <a:avLst/>
                </a:prstGeom>
                <a:ln w="3175" cap="flat">
                  <a:noFill/>
                  <a:miter lim="400000"/>
                </a:ln>
                <a:effectLst/>
              </p:spPr>
            </p:pic>
          </p:grpSp>
          <p:sp>
            <p:nvSpPr>
              <p:cNvPr id="207" name="Shape 535">
                <a:extLst>
                  <a:ext uri="{FF2B5EF4-FFF2-40B4-BE49-F238E27FC236}">
                    <a16:creationId xmlns:a16="http://schemas.microsoft.com/office/drawing/2014/main" id="{FE093D17-8E9B-FE4B-869E-6555D9319B31}"/>
                  </a:ext>
                </a:extLst>
              </p:cNvPr>
              <p:cNvSpPr/>
              <p:nvPr/>
            </p:nvSpPr>
            <p:spPr>
              <a:xfrm>
                <a:off x="178126" y="1682445"/>
                <a:ext cx="477329" cy="271869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05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User</a:t>
                </a:r>
                <a:endParaRPr sz="105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A253B55-384B-4D43-8421-9BD325C1A3D2}"/>
                </a:ext>
              </a:extLst>
            </p:cNvPr>
            <p:cNvGrpSpPr/>
            <p:nvPr/>
          </p:nvGrpSpPr>
          <p:grpSpPr>
            <a:xfrm>
              <a:off x="8678791" y="5179515"/>
              <a:ext cx="1339582" cy="851513"/>
              <a:chOff x="9084546" y="4752634"/>
              <a:chExt cx="1339582" cy="851513"/>
            </a:xfrm>
          </p:grpSpPr>
          <p:grpSp>
            <p:nvGrpSpPr>
              <p:cNvPr id="235" name="Group 199">
                <a:extLst>
                  <a:ext uri="{FF2B5EF4-FFF2-40B4-BE49-F238E27FC236}">
                    <a16:creationId xmlns:a16="http://schemas.microsoft.com/office/drawing/2014/main" id="{73540C94-F7EE-D049-A93D-4E8876DEF65D}"/>
                  </a:ext>
                </a:extLst>
              </p:cNvPr>
              <p:cNvGrpSpPr/>
              <p:nvPr/>
            </p:nvGrpSpPr>
            <p:grpSpPr>
              <a:xfrm>
                <a:off x="9536903" y="4752634"/>
                <a:ext cx="457200" cy="457200"/>
                <a:chOff x="75417" y="0"/>
                <a:chExt cx="707232" cy="707232"/>
              </a:xfrm>
            </p:grpSpPr>
            <p:sp>
              <p:nvSpPr>
                <p:cNvPr id="236" name="Shape 195">
                  <a:extLst>
                    <a:ext uri="{FF2B5EF4-FFF2-40B4-BE49-F238E27FC236}">
                      <a16:creationId xmlns:a16="http://schemas.microsoft.com/office/drawing/2014/main" id="{A6D36E5D-6DF8-3548-AF04-198920F101DB}"/>
                    </a:ext>
                  </a:extLst>
                </p:cNvPr>
                <p:cNvSpPr/>
                <p:nvPr/>
              </p:nvSpPr>
              <p:spPr>
                <a:xfrm>
                  <a:off x="75417" y="0"/>
                  <a:ext cx="707232" cy="7072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ECC01B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238" name="_-03.png">
                  <a:extLst>
                    <a:ext uri="{FF2B5EF4-FFF2-40B4-BE49-F238E27FC236}">
                      <a16:creationId xmlns:a16="http://schemas.microsoft.com/office/drawing/2014/main" id="{40ED85CD-7283-CF42-AADF-77A0D2644D49}"/>
                    </a:ext>
                  </a:extLst>
                </p:cNvPr>
                <p:cNvPicPr/>
                <p:nvPr/>
              </p:nvPicPr>
              <p:blipFill>
                <a:blip r:embed="rId4"/>
                <a:srcRect l="22990" t="22678" r="12110" b="12057"/>
                <a:stretch>
                  <a:fillRect/>
                </a:stretch>
              </p:blipFill>
              <p:spPr>
                <a:xfrm>
                  <a:off x="236994" y="160392"/>
                  <a:ext cx="460831" cy="461567"/>
                </a:xfrm>
                <a:prstGeom prst="rect">
                  <a:avLst/>
                </a:prstGeom>
                <a:ln w="3175" cap="flat">
                  <a:noFill/>
                  <a:miter lim="400000"/>
                </a:ln>
                <a:effectLst/>
              </p:spPr>
            </p:pic>
          </p:grpSp>
          <p:sp>
            <p:nvSpPr>
              <p:cNvPr id="343" name="Shape 535">
                <a:extLst>
                  <a:ext uri="{FF2B5EF4-FFF2-40B4-BE49-F238E27FC236}">
                    <a16:creationId xmlns:a16="http://schemas.microsoft.com/office/drawing/2014/main" id="{24C0460A-F314-D244-A0F7-CB335F9AE5CD}"/>
                  </a:ext>
                </a:extLst>
              </p:cNvPr>
              <p:cNvSpPr/>
              <p:nvPr/>
            </p:nvSpPr>
            <p:spPr>
              <a:xfrm>
                <a:off x="9084546" y="5163001"/>
                <a:ext cx="1339582" cy="441146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 algn="ctr">
                  <a:defRPr sz="1800"/>
                </a:pPr>
                <a:r>
                  <a:rPr lang="en-US" sz="105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Enterprise Applications</a:t>
                </a:r>
              </a:p>
            </p:txBody>
          </p:sp>
        </p:grpSp>
        <p:cxnSp>
          <p:nvCxnSpPr>
            <p:cNvPr id="344" name="Straight Arrow Connector 343">
              <a:extLst>
                <a:ext uri="{FF2B5EF4-FFF2-40B4-BE49-F238E27FC236}">
                  <a16:creationId xmlns:a16="http://schemas.microsoft.com/office/drawing/2014/main" id="{DD226C01-C7C6-5348-9AAF-30FCA103FE1C}"/>
                </a:ext>
              </a:extLst>
            </p:cNvPr>
            <p:cNvCxnSpPr>
              <a:cxnSpLocks/>
            </p:cNvCxnSpPr>
            <p:nvPr/>
          </p:nvCxnSpPr>
          <p:spPr>
            <a:xfrm>
              <a:off x="9348582" y="3247138"/>
              <a:ext cx="0" cy="568831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headEnd type="none" w="lg" len="med"/>
              <a:tailEnd type="triangle" w="lg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86948EB-77E7-BD48-AD83-4E603128F482}"/>
                </a:ext>
              </a:extLst>
            </p:cNvPr>
            <p:cNvGrpSpPr/>
            <p:nvPr/>
          </p:nvGrpSpPr>
          <p:grpSpPr>
            <a:xfrm>
              <a:off x="8893243" y="6422739"/>
              <a:ext cx="895598" cy="856624"/>
              <a:chOff x="9064162" y="6114969"/>
              <a:chExt cx="895598" cy="856624"/>
            </a:xfrm>
          </p:grpSpPr>
          <p:sp>
            <p:nvSpPr>
              <p:cNvPr id="241" name="Shape 319">
                <a:extLst>
                  <a:ext uri="{FF2B5EF4-FFF2-40B4-BE49-F238E27FC236}">
                    <a16:creationId xmlns:a16="http://schemas.microsoft.com/office/drawing/2014/main" id="{AF5BC7A2-8FB0-C046-B2CB-9D6CC3590FD3}"/>
                  </a:ext>
                </a:extLst>
              </p:cNvPr>
              <p:cNvSpPr/>
              <p:nvPr/>
            </p:nvSpPr>
            <p:spPr>
              <a:xfrm>
                <a:off x="9306409" y="6114969"/>
                <a:ext cx="457200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25C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43" name="_-36.png">
                <a:extLst>
                  <a:ext uri="{FF2B5EF4-FFF2-40B4-BE49-F238E27FC236}">
                    <a16:creationId xmlns:a16="http://schemas.microsoft.com/office/drawing/2014/main" id="{0C0CB5FA-B854-BF4C-A48B-9D5456A9FE08}"/>
                  </a:ext>
                </a:extLst>
              </p:cNvPr>
              <p:cNvPicPr/>
              <p:nvPr/>
            </p:nvPicPr>
            <p:blipFill>
              <a:blip r:embed="rId5"/>
              <a:srcRect l="15445" t="21517" r="15445" b="21517"/>
              <a:stretch>
                <a:fillRect/>
              </a:stretch>
            </p:blipFill>
            <p:spPr>
              <a:xfrm>
                <a:off x="9377025" y="6217496"/>
                <a:ext cx="315970" cy="260449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345" name="Shape 535">
                <a:extLst>
                  <a:ext uri="{FF2B5EF4-FFF2-40B4-BE49-F238E27FC236}">
                    <a16:creationId xmlns:a16="http://schemas.microsoft.com/office/drawing/2014/main" id="{93E480CE-E118-434A-8BD8-6A545B218E6D}"/>
                  </a:ext>
                </a:extLst>
              </p:cNvPr>
              <p:cNvSpPr/>
              <p:nvPr/>
            </p:nvSpPr>
            <p:spPr>
              <a:xfrm>
                <a:off x="9064162" y="6530447"/>
                <a:ext cx="895598" cy="441146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 algn="ctr">
                  <a:defRPr sz="1800"/>
                </a:pPr>
                <a:r>
                  <a:rPr lang="en-US" sz="105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Enterprise Data</a:t>
                </a:r>
                <a:endParaRPr sz="105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BEDA099-FF87-DF4B-A7AD-0489BEF1B766}"/>
                </a:ext>
              </a:extLst>
            </p:cNvPr>
            <p:cNvGrpSpPr/>
            <p:nvPr/>
          </p:nvGrpSpPr>
          <p:grpSpPr>
            <a:xfrm>
              <a:off x="8900783" y="3832955"/>
              <a:ext cx="895598" cy="827278"/>
              <a:chOff x="9070939" y="2935632"/>
              <a:chExt cx="895598" cy="827278"/>
            </a:xfrm>
          </p:grpSpPr>
          <p:grpSp>
            <p:nvGrpSpPr>
              <p:cNvPr id="228" name="Group 191">
                <a:extLst>
                  <a:ext uri="{FF2B5EF4-FFF2-40B4-BE49-F238E27FC236}">
                    <a16:creationId xmlns:a16="http://schemas.microsoft.com/office/drawing/2014/main" id="{4C5AE0F4-720F-594E-B45D-AAE9C4BDA295}"/>
                  </a:ext>
                </a:extLst>
              </p:cNvPr>
              <p:cNvGrpSpPr/>
              <p:nvPr/>
            </p:nvGrpSpPr>
            <p:grpSpPr>
              <a:xfrm>
                <a:off x="9291020" y="2935632"/>
                <a:ext cx="457200" cy="457200"/>
                <a:chOff x="30677" y="-501297"/>
                <a:chExt cx="631368" cy="694504"/>
              </a:xfrm>
            </p:grpSpPr>
            <p:sp>
              <p:nvSpPr>
                <p:cNvPr id="230" name="Shape 189">
                  <a:extLst>
                    <a:ext uri="{FF2B5EF4-FFF2-40B4-BE49-F238E27FC236}">
                      <a16:creationId xmlns:a16="http://schemas.microsoft.com/office/drawing/2014/main" id="{3BD488D2-CA12-104C-B319-9AD45A3F08CC}"/>
                    </a:ext>
                  </a:extLst>
                </p:cNvPr>
                <p:cNvSpPr/>
                <p:nvPr/>
              </p:nvSpPr>
              <p:spPr>
                <a:xfrm>
                  <a:off x="30677" y="-501297"/>
                  <a:ext cx="631368" cy="69450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C2952D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 dirty="0"/>
                </a:p>
              </p:txBody>
            </p:sp>
            <p:pic>
              <p:nvPicPr>
                <p:cNvPr id="231" name="_-02.png">
                  <a:extLst>
                    <a:ext uri="{FF2B5EF4-FFF2-40B4-BE49-F238E27FC236}">
                      <a16:creationId xmlns:a16="http://schemas.microsoft.com/office/drawing/2014/main" id="{F3BD0AA3-FC0B-0E41-B3E1-AA649D54DAA5}"/>
                    </a:ext>
                  </a:extLst>
                </p:cNvPr>
                <p:cNvPicPr/>
                <p:nvPr/>
              </p:nvPicPr>
              <p:blipFill>
                <a:blip r:embed="rId3"/>
                <a:srcRect l="24323" t="21763" r="24323" b="21763"/>
                <a:stretch>
                  <a:fillRect/>
                </a:stretch>
              </p:blipFill>
              <p:spPr>
                <a:xfrm>
                  <a:off x="164764" y="-363913"/>
                  <a:ext cx="363191" cy="399394"/>
                </a:xfrm>
                <a:prstGeom prst="rect">
                  <a:avLst/>
                </a:prstGeom>
                <a:ln w="3175" cap="flat">
                  <a:noFill/>
                  <a:miter lim="400000"/>
                </a:ln>
                <a:effectLst/>
              </p:spPr>
            </p:pic>
          </p:grpSp>
          <p:sp>
            <p:nvSpPr>
              <p:cNvPr id="346" name="Shape 535">
                <a:extLst>
                  <a:ext uri="{FF2B5EF4-FFF2-40B4-BE49-F238E27FC236}">
                    <a16:creationId xmlns:a16="http://schemas.microsoft.com/office/drawing/2014/main" id="{6E2A572B-9A72-864B-852A-E8A577EADCF6}"/>
                  </a:ext>
                </a:extLst>
              </p:cNvPr>
              <p:cNvSpPr/>
              <p:nvPr/>
            </p:nvSpPr>
            <p:spPr>
              <a:xfrm>
                <a:off x="9070939" y="3321764"/>
                <a:ext cx="895598" cy="441146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 algn="ctr">
                  <a:defRPr sz="1800"/>
                </a:pPr>
                <a:r>
                  <a:rPr lang="en-US" sz="105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Enterprise User</a:t>
                </a:r>
                <a:endParaRPr sz="105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D8D83E9-18E8-3242-98AC-5FB246E3AF8D}"/>
                </a:ext>
              </a:extLst>
            </p:cNvPr>
            <p:cNvGrpSpPr/>
            <p:nvPr/>
          </p:nvGrpSpPr>
          <p:grpSpPr>
            <a:xfrm>
              <a:off x="8807927" y="2457891"/>
              <a:ext cx="1044719" cy="831547"/>
              <a:chOff x="8974747" y="1613390"/>
              <a:chExt cx="1044719" cy="831547"/>
            </a:xfrm>
          </p:grpSpPr>
          <p:grpSp>
            <p:nvGrpSpPr>
              <p:cNvPr id="245" name="Group 338">
                <a:extLst>
                  <a:ext uri="{FF2B5EF4-FFF2-40B4-BE49-F238E27FC236}">
                    <a16:creationId xmlns:a16="http://schemas.microsoft.com/office/drawing/2014/main" id="{C914455A-3289-1742-8718-E07DB959D835}"/>
                  </a:ext>
                </a:extLst>
              </p:cNvPr>
              <p:cNvGrpSpPr/>
              <p:nvPr/>
            </p:nvGrpSpPr>
            <p:grpSpPr>
              <a:xfrm>
                <a:off x="9281183" y="1613390"/>
                <a:ext cx="457200" cy="457200"/>
                <a:chOff x="196909" y="-2"/>
                <a:chExt cx="631371" cy="694505"/>
              </a:xfrm>
            </p:grpSpPr>
            <p:sp>
              <p:nvSpPr>
                <p:cNvPr id="246" name="Shape 334">
                  <a:extLst>
                    <a:ext uri="{FF2B5EF4-FFF2-40B4-BE49-F238E27FC236}">
                      <a16:creationId xmlns:a16="http://schemas.microsoft.com/office/drawing/2014/main" id="{73658A04-3BB7-D749-BE33-AB33249A2680}"/>
                    </a:ext>
                  </a:extLst>
                </p:cNvPr>
                <p:cNvSpPr/>
                <p:nvPr/>
              </p:nvSpPr>
              <p:spPr>
                <a:xfrm>
                  <a:off x="196909" y="-2"/>
                  <a:ext cx="631371" cy="6945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325C80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 dirty="0"/>
                </a:p>
              </p:txBody>
            </p:sp>
            <p:pic>
              <p:nvPicPr>
                <p:cNvPr id="248" name="_-35.png">
                  <a:extLst>
                    <a:ext uri="{FF2B5EF4-FFF2-40B4-BE49-F238E27FC236}">
                      <a16:creationId xmlns:a16="http://schemas.microsoft.com/office/drawing/2014/main" id="{3BDD327D-552B-C542-9AC3-621BB9B1E7C0}"/>
                    </a:ext>
                  </a:extLst>
                </p:cNvPr>
                <p:cNvPicPr/>
                <p:nvPr/>
              </p:nvPicPr>
              <p:blipFill>
                <a:blip r:embed="rId6"/>
                <a:srcRect l="16797" t="24739" r="16797" b="24739"/>
                <a:stretch>
                  <a:fillRect/>
                </a:stretch>
              </p:blipFill>
              <p:spPr>
                <a:xfrm>
                  <a:off x="273856" y="159377"/>
                  <a:ext cx="469638" cy="357295"/>
                </a:xfrm>
                <a:prstGeom prst="rect">
                  <a:avLst/>
                </a:prstGeom>
                <a:ln w="3175" cap="flat">
                  <a:noFill/>
                  <a:miter lim="400000"/>
                </a:ln>
                <a:effectLst/>
              </p:spPr>
            </p:pic>
          </p:grpSp>
          <p:sp>
            <p:nvSpPr>
              <p:cNvPr id="347" name="Shape 535">
                <a:extLst>
                  <a:ext uri="{FF2B5EF4-FFF2-40B4-BE49-F238E27FC236}">
                    <a16:creationId xmlns:a16="http://schemas.microsoft.com/office/drawing/2014/main" id="{2EFA01C3-7D13-4C4D-8C2D-E34DF45ED188}"/>
                  </a:ext>
                </a:extLst>
              </p:cNvPr>
              <p:cNvSpPr/>
              <p:nvPr/>
            </p:nvSpPr>
            <p:spPr>
              <a:xfrm>
                <a:off x="8974747" y="2003791"/>
                <a:ext cx="1044719" cy="441146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 algn="ctr">
                  <a:defRPr sz="1800"/>
                </a:pPr>
                <a:r>
                  <a:rPr lang="en-US" sz="105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Enterprise </a:t>
                </a:r>
              </a:p>
              <a:p>
                <a:pPr lvl="0" algn="ctr">
                  <a:defRPr sz="1800"/>
                </a:pPr>
                <a:r>
                  <a:rPr lang="en-US" sz="105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User Directory</a:t>
                </a:r>
                <a:endParaRPr sz="105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1B685C0-602F-494C-BD11-FA6D311C2863}"/>
                </a:ext>
              </a:extLst>
            </p:cNvPr>
            <p:cNvGrpSpPr/>
            <p:nvPr/>
          </p:nvGrpSpPr>
          <p:grpSpPr>
            <a:xfrm>
              <a:off x="275411" y="3961164"/>
              <a:ext cx="903394" cy="850722"/>
              <a:chOff x="-31724" y="3477142"/>
              <a:chExt cx="903394" cy="850722"/>
            </a:xfrm>
          </p:grpSpPr>
          <p:sp>
            <p:nvSpPr>
              <p:cNvPr id="331" name="Shape 535">
                <a:extLst>
                  <a:ext uri="{FF2B5EF4-FFF2-40B4-BE49-F238E27FC236}">
                    <a16:creationId xmlns:a16="http://schemas.microsoft.com/office/drawing/2014/main" id="{B5E8538D-E92B-554B-BFC6-BC9AD870C206}"/>
                  </a:ext>
                </a:extLst>
              </p:cNvPr>
              <p:cNvSpPr/>
              <p:nvPr/>
            </p:nvSpPr>
            <p:spPr>
              <a:xfrm>
                <a:off x="-31724" y="3902106"/>
                <a:ext cx="903394" cy="4257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 algn="ctr">
                  <a:defRPr sz="1800"/>
                </a:pPr>
                <a:r>
                  <a:rPr lang="en-US" sz="105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VPN Connection</a:t>
                </a:r>
                <a:endParaRPr sz="105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9C8967D5-ED52-374E-A1E8-0BA25EDF65FA}"/>
                  </a:ext>
                </a:extLst>
              </p:cNvPr>
              <p:cNvGrpSpPr/>
              <p:nvPr/>
            </p:nvGrpSpPr>
            <p:grpSpPr>
              <a:xfrm>
                <a:off x="150652" y="3477142"/>
                <a:ext cx="465577" cy="465577"/>
                <a:chOff x="570630" y="3331754"/>
                <a:chExt cx="704088" cy="704088"/>
              </a:xfrm>
            </p:grpSpPr>
            <p:sp>
              <p:nvSpPr>
                <p:cNvPr id="168" name="Shape 252">
                  <a:extLst>
                    <a:ext uri="{FF2B5EF4-FFF2-40B4-BE49-F238E27FC236}">
                      <a16:creationId xmlns:a16="http://schemas.microsoft.com/office/drawing/2014/main" id="{3E558EDB-FFAF-244F-8947-C5F7F5E902C3}"/>
                    </a:ext>
                  </a:extLst>
                </p:cNvPr>
                <p:cNvSpPr/>
                <p:nvPr/>
              </p:nvSpPr>
              <p:spPr>
                <a:xfrm>
                  <a:off x="570630" y="3331754"/>
                  <a:ext cx="704088" cy="7040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171" name="Picture 170">
                  <a:extLst>
                    <a:ext uri="{FF2B5EF4-FFF2-40B4-BE49-F238E27FC236}">
                      <a16:creationId xmlns:a16="http://schemas.microsoft.com/office/drawing/2014/main" id="{34CE25A0-EF65-8544-9D03-1BA4B93B72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2001" y="3367274"/>
                  <a:ext cx="552094" cy="552094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C037B370-7EAA-A545-9319-F364338CC69C}"/>
                </a:ext>
              </a:extLst>
            </p:cNvPr>
            <p:cNvCxnSpPr>
              <a:cxnSpLocks/>
            </p:cNvCxnSpPr>
            <p:nvPr/>
          </p:nvCxnSpPr>
          <p:spPr>
            <a:xfrm>
              <a:off x="685536" y="3437475"/>
              <a:ext cx="0" cy="474997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headEnd type="triangle" w="lg" len="med"/>
              <a:tailEnd type="triangle" w="lg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82" name="Straight Arrow Connector 381">
              <a:extLst>
                <a:ext uri="{FF2B5EF4-FFF2-40B4-BE49-F238E27FC236}">
                  <a16:creationId xmlns:a16="http://schemas.microsoft.com/office/drawing/2014/main" id="{B0B6F7BE-7881-6643-A6E1-66504B70F3B7}"/>
                </a:ext>
              </a:extLst>
            </p:cNvPr>
            <p:cNvCxnSpPr>
              <a:cxnSpLocks/>
            </p:cNvCxnSpPr>
            <p:nvPr/>
          </p:nvCxnSpPr>
          <p:spPr>
            <a:xfrm>
              <a:off x="9340124" y="4587234"/>
              <a:ext cx="0" cy="568831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headEnd type="triangle" w="lg" len="med"/>
              <a:tailEnd type="triangle" w="lg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83" name="Straight Arrow Connector 382">
              <a:extLst>
                <a:ext uri="{FF2B5EF4-FFF2-40B4-BE49-F238E27FC236}">
                  <a16:creationId xmlns:a16="http://schemas.microsoft.com/office/drawing/2014/main" id="{470F8364-AE58-ED43-AAAB-7E4C27A20F02}"/>
                </a:ext>
              </a:extLst>
            </p:cNvPr>
            <p:cNvCxnSpPr>
              <a:cxnSpLocks/>
            </p:cNvCxnSpPr>
            <p:nvPr/>
          </p:nvCxnSpPr>
          <p:spPr>
            <a:xfrm>
              <a:off x="9358121" y="5972886"/>
              <a:ext cx="0" cy="434127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headEnd type="triangle" w="lg" len="med"/>
              <a:tailEnd type="triangle" w="lg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DECBA856-7D40-964E-B7B5-5C0F64B9B26D}"/>
                </a:ext>
              </a:extLst>
            </p:cNvPr>
            <p:cNvGrpSpPr/>
            <p:nvPr/>
          </p:nvGrpSpPr>
          <p:grpSpPr>
            <a:xfrm>
              <a:off x="1542295" y="682417"/>
              <a:ext cx="7019236" cy="6767805"/>
              <a:chOff x="264758" y="4843879"/>
              <a:chExt cx="1586873" cy="1716469"/>
            </a:xfrm>
          </p:grpSpPr>
          <p:sp>
            <p:nvSpPr>
              <p:cNvPr id="175" name="Rounded Rectangle 174">
                <a:extLst>
                  <a:ext uri="{FF2B5EF4-FFF2-40B4-BE49-F238E27FC236}">
                    <a16:creationId xmlns:a16="http://schemas.microsoft.com/office/drawing/2014/main" id="{A2088F34-77BF-B548-8181-F384685BA483}"/>
                  </a:ext>
                </a:extLst>
              </p:cNvPr>
              <p:cNvSpPr/>
              <p:nvPr/>
            </p:nvSpPr>
            <p:spPr>
              <a:xfrm>
                <a:off x="264758" y="4847047"/>
                <a:ext cx="1586873" cy="1713301"/>
              </a:xfrm>
              <a:prstGeom prst="roundRect">
                <a:avLst>
                  <a:gd name="adj" fmla="val 0"/>
                </a:avLst>
              </a:prstGeom>
              <a:noFill/>
              <a:ln w="25400">
                <a:solidFill>
                  <a:srgbClr val="919191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172" name="Shape 535">
                <a:extLst>
                  <a:ext uri="{FF2B5EF4-FFF2-40B4-BE49-F238E27FC236}">
                    <a16:creationId xmlns:a16="http://schemas.microsoft.com/office/drawing/2014/main" id="{E73E58BA-DE24-9C41-87EF-1BC8B7A9F6FD}"/>
                  </a:ext>
                </a:extLst>
              </p:cNvPr>
              <p:cNvSpPr/>
              <p:nvPr/>
            </p:nvSpPr>
            <p:spPr>
              <a:xfrm>
                <a:off x="357474" y="4843879"/>
                <a:ext cx="310974" cy="74190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Region A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51B0313-8D5F-1649-88D9-AEE7565D6971}"/>
                </a:ext>
              </a:extLst>
            </p:cNvPr>
            <p:cNvGrpSpPr/>
            <p:nvPr/>
          </p:nvGrpSpPr>
          <p:grpSpPr>
            <a:xfrm>
              <a:off x="209500" y="155522"/>
              <a:ext cx="9716663" cy="7431138"/>
              <a:chOff x="1748" y="-13543"/>
              <a:chExt cx="9909622" cy="7728529"/>
            </a:xfrm>
          </p:grpSpPr>
          <p:sp>
            <p:nvSpPr>
              <p:cNvPr id="164" name="Shape 63">
                <a:extLst>
                  <a:ext uri="{FF2B5EF4-FFF2-40B4-BE49-F238E27FC236}">
                    <a16:creationId xmlns:a16="http://schemas.microsoft.com/office/drawing/2014/main" id="{EE3FDD52-7240-2847-9694-D432C6974B63}"/>
                  </a:ext>
                </a:extLst>
              </p:cNvPr>
              <p:cNvSpPr/>
              <p:nvPr/>
            </p:nvSpPr>
            <p:spPr>
              <a:xfrm>
                <a:off x="9154441" y="52681"/>
                <a:ext cx="756929" cy="38234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 algn="ctr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200" b="0" dirty="0">
                    <a:solidFill>
                      <a:schemeClr val="tx1"/>
                    </a:solidFill>
                  </a:rPr>
                  <a:t>Enterprise </a:t>
                </a:r>
              </a:p>
              <a:p>
                <a:pPr lvl="0" algn="ctr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200" b="0" dirty="0">
                    <a:solidFill>
                      <a:schemeClr val="tx1"/>
                    </a:solidFill>
                  </a:rPr>
                  <a:t>Network</a:t>
                </a:r>
                <a:endParaRPr sz="12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65" name="Shape 63">
                <a:extLst>
                  <a:ext uri="{FF2B5EF4-FFF2-40B4-BE49-F238E27FC236}">
                    <a16:creationId xmlns:a16="http://schemas.microsoft.com/office/drawing/2014/main" id="{6F683397-3C94-5949-8CB0-865B5A12211B}"/>
                  </a:ext>
                </a:extLst>
              </p:cNvPr>
              <p:cNvSpPr/>
              <p:nvPr/>
            </p:nvSpPr>
            <p:spPr>
              <a:xfrm>
                <a:off x="430182" y="58926"/>
                <a:ext cx="572965" cy="376100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 algn="ctr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200" b="0" dirty="0">
                    <a:solidFill>
                      <a:schemeClr val="tx1"/>
                    </a:solidFill>
                  </a:rPr>
                  <a:t>Public </a:t>
                </a:r>
              </a:p>
              <a:p>
                <a:pPr lvl="0" algn="ctr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200" b="0" dirty="0">
                    <a:solidFill>
                      <a:schemeClr val="tx1"/>
                    </a:solidFill>
                  </a:rPr>
                  <a:t>Network</a:t>
                </a:r>
                <a:endParaRPr sz="1200" b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Rounded Rectangle 30">
                <a:extLst>
                  <a:ext uri="{FF2B5EF4-FFF2-40B4-BE49-F238E27FC236}">
                    <a16:creationId xmlns:a16="http://schemas.microsoft.com/office/drawing/2014/main" id="{D61F7510-39BA-7E49-85BC-51615865B910}"/>
                  </a:ext>
                </a:extLst>
              </p:cNvPr>
              <p:cNvSpPr/>
              <p:nvPr/>
            </p:nvSpPr>
            <p:spPr>
              <a:xfrm>
                <a:off x="1221054" y="0"/>
                <a:ext cx="7446649" cy="7714986"/>
              </a:xfrm>
              <a:prstGeom prst="roundRect">
                <a:avLst>
                  <a:gd name="adj" fmla="val 0"/>
                </a:avLst>
              </a:prstGeom>
              <a:noFill/>
              <a:ln w="25400">
                <a:solidFill>
                  <a:srgbClr val="4378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117" name="Shape 535">
                <a:extLst>
                  <a:ext uri="{FF2B5EF4-FFF2-40B4-BE49-F238E27FC236}">
                    <a16:creationId xmlns:a16="http://schemas.microsoft.com/office/drawing/2014/main" id="{B6FD739B-E6A9-E741-8B85-AF80D6DCB887}"/>
                  </a:ext>
                </a:extLst>
              </p:cNvPr>
              <p:cNvSpPr/>
              <p:nvPr/>
            </p:nvSpPr>
            <p:spPr>
              <a:xfrm>
                <a:off x="1645766" y="-13543"/>
                <a:ext cx="949096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IBM Cloud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3E89812B-0AC5-A74E-BCE7-1E44988DEC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14295" y="58182"/>
                <a:ext cx="414259" cy="379737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3165FE38-D8D2-E249-A8D8-48670EF529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48" y="41470"/>
                <a:ext cx="400522" cy="367145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8F7BADD7-5582-F040-9481-2A887D2CA9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57382" y="41470"/>
                <a:ext cx="398479" cy="365272"/>
              </a:xfrm>
              <a:prstGeom prst="rect">
                <a:avLst/>
              </a:prstGeom>
            </p:spPr>
          </p:pic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B9F3B09-9B39-F84B-8685-CC042CAB897D}"/>
                </a:ext>
              </a:extLst>
            </p:cNvPr>
            <p:cNvGrpSpPr/>
            <p:nvPr/>
          </p:nvGrpSpPr>
          <p:grpSpPr>
            <a:xfrm>
              <a:off x="429231" y="2622494"/>
              <a:ext cx="695251" cy="814981"/>
              <a:chOff x="89014" y="2403334"/>
              <a:chExt cx="695251" cy="814981"/>
            </a:xfrm>
          </p:grpSpPr>
          <p:sp>
            <p:nvSpPr>
              <p:cNvPr id="208" name="Shape 535">
                <a:extLst>
                  <a:ext uri="{FF2B5EF4-FFF2-40B4-BE49-F238E27FC236}">
                    <a16:creationId xmlns:a16="http://schemas.microsoft.com/office/drawing/2014/main" id="{7308095F-62D4-6543-A6CC-B11E1673C8D5}"/>
                  </a:ext>
                </a:extLst>
              </p:cNvPr>
              <p:cNvSpPr/>
              <p:nvPr/>
            </p:nvSpPr>
            <p:spPr>
              <a:xfrm>
                <a:off x="101783" y="2931057"/>
                <a:ext cx="682482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Internet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CDFDC5A7-C619-7649-9677-D8BB60E022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9014" y="2403334"/>
                <a:ext cx="569196" cy="487882"/>
              </a:xfrm>
              <a:prstGeom prst="rect">
                <a:avLst/>
              </a:prstGeom>
            </p:spPr>
          </p:pic>
        </p:grpSp>
        <p:pic>
          <p:nvPicPr>
            <p:cNvPr id="224" name="Graphic 223">
              <a:extLst>
                <a:ext uri="{FF2B5EF4-FFF2-40B4-BE49-F238E27FC236}">
                  <a16:creationId xmlns:a16="http://schemas.microsoft.com/office/drawing/2014/main" id="{B8631063-2184-1A48-8583-94CB8E4552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573232" y="719046"/>
              <a:ext cx="424249" cy="379591"/>
            </a:xfrm>
            <a:prstGeom prst="rect">
              <a:avLst/>
            </a:prstGeom>
          </p:spPr>
        </p:pic>
        <p:sp>
          <p:nvSpPr>
            <p:cNvPr id="244" name="Rounded Rectangle 37">
              <a:extLst>
                <a:ext uri="{FF2B5EF4-FFF2-40B4-BE49-F238E27FC236}">
                  <a16:creationId xmlns:a16="http://schemas.microsoft.com/office/drawing/2014/main" id="{CE7538E7-6E7C-D646-8560-0DDF76691CCF}"/>
                </a:ext>
              </a:extLst>
            </p:cNvPr>
            <p:cNvSpPr/>
            <p:nvPr/>
          </p:nvSpPr>
          <p:spPr>
            <a:xfrm>
              <a:off x="170099" y="173400"/>
              <a:ext cx="1231896" cy="7413260"/>
            </a:xfrm>
            <a:prstGeom prst="roundRect">
              <a:avLst>
                <a:gd name="adj" fmla="val 0"/>
              </a:avLst>
            </a:prstGeom>
            <a:noFill/>
            <a:ln w="25400">
              <a:solidFill>
                <a:srgbClr val="4378BB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960E930-8A07-304A-BD47-E2E483F911F3}"/>
                </a:ext>
              </a:extLst>
            </p:cNvPr>
            <p:cNvGrpSpPr/>
            <p:nvPr/>
          </p:nvGrpSpPr>
          <p:grpSpPr>
            <a:xfrm>
              <a:off x="1660483" y="1199783"/>
              <a:ext cx="7453880" cy="6146766"/>
              <a:chOff x="1573816" y="1140292"/>
              <a:chExt cx="7453880" cy="6146766"/>
            </a:xfrm>
          </p:grpSpPr>
          <p:sp>
            <p:nvSpPr>
              <p:cNvPr id="227" name="Rounded Rectangle 226">
                <a:extLst>
                  <a:ext uri="{FF2B5EF4-FFF2-40B4-BE49-F238E27FC236}">
                    <a16:creationId xmlns:a16="http://schemas.microsoft.com/office/drawing/2014/main" id="{183851AE-DCF4-8A49-A6E6-DEB8BD628896}"/>
                  </a:ext>
                </a:extLst>
              </p:cNvPr>
              <p:cNvSpPr/>
              <p:nvPr/>
            </p:nvSpPr>
            <p:spPr>
              <a:xfrm>
                <a:off x="4962145" y="1620691"/>
                <a:ext cx="1615305" cy="5493335"/>
              </a:xfrm>
              <a:prstGeom prst="roundRect">
                <a:avLst>
                  <a:gd name="adj" fmla="val 0"/>
                </a:avLst>
              </a:prstGeom>
              <a:solidFill>
                <a:srgbClr val="E0E0E0"/>
              </a:solidFill>
              <a:ln w="25400">
                <a:solidFill>
                  <a:srgbClr val="919191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2254DE47-83C1-604F-87BA-4021E2C9261E}"/>
                  </a:ext>
                </a:extLst>
              </p:cNvPr>
              <p:cNvGrpSpPr/>
              <p:nvPr/>
            </p:nvGrpSpPr>
            <p:grpSpPr>
              <a:xfrm>
                <a:off x="5052636" y="2269939"/>
                <a:ext cx="1663341" cy="2330803"/>
                <a:chOff x="5023182" y="2076756"/>
                <a:chExt cx="1663341" cy="2330803"/>
              </a:xfrm>
            </p:grpSpPr>
            <p:sp>
              <p:nvSpPr>
                <p:cNvPr id="288" name="Shape 535">
                  <a:extLst>
                    <a:ext uri="{FF2B5EF4-FFF2-40B4-BE49-F238E27FC236}">
                      <a16:creationId xmlns:a16="http://schemas.microsoft.com/office/drawing/2014/main" id="{00D10D50-468B-4E4C-B805-15A4C43F3FE3}"/>
                    </a:ext>
                  </a:extLst>
                </p:cNvPr>
                <p:cNvSpPr/>
                <p:nvPr/>
              </p:nvSpPr>
              <p:spPr>
                <a:xfrm>
                  <a:off x="5413041" y="2078303"/>
                  <a:ext cx="1273482" cy="292521"/>
                </a:xfrm>
                <a:prstGeom prst="rect">
                  <a:avLst/>
                </a:prstGeom>
                <a:ln w="3175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50800" tIns="50800" rIns="50800" bIns="50800">
                  <a:spAutoFit/>
                </a:bodyPr>
                <a:lstStyle>
                  <a:lvl1pPr algn="l" defTabSz="457200">
                    <a:defRPr sz="1000">
                      <a:latin typeface="Helvetica Neue"/>
                      <a:ea typeface="Helvetica Neue"/>
                      <a:cs typeface="Helvetica Neue"/>
                      <a:sym typeface="Helvetica Neue"/>
                    </a:defRPr>
                  </a:lvl1pPr>
                </a:lstStyle>
                <a:p>
                  <a:pPr lvl="0">
                    <a:defRPr sz="1800"/>
                  </a:pPr>
                  <a:r>
                    <a:rPr lang="en-US" sz="120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Subnet</a:t>
                  </a:r>
                  <a:endParaRPr sz="1200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  <p:sp>
              <p:nvSpPr>
                <p:cNvPr id="294" name="Shape 535">
                  <a:extLst>
                    <a:ext uri="{FF2B5EF4-FFF2-40B4-BE49-F238E27FC236}">
                      <a16:creationId xmlns:a16="http://schemas.microsoft.com/office/drawing/2014/main" id="{F04A25F4-CA21-114A-904A-512917BF2697}"/>
                    </a:ext>
                  </a:extLst>
                </p:cNvPr>
                <p:cNvSpPr/>
                <p:nvPr/>
              </p:nvSpPr>
              <p:spPr>
                <a:xfrm>
                  <a:off x="5393231" y="2275455"/>
                  <a:ext cx="1273482" cy="292521"/>
                </a:xfrm>
                <a:prstGeom prst="rect">
                  <a:avLst/>
                </a:prstGeom>
                <a:ln w="3175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50800" tIns="50800" rIns="50800" bIns="50800">
                  <a:spAutoFit/>
                </a:bodyPr>
                <a:lstStyle>
                  <a:lvl1pPr algn="l" defTabSz="457200">
                    <a:defRPr sz="1000">
                      <a:latin typeface="Helvetica Neue"/>
                      <a:ea typeface="Helvetica Neue"/>
                      <a:cs typeface="Helvetica Neue"/>
                      <a:sym typeface="Helvetica Neue"/>
                    </a:defRPr>
                  </a:lvl1pPr>
                </a:lstStyle>
                <a:p>
                  <a:pPr lvl="0">
                    <a:defRPr sz="1800"/>
                  </a:pPr>
                  <a:r>
                    <a:rPr lang="en-US" sz="120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10.20.30.0/24</a:t>
                  </a:r>
                  <a:endParaRPr sz="1200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  <p:sp>
              <p:nvSpPr>
                <p:cNvPr id="223" name="Shape 535">
                  <a:extLst>
                    <a:ext uri="{FF2B5EF4-FFF2-40B4-BE49-F238E27FC236}">
                      <a16:creationId xmlns:a16="http://schemas.microsoft.com/office/drawing/2014/main" id="{44C38763-4248-FC43-8D43-EDE6973479D7}"/>
                    </a:ext>
                  </a:extLst>
                </p:cNvPr>
                <p:cNvSpPr/>
                <p:nvPr/>
              </p:nvSpPr>
              <p:spPr>
                <a:xfrm>
                  <a:off x="5035497" y="2414946"/>
                  <a:ext cx="512741" cy="292521"/>
                </a:xfrm>
                <a:prstGeom prst="rect">
                  <a:avLst/>
                </a:prstGeom>
                <a:ln w="3175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50800" tIns="50800" rIns="50800" bIns="50800">
                  <a:spAutoFit/>
                </a:bodyPr>
                <a:lstStyle>
                  <a:lvl1pPr algn="l" defTabSz="457200">
                    <a:defRPr sz="1000">
                      <a:latin typeface="Helvetica Neue"/>
                      <a:ea typeface="Helvetica Neue"/>
                      <a:cs typeface="Helvetica Neue"/>
                      <a:sym typeface="Helvetica Neue"/>
                    </a:defRPr>
                  </a:lvl1pPr>
                </a:lstStyle>
                <a:p>
                  <a:pPr lvl="0">
                    <a:defRPr sz="1800"/>
                  </a:pPr>
                  <a:r>
                    <a:rPr lang="en-US" sz="120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ACL</a:t>
                  </a:r>
                  <a:endParaRPr sz="1200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  <p:sp>
              <p:nvSpPr>
                <p:cNvPr id="267" name="Rounded Rectangle 28">
                  <a:extLst>
                    <a:ext uri="{FF2B5EF4-FFF2-40B4-BE49-F238E27FC236}">
                      <a16:creationId xmlns:a16="http://schemas.microsoft.com/office/drawing/2014/main" id="{F676AFF8-33D8-5C47-B61D-ABA8E4AA5EF8}"/>
                    </a:ext>
                  </a:extLst>
                </p:cNvPr>
                <p:cNvSpPr/>
                <p:nvPr/>
              </p:nvSpPr>
              <p:spPr>
                <a:xfrm>
                  <a:off x="5023182" y="2076756"/>
                  <a:ext cx="1396732" cy="2330803"/>
                </a:xfrm>
                <a:prstGeom prst="roundRect">
                  <a:avLst>
                    <a:gd name="adj" fmla="val 0"/>
                  </a:avLst>
                </a:prstGeom>
                <a:solidFill>
                  <a:srgbClr val="E6F0E2"/>
                </a:solidFill>
                <a:ln w="25400">
                  <a:solidFill>
                    <a:srgbClr val="00882B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9C5CEAFB-B30C-E84E-9421-EE7CFF8276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052750" y="2111472"/>
                  <a:ext cx="391872" cy="359216"/>
                </a:xfrm>
                <a:prstGeom prst="rect">
                  <a:avLst/>
                </a:prstGeom>
              </p:spPr>
            </p:pic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75F688CD-6246-994E-BE4D-C6E5F76C6034}"/>
                  </a:ext>
                </a:extLst>
              </p:cNvPr>
              <p:cNvGrpSpPr/>
              <p:nvPr/>
            </p:nvGrpSpPr>
            <p:grpSpPr>
              <a:xfrm>
                <a:off x="1729471" y="1629787"/>
                <a:ext cx="2480647" cy="5475498"/>
                <a:chOff x="1700017" y="1436604"/>
                <a:chExt cx="2480647" cy="5475498"/>
              </a:xfrm>
            </p:grpSpPr>
            <p:sp>
              <p:nvSpPr>
                <p:cNvPr id="210" name="Rounded Rectangle 209">
                  <a:extLst>
                    <a:ext uri="{FF2B5EF4-FFF2-40B4-BE49-F238E27FC236}">
                      <a16:creationId xmlns:a16="http://schemas.microsoft.com/office/drawing/2014/main" id="{86F6E7DB-F185-1646-91CC-8FEC50FF7F74}"/>
                    </a:ext>
                  </a:extLst>
                </p:cNvPr>
                <p:cNvSpPr/>
                <p:nvPr/>
              </p:nvSpPr>
              <p:spPr>
                <a:xfrm>
                  <a:off x="1700017" y="1436604"/>
                  <a:ext cx="2480647" cy="5475498"/>
                </a:xfrm>
                <a:prstGeom prst="roundRect">
                  <a:avLst>
                    <a:gd name="adj" fmla="val 0"/>
                  </a:avLst>
                </a:prstGeom>
                <a:solidFill>
                  <a:srgbClr val="E0E0E0"/>
                </a:solidFill>
                <a:ln w="25400">
                  <a:solidFill>
                    <a:srgbClr val="919191"/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sp>
              <p:nvSpPr>
                <p:cNvPr id="221" name="Shape 535">
                  <a:extLst>
                    <a:ext uri="{FF2B5EF4-FFF2-40B4-BE49-F238E27FC236}">
                      <a16:creationId xmlns:a16="http://schemas.microsoft.com/office/drawing/2014/main" id="{6EA0ABE4-0911-754E-BC60-54893672300B}"/>
                    </a:ext>
                  </a:extLst>
                </p:cNvPr>
                <p:cNvSpPr/>
                <p:nvPr/>
              </p:nvSpPr>
              <p:spPr>
                <a:xfrm>
                  <a:off x="2183830" y="1445228"/>
                  <a:ext cx="1936074" cy="480571"/>
                </a:xfrm>
                <a:prstGeom prst="rect">
                  <a:avLst/>
                </a:prstGeom>
                <a:ln w="3175"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50800" tIns="50800" rIns="50800" bIns="50800">
                  <a:spAutoFit/>
                </a:bodyPr>
                <a:lstStyle>
                  <a:lvl1pPr algn="l" defTabSz="457200">
                    <a:defRPr sz="1000">
                      <a:latin typeface="Helvetica Neue"/>
                      <a:ea typeface="Helvetica Neue"/>
                      <a:cs typeface="Helvetica Neue"/>
                      <a:sym typeface="Helvetica Neue"/>
                    </a:defRPr>
                  </a:lvl1pPr>
                </a:lstStyle>
                <a:p>
                  <a:pPr lvl="0">
                    <a:defRPr sz="1800"/>
                  </a:pPr>
                  <a:r>
                    <a:rPr lang="en-US" sz="120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    Zone 1 </a:t>
                  </a:r>
                </a:p>
                <a:p>
                  <a:pPr lvl="0">
                    <a:defRPr sz="1800"/>
                  </a:pPr>
                  <a:r>
                    <a:rPr lang="en-US" sz="120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10.10.0.0/16</a:t>
                  </a:r>
                  <a:endParaRPr sz="1200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63CC3C43-2C8B-2840-8E7A-ABEE92B6B1B0}"/>
                  </a:ext>
                </a:extLst>
              </p:cNvPr>
              <p:cNvGrpSpPr/>
              <p:nvPr/>
            </p:nvGrpSpPr>
            <p:grpSpPr>
              <a:xfrm>
                <a:off x="2681252" y="2267453"/>
                <a:ext cx="1657319" cy="2360506"/>
                <a:chOff x="2651798" y="2074270"/>
                <a:chExt cx="1657319" cy="2360506"/>
              </a:xfrm>
            </p:grpSpPr>
            <p:sp>
              <p:nvSpPr>
                <p:cNvPr id="255" name="Rounded Rectangle 28">
                  <a:extLst>
                    <a:ext uri="{FF2B5EF4-FFF2-40B4-BE49-F238E27FC236}">
                      <a16:creationId xmlns:a16="http://schemas.microsoft.com/office/drawing/2014/main" id="{F693FCE3-7F0E-2A43-9E90-FD05D61E854A}"/>
                    </a:ext>
                  </a:extLst>
                </p:cNvPr>
                <p:cNvSpPr/>
                <p:nvPr/>
              </p:nvSpPr>
              <p:spPr>
                <a:xfrm>
                  <a:off x="2651798" y="2123038"/>
                  <a:ext cx="1396732" cy="2311738"/>
                </a:xfrm>
                <a:prstGeom prst="roundRect">
                  <a:avLst>
                    <a:gd name="adj" fmla="val 0"/>
                  </a:avLst>
                </a:prstGeom>
                <a:solidFill>
                  <a:srgbClr val="E6F9E2"/>
                </a:solidFill>
                <a:ln w="25400">
                  <a:solidFill>
                    <a:srgbClr val="00882B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sp>
              <p:nvSpPr>
                <p:cNvPr id="292" name="Shape 535">
                  <a:extLst>
                    <a:ext uri="{FF2B5EF4-FFF2-40B4-BE49-F238E27FC236}">
                      <a16:creationId xmlns:a16="http://schemas.microsoft.com/office/drawing/2014/main" id="{1F228374-3A8E-7342-A13F-3AEF80328266}"/>
                    </a:ext>
                  </a:extLst>
                </p:cNvPr>
                <p:cNvSpPr/>
                <p:nvPr/>
              </p:nvSpPr>
              <p:spPr>
                <a:xfrm>
                  <a:off x="3035635" y="2074270"/>
                  <a:ext cx="1273482" cy="471924"/>
                </a:xfrm>
                <a:prstGeom prst="rect">
                  <a:avLst/>
                </a:prstGeom>
                <a:ln w="3175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50800" tIns="50800" rIns="50800" bIns="50800">
                  <a:spAutoFit/>
                </a:bodyPr>
                <a:lstStyle>
                  <a:lvl1pPr algn="l" defTabSz="457200">
                    <a:defRPr sz="1000">
                      <a:latin typeface="Helvetica Neue"/>
                      <a:ea typeface="Helvetica Neue"/>
                      <a:cs typeface="Helvetica Neue"/>
                      <a:sym typeface="Helvetica Neue"/>
                    </a:defRPr>
                  </a:lvl1pPr>
                </a:lstStyle>
                <a:p>
                  <a:pPr lvl="0">
                    <a:defRPr sz="1800"/>
                  </a:pPr>
                  <a:r>
                    <a:rPr lang="en-US" sz="120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10.10.10.0/24</a:t>
                  </a:r>
                </a:p>
                <a:p>
                  <a:pPr lvl="0">
                    <a:defRPr sz="1800"/>
                  </a:pPr>
                  <a:r>
                    <a:rPr lang="en-US" sz="120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ACL 1</a:t>
                  </a:r>
                  <a:endParaRPr sz="1200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  <p:pic>
              <p:nvPicPr>
                <p:cNvPr id="275" name="Picture 274">
                  <a:extLst>
                    <a:ext uri="{FF2B5EF4-FFF2-40B4-BE49-F238E27FC236}">
                      <a16:creationId xmlns:a16="http://schemas.microsoft.com/office/drawing/2014/main" id="{B687D34E-06C9-9242-AA6A-A49CA5A8B9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676092" y="2150259"/>
                  <a:ext cx="391872" cy="359216"/>
                </a:xfrm>
                <a:prstGeom prst="rect">
                  <a:avLst/>
                </a:prstGeom>
              </p:spPr>
            </p:pic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99B2E8B3-A479-8E44-947C-A49DB9CB8A94}"/>
                  </a:ext>
                </a:extLst>
              </p:cNvPr>
              <p:cNvGrpSpPr/>
              <p:nvPr/>
            </p:nvGrpSpPr>
            <p:grpSpPr>
              <a:xfrm>
                <a:off x="5032764" y="5033477"/>
                <a:ext cx="1672386" cy="1891876"/>
                <a:chOff x="5003310" y="4840294"/>
                <a:chExt cx="1672386" cy="1891876"/>
              </a:xfrm>
            </p:grpSpPr>
            <p:sp>
              <p:nvSpPr>
                <p:cNvPr id="266" name="Rounded Rectangle 28">
                  <a:extLst>
                    <a:ext uri="{FF2B5EF4-FFF2-40B4-BE49-F238E27FC236}">
                      <a16:creationId xmlns:a16="http://schemas.microsoft.com/office/drawing/2014/main" id="{827C7B2E-2568-4942-8F14-53FAF5C7344F}"/>
                    </a:ext>
                  </a:extLst>
                </p:cNvPr>
                <p:cNvSpPr/>
                <p:nvPr/>
              </p:nvSpPr>
              <p:spPr>
                <a:xfrm>
                  <a:off x="5003310" y="4869861"/>
                  <a:ext cx="1423546" cy="1862309"/>
                </a:xfrm>
                <a:prstGeom prst="roundRect">
                  <a:avLst>
                    <a:gd name="adj" fmla="val 0"/>
                  </a:avLst>
                </a:prstGeom>
                <a:solidFill>
                  <a:srgbClr val="E6F0E2"/>
                </a:solidFill>
                <a:ln w="25400">
                  <a:solidFill>
                    <a:srgbClr val="00882B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sp>
              <p:nvSpPr>
                <p:cNvPr id="295" name="Shape 535">
                  <a:extLst>
                    <a:ext uri="{FF2B5EF4-FFF2-40B4-BE49-F238E27FC236}">
                      <a16:creationId xmlns:a16="http://schemas.microsoft.com/office/drawing/2014/main" id="{BCC23055-9D62-7B4A-831F-6EBE97C6B568}"/>
                    </a:ext>
                  </a:extLst>
                </p:cNvPr>
                <p:cNvSpPr/>
                <p:nvPr/>
              </p:nvSpPr>
              <p:spPr>
                <a:xfrm>
                  <a:off x="5402214" y="4840294"/>
                  <a:ext cx="1273482" cy="471924"/>
                </a:xfrm>
                <a:prstGeom prst="rect">
                  <a:avLst/>
                </a:prstGeom>
                <a:ln w="3175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50800" tIns="50800" rIns="50800" bIns="50800">
                  <a:spAutoFit/>
                </a:bodyPr>
                <a:lstStyle>
                  <a:lvl1pPr algn="l" defTabSz="457200">
                    <a:defRPr sz="1000">
                      <a:latin typeface="Helvetica Neue"/>
                      <a:ea typeface="Helvetica Neue"/>
                      <a:cs typeface="Helvetica Neue"/>
                      <a:sym typeface="Helvetica Neue"/>
                    </a:defRPr>
                  </a:lvl1pPr>
                </a:lstStyle>
                <a:p>
                  <a:pPr lvl="0">
                    <a:defRPr sz="1800"/>
                  </a:pPr>
                  <a:r>
                    <a:rPr lang="en-US" sz="120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10.20.40.0/24</a:t>
                  </a:r>
                </a:p>
                <a:p>
                  <a:pPr lvl="0">
                    <a:defRPr sz="1800"/>
                  </a:pPr>
                  <a:r>
                    <a:rPr lang="en-US" sz="120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ACL 2</a:t>
                  </a:r>
                  <a:endParaRPr sz="1200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  <p:pic>
              <p:nvPicPr>
                <p:cNvPr id="53" name="Picture 52">
                  <a:extLst>
                    <a:ext uri="{FF2B5EF4-FFF2-40B4-BE49-F238E27FC236}">
                      <a16:creationId xmlns:a16="http://schemas.microsoft.com/office/drawing/2014/main" id="{067993FB-4CBF-9540-ACE1-9A95DB1C7E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29720" y="4905098"/>
                  <a:ext cx="405904" cy="372079"/>
                </a:xfrm>
                <a:prstGeom prst="rect">
                  <a:avLst/>
                </a:prstGeom>
              </p:spPr>
            </p:pic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1C948FF9-39F6-144B-B747-45FC589FBCD7}"/>
                  </a:ext>
                </a:extLst>
              </p:cNvPr>
              <p:cNvGrpSpPr/>
              <p:nvPr/>
            </p:nvGrpSpPr>
            <p:grpSpPr>
              <a:xfrm>
                <a:off x="2663568" y="5028588"/>
                <a:ext cx="1691559" cy="1890990"/>
                <a:chOff x="2634114" y="4835405"/>
                <a:chExt cx="1691559" cy="1890990"/>
              </a:xfrm>
            </p:grpSpPr>
            <p:sp>
              <p:nvSpPr>
                <p:cNvPr id="265" name="Rounded Rectangle 28">
                  <a:extLst>
                    <a:ext uri="{FF2B5EF4-FFF2-40B4-BE49-F238E27FC236}">
                      <a16:creationId xmlns:a16="http://schemas.microsoft.com/office/drawing/2014/main" id="{C7AA37D5-18DB-D04B-834D-8339EE70C342}"/>
                    </a:ext>
                  </a:extLst>
                </p:cNvPr>
                <p:cNvSpPr/>
                <p:nvPr/>
              </p:nvSpPr>
              <p:spPr>
                <a:xfrm>
                  <a:off x="2634114" y="4864086"/>
                  <a:ext cx="1441445" cy="1862309"/>
                </a:xfrm>
                <a:prstGeom prst="roundRect">
                  <a:avLst>
                    <a:gd name="adj" fmla="val 0"/>
                  </a:avLst>
                </a:prstGeom>
                <a:solidFill>
                  <a:srgbClr val="E6F0E2"/>
                </a:solidFill>
                <a:ln w="25400">
                  <a:solidFill>
                    <a:srgbClr val="00882B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sp>
              <p:nvSpPr>
                <p:cNvPr id="293" name="Shape 535">
                  <a:extLst>
                    <a:ext uri="{FF2B5EF4-FFF2-40B4-BE49-F238E27FC236}">
                      <a16:creationId xmlns:a16="http://schemas.microsoft.com/office/drawing/2014/main" id="{1FD02254-E6D9-B249-9D3A-C59DD70B3782}"/>
                    </a:ext>
                  </a:extLst>
                </p:cNvPr>
                <p:cNvSpPr/>
                <p:nvPr/>
              </p:nvSpPr>
              <p:spPr>
                <a:xfrm>
                  <a:off x="3052191" y="4835405"/>
                  <a:ext cx="1273482" cy="471924"/>
                </a:xfrm>
                <a:prstGeom prst="rect">
                  <a:avLst/>
                </a:prstGeom>
                <a:ln w="3175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50800" tIns="50800" rIns="50800" bIns="50800">
                  <a:spAutoFit/>
                </a:bodyPr>
                <a:lstStyle>
                  <a:lvl1pPr algn="l" defTabSz="457200">
                    <a:defRPr sz="1000">
                      <a:latin typeface="Helvetica Neue"/>
                      <a:ea typeface="Helvetica Neue"/>
                      <a:cs typeface="Helvetica Neue"/>
                      <a:sym typeface="Helvetica Neue"/>
                    </a:defRPr>
                  </a:lvl1pPr>
                </a:lstStyle>
                <a:p>
                  <a:pPr lvl="0">
                    <a:defRPr sz="1800"/>
                  </a:pPr>
                  <a:r>
                    <a:rPr lang="en-US" sz="120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10.10.20.0/24</a:t>
                  </a:r>
                </a:p>
                <a:p>
                  <a:pPr lvl="0">
                    <a:defRPr sz="1800"/>
                  </a:pPr>
                  <a:r>
                    <a:rPr lang="en-US" sz="120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ACL 2</a:t>
                  </a:r>
                  <a:endParaRPr sz="1200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  <p:pic>
              <p:nvPicPr>
                <p:cNvPr id="280" name="Picture 279">
                  <a:extLst>
                    <a:ext uri="{FF2B5EF4-FFF2-40B4-BE49-F238E27FC236}">
                      <a16:creationId xmlns:a16="http://schemas.microsoft.com/office/drawing/2014/main" id="{B6BCC87D-7646-C344-98A3-F508F76907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667746" y="4892581"/>
                  <a:ext cx="405904" cy="372079"/>
                </a:xfrm>
                <a:prstGeom prst="rect">
                  <a:avLst/>
                </a:prstGeom>
              </p:spPr>
            </p:pic>
          </p:grpSp>
          <p:sp>
            <p:nvSpPr>
              <p:cNvPr id="384" name="Rounded Rectangle 383">
                <a:extLst>
                  <a:ext uri="{FF2B5EF4-FFF2-40B4-BE49-F238E27FC236}">
                    <a16:creationId xmlns:a16="http://schemas.microsoft.com/office/drawing/2014/main" id="{50A1D703-D6A0-FB4A-BDE2-26E654E4EE92}"/>
                  </a:ext>
                </a:extLst>
              </p:cNvPr>
              <p:cNvSpPr/>
              <p:nvPr/>
            </p:nvSpPr>
            <p:spPr>
              <a:xfrm>
                <a:off x="7068341" y="1652416"/>
                <a:ext cx="1130650" cy="2999879"/>
              </a:xfrm>
              <a:prstGeom prst="roundRect">
                <a:avLst>
                  <a:gd name="adj" fmla="val 0"/>
                </a:avLst>
              </a:prstGeom>
              <a:solidFill>
                <a:srgbClr val="E0E0E0"/>
              </a:solidFill>
              <a:ln w="25400">
                <a:solidFill>
                  <a:srgbClr val="919191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cxnSp>
            <p:nvCxnSpPr>
              <p:cNvPr id="242" name="Straight Arrow Connector 241">
                <a:extLst>
                  <a:ext uri="{FF2B5EF4-FFF2-40B4-BE49-F238E27FC236}">
                    <a16:creationId xmlns:a16="http://schemas.microsoft.com/office/drawing/2014/main" id="{E6A5DFC5-676E-A549-BEEA-9022F28A13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60479" y="5655164"/>
                <a:ext cx="3109" cy="348169"/>
              </a:xfrm>
              <a:prstGeom prst="straightConnector1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400000"/>
                <a:headEnd type="none"/>
                <a:tailEnd type="non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01" name="Straight Arrow Connector 110">
                <a:extLst>
                  <a:ext uri="{FF2B5EF4-FFF2-40B4-BE49-F238E27FC236}">
                    <a16:creationId xmlns:a16="http://schemas.microsoft.com/office/drawing/2014/main" id="{4FC6F156-F0AD-7E48-864D-F0701261F3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0412" y="5648328"/>
                <a:ext cx="1391890" cy="403383"/>
              </a:xfrm>
              <a:prstGeom prst="bentConnector2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400000"/>
                <a:headEnd type="none"/>
                <a:tailEnd type="non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03" name="Straight Arrow Connector 110">
                <a:extLst>
                  <a:ext uri="{FF2B5EF4-FFF2-40B4-BE49-F238E27FC236}">
                    <a16:creationId xmlns:a16="http://schemas.microsoft.com/office/drawing/2014/main" id="{5A7A9ABF-1BFE-AD42-B1B5-B2064EA4367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3253694" y="5648326"/>
                <a:ext cx="1296487" cy="387889"/>
              </a:xfrm>
              <a:prstGeom prst="bentConnector2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400000"/>
                <a:headEnd type="none"/>
                <a:tailEnd type="non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82" name="Straight Arrow Connector 110">
                <a:extLst>
                  <a:ext uri="{FF2B5EF4-FFF2-40B4-BE49-F238E27FC236}">
                    <a16:creationId xmlns:a16="http://schemas.microsoft.com/office/drawing/2014/main" id="{9BA10748-8F3C-BE4B-97F7-A2BE71969E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8073" y="2899028"/>
                <a:ext cx="347473" cy="8799"/>
              </a:xfrm>
              <a:prstGeom prst="straightConnector1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400000"/>
                <a:headEnd type="triangle" w="lg" len="med"/>
                <a:tailEnd type="none" w="lg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1" name="Rounded Rectangle 150">
                <a:extLst>
                  <a:ext uri="{FF2B5EF4-FFF2-40B4-BE49-F238E27FC236}">
                    <a16:creationId xmlns:a16="http://schemas.microsoft.com/office/drawing/2014/main" id="{20352293-EEF5-9D40-946A-8A0DD46BD8A1}"/>
                  </a:ext>
                </a:extLst>
              </p:cNvPr>
              <p:cNvSpPr/>
              <p:nvPr/>
            </p:nvSpPr>
            <p:spPr>
              <a:xfrm>
                <a:off x="2801387" y="5772433"/>
                <a:ext cx="3526874" cy="846699"/>
              </a:xfrm>
              <a:prstGeom prst="roundRect">
                <a:avLst>
                  <a:gd name="adj" fmla="val 0"/>
                </a:avLst>
              </a:prstGeom>
              <a:noFill/>
              <a:ln w="25400">
                <a:solidFill>
                  <a:srgbClr val="FF0000"/>
                </a:solidFill>
                <a:prstDash val="dash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cxnSp>
            <p:nvCxnSpPr>
              <p:cNvPr id="229" name="Straight Arrow Connector 228">
                <a:extLst>
                  <a:ext uri="{FF2B5EF4-FFF2-40B4-BE49-F238E27FC236}">
                    <a16:creationId xmlns:a16="http://schemas.microsoft.com/office/drawing/2014/main" id="{6630BE55-0878-1743-9C1A-C2B8CD0EC5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8676" y="5964409"/>
                <a:ext cx="0" cy="301432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triangle" w="lg" len="med"/>
                <a:tailEnd type="triangle" w="lg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237" name="Shape 535">
                <a:extLst>
                  <a:ext uri="{FF2B5EF4-FFF2-40B4-BE49-F238E27FC236}">
                    <a16:creationId xmlns:a16="http://schemas.microsoft.com/office/drawing/2014/main" id="{AB11E29A-81F9-D240-BED5-15803B615229}"/>
                  </a:ext>
                </a:extLst>
              </p:cNvPr>
              <p:cNvSpPr/>
              <p:nvPr/>
            </p:nvSpPr>
            <p:spPr>
              <a:xfrm>
                <a:off x="5420735" y="1622656"/>
                <a:ext cx="1273482" cy="480571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  Zone 2</a:t>
                </a:r>
              </a:p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10.20.0.0/16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86" name="Shape 535">
                <a:extLst>
                  <a:ext uri="{FF2B5EF4-FFF2-40B4-BE49-F238E27FC236}">
                    <a16:creationId xmlns:a16="http://schemas.microsoft.com/office/drawing/2014/main" id="{3B57AFC8-23A3-3A44-9866-7DA0D2EB5D32}"/>
                  </a:ext>
                </a:extLst>
              </p:cNvPr>
              <p:cNvSpPr/>
              <p:nvPr/>
            </p:nvSpPr>
            <p:spPr>
              <a:xfrm>
                <a:off x="5473903" y="3703476"/>
                <a:ext cx="465577" cy="271869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05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VSI</a:t>
                </a:r>
                <a:endParaRPr sz="105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grpSp>
            <p:nvGrpSpPr>
              <p:cNvPr id="309" name="Group 308">
                <a:extLst>
                  <a:ext uri="{FF2B5EF4-FFF2-40B4-BE49-F238E27FC236}">
                    <a16:creationId xmlns:a16="http://schemas.microsoft.com/office/drawing/2014/main" id="{59903F46-20C7-CB41-9419-A40D9506BC24}"/>
                  </a:ext>
                </a:extLst>
              </p:cNvPr>
              <p:cNvGrpSpPr/>
              <p:nvPr/>
            </p:nvGrpSpPr>
            <p:grpSpPr>
              <a:xfrm>
                <a:off x="5675108" y="5914379"/>
                <a:ext cx="465577" cy="465577"/>
                <a:chOff x="559577" y="2006407"/>
                <a:chExt cx="704088" cy="704088"/>
              </a:xfrm>
            </p:grpSpPr>
            <p:sp>
              <p:nvSpPr>
                <p:cNvPr id="310" name="Shape 252">
                  <a:extLst>
                    <a:ext uri="{FF2B5EF4-FFF2-40B4-BE49-F238E27FC236}">
                      <a16:creationId xmlns:a16="http://schemas.microsoft.com/office/drawing/2014/main" id="{59733294-9855-7D44-B77E-A9B991B90F5C}"/>
                    </a:ext>
                  </a:extLst>
                </p:cNvPr>
                <p:cNvSpPr/>
                <p:nvPr/>
              </p:nvSpPr>
              <p:spPr>
                <a:xfrm>
                  <a:off x="559577" y="2006407"/>
                  <a:ext cx="704088" cy="7040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311" name="Picture 310">
                  <a:extLst>
                    <a:ext uri="{FF2B5EF4-FFF2-40B4-BE49-F238E27FC236}">
                      <a16:creationId xmlns:a16="http://schemas.microsoft.com/office/drawing/2014/main" id="{8AEFE96F-A079-4A4D-A4E4-C466EEDB28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33103" y="2031674"/>
                  <a:ext cx="518254" cy="556643"/>
                </a:xfrm>
                <a:prstGeom prst="rect">
                  <a:avLst/>
                </a:prstGeom>
              </p:spPr>
            </p:pic>
          </p:grpSp>
          <p:grpSp>
            <p:nvGrpSpPr>
              <p:cNvPr id="312" name="Group 311">
                <a:extLst>
                  <a:ext uri="{FF2B5EF4-FFF2-40B4-BE49-F238E27FC236}">
                    <a16:creationId xmlns:a16="http://schemas.microsoft.com/office/drawing/2014/main" id="{EC9AF665-19F3-814F-8825-957605700A70}"/>
                  </a:ext>
                </a:extLst>
              </p:cNvPr>
              <p:cNvGrpSpPr/>
              <p:nvPr/>
            </p:nvGrpSpPr>
            <p:grpSpPr>
              <a:xfrm>
                <a:off x="2980906" y="5897671"/>
                <a:ext cx="465577" cy="465577"/>
                <a:chOff x="559577" y="2006407"/>
                <a:chExt cx="704088" cy="704088"/>
              </a:xfrm>
            </p:grpSpPr>
            <p:sp>
              <p:nvSpPr>
                <p:cNvPr id="313" name="Shape 252">
                  <a:extLst>
                    <a:ext uri="{FF2B5EF4-FFF2-40B4-BE49-F238E27FC236}">
                      <a16:creationId xmlns:a16="http://schemas.microsoft.com/office/drawing/2014/main" id="{23466AF5-EAB0-9749-8306-D3FF3CE0029C}"/>
                    </a:ext>
                  </a:extLst>
                </p:cNvPr>
                <p:cNvSpPr/>
                <p:nvPr/>
              </p:nvSpPr>
              <p:spPr>
                <a:xfrm>
                  <a:off x="559577" y="2006407"/>
                  <a:ext cx="704088" cy="7040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314" name="Picture 313">
                  <a:extLst>
                    <a:ext uri="{FF2B5EF4-FFF2-40B4-BE49-F238E27FC236}">
                      <a16:creationId xmlns:a16="http://schemas.microsoft.com/office/drawing/2014/main" id="{DA711182-A7D2-A246-9899-B1CF288146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33103" y="2031674"/>
                  <a:ext cx="518254" cy="556643"/>
                </a:xfrm>
                <a:prstGeom prst="rect">
                  <a:avLst/>
                </a:prstGeom>
              </p:spPr>
            </p:pic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AABAB508-8B67-4842-889F-DA792FE7378F}"/>
                  </a:ext>
                </a:extLst>
              </p:cNvPr>
              <p:cNvGrpSpPr/>
              <p:nvPr/>
            </p:nvGrpSpPr>
            <p:grpSpPr>
              <a:xfrm>
                <a:off x="7350390" y="5154928"/>
                <a:ext cx="487327" cy="853929"/>
                <a:chOff x="8528541" y="4711448"/>
                <a:chExt cx="487327" cy="853929"/>
              </a:xfrm>
            </p:grpSpPr>
            <p:grpSp>
              <p:nvGrpSpPr>
                <p:cNvPr id="217" name="Group 216">
                  <a:extLst>
                    <a:ext uri="{FF2B5EF4-FFF2-40B4-BE49-F238E27FC236}">
                      <a16:creationId xmlns:a16="http://schemas.microsoft.com/office/drawing/2014/main" id="{F4892E39-C3CB-AE49-BF5F-F4E2DC4180D9}"/>
                    </a:ext>
                  </a:extLst>
                </p:cNvPr>
                <p:cNvGrpSpPr/>
                <p:nvPr/>
              </p:nvGrpSpPr>
              <p:grpSpPr>
                <a:xfrm>
                  <a:off x="8558668" y="4711448"/>
                  <a:ext cx="457200" cy="457200"/>
                  <a:chOff x="8812596" y="1975426"/>
                  <a:chExt cx="751660" cy="692612"/>
                </a:xfrm>
              </p:grpSpPr>
              <p:sp>
                <p:nvSpPr>
                  <p:cNvPr id="218" name="Shape 252">
                    <a:extLst>
                      <a:ext uri="{FF2B5EF4-FFF2-40B4-BE49-F238E27FC236}">
                        <a16:creationId xmlns:a16="http://schemas.microsoft.com/office/drawing/2014/main" id="{A59CD37C-8585-394E-AF33-00BD0064DACF}"/>
                      </a:ext>
                    </a:extLst>
                  </p:cNvPr>
                  <p:cNvSpPr/>
                  <p:nvPr/>
                </p:nvSpPr>
                <p:spPr>
                  <a:xfrm>
                    <a:off x="8812596" y="1975426"/>
                    <a:ext cx="751660" cy="69261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rgbClr val="8DC53F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1800">
                        <a:solidFill>
                          <a:srgbClr val="FFFFFF"/>
                        </a:solidFill>
                      </a:defRPr>
                    </a:pPr>
                    <a:endParaRPr dirty="0"/>
                  </a:p>
                </p:txBody>
              </p:sp>
              <p:pic>
                <p:nvPicPr>
                  <p:cNvPr id="219" name="Picture 218">
                    <a:extLst>
                      <a:ext uri="{FF2B5EF4-FFF2-40B4-BE49-F238E27FC236}">
                        <a16:creationId xmlns:a16="http://schemas.microsoft.com/office/drawing/2014/main" id="{2C802CBD-4ACD-C246-8D4C-EDB5D254B60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>
                    <a:biLevel thresh="25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961609" y="2080866"/>
                    <a:ext cx="461592" cy="46159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30" name="Shape 535">
                  <a:extLst>
                    <a:ext uri="{FF2B5EF4-FFF2-40B4-BE49-F238E27FC236}">
                      <a16:creationId xmlns:a16="http://schemas.microsoft.com/office/drawing/2014/main" id="{AACB9A12-0175-5747-BCF3-DE3B55C358D3}"/>
                    </a:ext>
                  </a:extLst>
                </p:cNvPr>
                <p:cNvSpPr/>
                <p:nvPr/>
              </p:nvSpPr>
              <p:spPr>
                <a:xfrm>
                  <a:off x="8528541" y="5139619"/>
                  <a:ext cx="468301" cy="425758"/>
                </a:xfrm>
                <a:prstGeom prst="rect">
                  <a:avLst/>
                </a:prstGeom>
                <a:ln w="3175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50800" tIns="50800" rIns="50800" bIns="50800">
                  <a:spAutoFit/>
                </a:bodyPr>
                <a:lstStyle>
                  <a:lvl1pPr algn="l" defTabSz="457200">
                    <a:defRPr sz="1000">
                      <a:latin typeface="Helvetica Neue"/>
                      <a:ea typeface="Helvetica Neue"/>
                      <a:cs typeface="Helvetica Neue"/>
                      <a:sym typeface="Helvetica Neue"/>
                    </a:defRPr>
                  </a:lvl1pPr>
                </a:lstStyle>
                <a:p>
                  <a:pPr lvl="0" algn="ctr">
                    <a:defRPr sz="1800"/>
                  </a:pPr>
                  <a:r>
                    <a:rPr lang="en-US" sz="105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Direct</a:t>
                  </a:r>
                </a:p>
                <a:p>
                  <a:pPr lvl="0" algn="ctr">
                    <a:defRPr sz="1800"/>
                  </a:pPr>
                  <a:r>
                    <a:rPr lang="en-US" sz="105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Link</a:t>
                  </a:r>
                  <a:endParaRPr sz="1050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</p:grpSp>
          <p:sp>
            <p:nvSpPr>
              <p:cNvPr id="333" name="Shape 535">
                <a:extLst>
                  <a:ext uri="{FF2B5EF4-FFF2-40B4-BE49-F238E27FC236}">
                    <a16:creationId xmlns:a16="http://schemas.microsoft.com/office/drawing/2014/main" id="{9A0508D0-138E-D94D-B582-08674F59D817}"/>
                  </a:ext>
                </a:extLst>
              </p:cNvPr>
              <p:cNvSpPr/>
              <p:nvPr/>
            </p:nvSpPr>
            <p:spPr>
              <a:xfrm>
                <a:off x="3333283" y="3662971"/>
                <a:ext cx="465577" cy="271869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05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VSI</a:t>
                </a:r>
                <a:endParaRPr sz="105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36" name="Shape 535">
                <a:extLst>
                  <a:ext uri="{FF2B5EF4-FFF2-40B4-BE49-F238E27FC236}">
                    <a16:creationId xmlns:a16="http://schemas.microsoft.com/office/drawing/2014/main" id="{98E7A723-948C-BF4F-B53C-1645B43C2688}"/>
                  </a:ext>
                </a:extLst>
              </p:cNvPr>
              <p:cNvSpPr/>
              <p:nvPr/>
            </p:nvSpPr>
            <p:spPr>
              <a:xfrm>
                <a:off x="2995280" y="6347935"/>
                <a:ext cx="465577" cy="292521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VSI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37" name="Shape 535">
                <a:extLst>
                  <a:ext uri="{FF2B5EF4-FFF2-40B4-BE49-F238E27FC236}">
                    <a16:creationId xmlns:a16="http://schemas.microsoft.com/office/drawing/2014/main" id="{636C5771-778B-BC46-A755-E90BB4314886}"/>
                  </a:ext>
                </a:extLst>
              </p:cNvPr>
              <p:cNvSpPr/>
              <p:nvPr/>
            </p:nvSpPr>
            <p:spPr>
              <a:xfrm rot="21357437">
                <a:off x="3533328" y="6336880"/>
                <a:ext cx="465577" cy="292521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VSI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38" name="Shape 535">
                <a:extLst>
                  <a:ext uri="{FF2B5EF4-FFF2-40B4-BE49-F238E27FC236}">
                    <a16:creationId xmlns:a16="http://schemas.microsoft.com/office/drawing/2014/main" id="{7C0788D4-BA44-C74C-9FAF-61A57D2A5205}"/>
                  </a:ext>
                </a:extLst>
              </p:cNvPr>
              <p:cNvSpPr/>
              <p:nvPr/>
            </p:nvSpPr>
            <p:spPr>
              <a:xfrm>
                <a:off x="5198880" y="6328674"/>
                <a:ext cx="465577" cy="292521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VSI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39" name="Shape 535">
                <a:extLst>
                  <a:ext uri="{FF2B5EF4-FFF2-40B4-BE49-F238E27FC236}">
                    <a16:creationId xmlns:a16="http://schemas.microsoft.com/office/drawing/2014/main" id="{DFF0D79F-A43B-B14D-9ABB-0581C606F5E7}"/>
                  </a:ext>
                </a:extLst>
              </p:cNvPr>
              <p:cNvSpPr/>
              <p:nvPr/>
            </p:nvSpPr>
            <p:spPr>
              <a:xfrm>
                <a:off x="5744798" y="6327823"/>
                <a:ext cx="465577" cy="292521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VSI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3C4DEA99-68E3-9D4F-B2D6-A612E4FE63E6}"/>
                  </a:ext>
                </a:extLst>
              </p:cNvPr>
              <p:cNvGrpSpPr/>
              <p:nvPr/>
            </p:nvGrpSpPr>
            <p:grpSpPr>
              <a:xfrm>
                <a:off x="1767040" y="2665904"/>
                <a:ext cx="712406" cy="840836"/>
                <a:chOff x="1782316" y="2472721"/>
                <a:chExt cx="712406" cy="840836"/>
              </a:xfrm>
            </p:grpSpPr>
            <p:grpSp>
              <p:nvGrpSpPr>
                <p:cNvPr id="211" name="Group 210">
                  <a:extLst>
                    <a:ext uri="{FF2B5EF4-FFF2-40B4-BE49-F238E27FC236}">
                      <a16:creationId xmlns:a16="http://schemas.microsoft.com/office/drawing/2014/main" id="{C3F63A80-8ABC-3D42-89FD-2B64B14228F7}"/>
                    </a:ext>
                  </a:extLst>
                </p:cNvPr>
                <p:cNvGrpSpPr/>
                <p:nvPr/>
              </p:nvGrpSpPr>
              <p:grpSpPr>
                <a:xfrm>
                  <a:off x="1909919" y="2472721"/>
                  <a:ext cx="457200" cy="457200"/>
                  <a:chOff x="5270034" y="4579362"/>
                  <a:chExt cx="671031" cy="680150"/>
                </a:xfrm>
              </p:grpSpPr>
              <p:sp>
                <p:nvSpPr>
                  <p:cNvPr id="212" name="Shape 252">
                    <a:extLst>
                      <a:ext uri="{FF2B5EF4-FFF2-40B4-BE49-F238E27FC236}">
                        <a16:creationId xmlns:a16="http://schemas.microsoft.com/office/drawing/2014/main" id="{952DF4C2-8613-7345-8C88-A360575D7542}"/>
                      </a:ext>
                    </a:extLst>
                  </p:cNvPr>
                  <p:cNvSpPr/>
                  <p:nvPr/>
                </p:nvSpPr>
                <p:spPr>
                  <a:xfrm>
                    <a:off x="5270034" y="4579362"/>
                    <a:ext cx="671031" cy="6801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rgbClr val="8DC53F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1800">
                        <a:solidFill>
                          <a:srgbClr val="FFFFFF"/>
                        </a:solidFill>
                      </a:defRPr>
                    </a:pPr>
                    <a:endParaRPr/>
                  </a:p>
                </p:txBody>
              </p:sp>
              <p:pic>
                <p:nvPicPr>
                  <p:cNvPr id="213" name="Picture 212">
                    <a:extLst>
                      <a:ext uri="{FF2B5EF4-FFF2-40B4-BE49-F238E27FC236}">
                        <a16:creationId xmlns:a16="http://schemas.microsoft.com/office/drawing/2014/main" id="{96209625-D398-D141-9BCE-8A97E4EF0E4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biLevel thresh="50000"/>
                  </a:blip>
                  <a:stretch>
                    <a:fillRect/>
                  </a:stretch>
                </p:blipFill>
                <p:spPr>
                  <a:xfrm rot="10800000">
                    <a:off x="5290224" y="4707330"/>
                    <a:ext cx="535621" cy="40809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40" name="Shape 535">
                  <a:extLst>
                    <a:ext uri="{FF2B5EF4-FFF2-40B4-BE49-F238E27FC236}">
                      <a16:creationId xmlns:a16="http://schemas.microsoft.com/office/drawing/2014/main" id="{2C02157B-5ED8-0E42-BA83-2CF360E59C28}"/>
                    </a:ext>
                  </a:extLst>
                </p:cNvPr>
                <p:cNvSpPr/>
                <p:nvPr/>
              </p:nvSpPr>
              <p:spPr>
                <a:xfrm>
                  <a:off x="1782316" y="2872411"/>
                  <a:ext cx="712406" cy="441146"/>
                </a:xfrm>
                <a:prstGeom prst="rect">
                  <a:avLst/>
                </a:prstGeom>
                <a:ln w="3175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50800" tIns="50800" rIns="50800" bIns="50800">
                  <a:spAutoFit/>
                </a:bodyPr>
                <a:lstStyle>
                  <a:lvl1pPr algn="l" defTabSz="457200">
                    <a:defRPr sz="1000">
                      <a:latin typeface="Helvetica Neue"/>
                      <a:ea typeface="Helvetica Neue"/>
                      <a:cs typeface="Helvetica Neue"/>
                      <a:sym typeface="Helvetica Neue"/>
                    </a:defRPr>
                  </a:lvl1pPr>
                </a:lstStyle>
                <a:p>
                  <a:pPr lvl="0" algn="ctr">
                    <a:defRPr sz="1800"/>
                  </a:pPr>
                  <a:r>
                    <a:rPr lang="en-US" sz="105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Public Gateway</a:t>
                  </a:r>
                  <a:endParaRPr sz="1050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</p:grpSp>
          <p:sp>
            <p:nvSpPr>
              <p:cNvPr id="341" name="Shape 535">
                <a:extLst>
                  <a:ext uri="{FF2B5EF4-FFF2-40B4-BE49-F238E27FC236}">
                    <a16:creationId xmlns:a16="http://schemas.microsoft.com/office/drawing/2014/main" id="{CDC95FCC-C22C-DA4B-8564-53B1EF6F1F76}"/>
                  </a:ext>
                </a:extLst>
              </p:cNvPr>
              <p:cNvSpPr/>
              <p:nvPr/>
            </p:nvSpPr>
            <p:spPr>
              <a:xfrm>
                <a:off x="2787611" y="3539743"/>
                <a:ext cx="309970" cy="264175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05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FIP</a:t>
                </a:r>
                <a:endParaRPr sz="105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342" name="Straight Arrow Connector 110">
                <a:extLst>
                  <a:ext uri="{FF2B5EF4-FFF2-40B4-BE49-F238E27FC236}">
                    <a16:creationId xmlns:a16="http://schemas.microsoft.com/office/drawing/2014/main" id="{C7931BA7-CB91-D241-A980-2FEAFC7F60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50930" y="5368045"/>
                <a:ext cx="1176766" cy="4860"/>
              </a:xfrm>
              <a:prstGeom prst="straightConnector1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400000"/>
                <a:headEnd type="triangle" w="lg" len="med"/>
                <a:tailEnd type="triangle" w="lg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49" name="Straight Arrow Connector 110">
                <a:extLst>
                  <a:ext uri="{FF2B5EF4-FFF2-40B4-BE49-F238E27FC236}">
                    <a16:creationId xmlns:a16="http://schemas.microsoft.com/office/drawing/2014/main" id="{E7C1C33C-FC87-3845-8893-A5E56DAE45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83500" y="4161578"/>
                <a:ext cx="305140" cy="168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triangle" w="lg" len="med"/>
                <a:tailEnd type="triangle" w="lg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076761BB-46F9-764B-86BC-B6A27401F58C}"/>
                  </a:ext>
                </a:extLst>
              </p:cNvPr>
              <p:cNvGrpSpPr/>
              <p:nvPr/>
            </p:nvGrpSpPr>
            <p:grpSpPr>
              <a:xfrm>
                <a:off x="1771015" y="3855013"/>
                <a:ext cx="661160" cy="1207649"/>
                <a:chOff x="1741561" y="3661830"/>
                <a:chExt cx="661160" cy="1207649"/>
              </a:xfrm>
            </p:grpSpPr>
            <p:sp>
              <p:nvSpPr>
                <p:cNvPr id="329" name="Shape 535">
                  <a:extLst>
                    <a:ext uri="{FF2B5EF4-FFF2-40B4-BE49-F238E27FC236}">
                      <a16:creationId xmlns:a16="http://schemas.microsoft.com/office/drawing/2014/main" id="{A339AA4F-B717-A74D-A352-EEAADFC2BEA0}"/>
                    </a:ext>
                  </a:extLst>
                </p:cNvPr>
                <p:cNvSpPr/>
                <p:nvPr/>
              </p:nvSpPr>
              <p:spPr>
                <a:xfrm>
                  <a:off x="1741561" y="4428333"/>
                  <a:ext cx="661160" cy="441146"/>
                </a:xfrm>
                <a:prstGeom prst="rect">
                  <a:avLst/>
                </a:prstGeom>
                <a:ln w="3175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50800" tIns="50800" rIns="50800" bIns="50800">
                  <a:spAutoFit/>
                </a:bodyPr>
                <a:lstStyle>
                  <a:lvl1pPr algn="l" defTabSz="457200">
                    <a:defRPr sz="1000">
                      <a:latin typeface="Helvetica Neue"/>
                      <a:ea typeface="Helvetica Neue"/>
                      <a:cs typeface="Helvetica Neue"/>
                      <a:sym typeface="Helvetica Neue"/>
                    </a:defRPr>
                  </a:lvl1pPr>
                </a:lstStyle>
                <a:p>
                  <a:pPr lvl="0" algn="ctr">
                    <a:defRPr sz="1800"/>
                  </a:pPr>
                  <a:r>
                    <a:rPr lang="en-US" sz="105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VPN</a:t>
                  </a:r>
                </a:p>
                <a:p>
                  <a:pPr lvl="0" algn="ctr">
                    <a:defRPr sz="1800"/>
                  </a:pPr>
                  <a:r>
                    <a:rPr lang="en-US" sz="105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Gateway</a:t>
                  </a:r>
                  <a:endParaRPr sz="1050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  <p:grpSp>
              <p:nvGrpSpPr>
                <p:cNvPr id="318" name="Group 317">
                  <a:extLst>
                    <a:ext uri="{FF2B5EF4-FFF2-40B4-BE49-F238E27FC236}">
                      <a16:creationId xmlns:a16="http://schemas.microsoft.com/office/drawing/2014/main" id="{00F6AC07-1EA7-8143-ADA7-4744079F3D5C}"/>
                    </a:ext>
                  </a:extLst>
                </p:cNvPr>
                <p:cNvGrpSpPr/>
                <p:nvPr/>
              </p:nvGrpSpPr>
              <p:grpSpPr>
                <a:xfrm>
                  <a:off x="1888333" y="3661830"/>
                  <a:ext cx="465577" cy="538263"/>
                  <a:chOff x="3621693" y="3646808"/>
                  <a:chExt cx="704088" cy="814009"/>
                </a:xfrm>
              </p:grpSpPr>
              <p:grpSp>
                <p:nvGrpSpPr>
                  <p:cNvPr id="319" name="Group 318">
                    <a:extLst>
                      <a:ext uri="{FF2B5EF4-FFF2-40B4-BE49-F238E27FC236}">
                        <a16:creationId xmlns:a16="http://schemas.microsoft.com/office/drawing/2014/main" id="{0CC8B575-1C16-EE4D-9121-FDE153A5718D}"/>
                      </a:ext>
                    </a:extLst>
                  </p:cNvPr>
                  <p:cNvGrpSpPr/>
                  <p:nvPr/>
                </p:nvGrpSpPr>
                <p:grpSpPr>
                  <a:xfrm>
                    <a:off x="3621693" y="3646808"/>
                    <a:ext cx="704088" cy="814009"/>
                    <a:chOff x="8220630" y="4248120"/>
                    <a:chExt cx="704088" cy="814009"/>
                  </a:xfrm>
                </p:grpSpPr>
                <p:cxnSp>
                  <p:nvCxnSpPr>
                    <p:cNvPr id="321" name="Straight Arrow Connector 320">
                      <a:extLst>
                        <a:ext uri="{FF2B5EF4-FFF2-40B4-BE49-F238E27FC236}">
                          <a16:creationId xmlns:a16="http://schemas.microsoft.com/office/drawing/2014/main" id="{18770365-3922-904C-9FBB-B8FA0925D2C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455952" y="4248120"/>
                      <a:ext cx="57412" cy="0"/>
                    </a:xfrm>
                    <a:prstGeom prst="straightConnector1">
                      <a:avLst/>
                    </a:prstGeom>
                    <a:noFill/>
                    <a:ln w="25400" cap="flat">
                      <a:solidFill>
                        <a:srgbClr val="8DC53F"/>
                      </a:solidFill>
                      <a:prstDash val="solid"/>
                      <a:miter lim="400000"/>
                      <a:headEnd type="none"/>
                      <a:tailEnd type="none" w="med" len="sm"/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sp>
                  <p:nvSpPr>
                    <p:cNvPr id="324" name="Shape 252">
                      <a:extLst>
                        <a:ext uri="{FF2B5EF4-FFF2-40B4-BE49-F238E27FC236}">
                          <a16:creationId xmlns:a16="http://schemas.microsoft.com/office/drawing/2014/main" id="{46744E25-0C16-D24D-9D99-A5FC519E3C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20630" y="4358041"/>
                      <a:ext cx="704088" cy="704088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8DC53F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 dirty="0"/>
                    </a:p>
                  </p:txBody>
                </p:sp>
                <p:sp>
                  <p:nvSpPr>
                    <p:cNvPr id="323" name="Shape 541">
                      <a:extLst>
                        <a:ext uri="{FF2B5EF4-FFF2-40B4-BE49-F238E27FC236}">
                          <a16:creationId xmlns:a16="http://schemas.microsoft.com/office/drawing/2014/main" id="{E2C5E65F-CADA-6746-8E69-B8D8A8C62B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46025" y="4484730"/>
                      <a:ext cx="457200" cy="457200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no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lIns="0" tIns="0" rIns="0" bIns="0" anchor="ctr"/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</p:grpSp>
              <p:pic>
                <p:nvPicPr>
                  <p:cNvPr id="320" name="Picture 319">
                    <a:extLst>
                      <a:ext uri="{FF2B5EF4-FFF2-40B4-BE49-F238E27FC236}">
                        <a16:creationId xmlns:a16="http://schemas.microsoft.com/office/drawing/2014/main" id="{6E6F2BC6-BE97-C242-A1B6-5D3C08EF3A6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3783950" y="3918909"/>
                    <a:ext cx="346700" cy="371677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A272E73C-8B2F-4E44-A135-92C0D2E9D705}"/>
                  </a:ext>
                </a:extLst>
              </p:cNvPr>
              <p:cNvGrpSpPr/>
              <p:nvPr/>
            </p:nvGrpSpPr>
            <p:grpSpPr>
              <a:xfrm>
                <a:off x="4349376" y="1889682"/>
                <a:ext cx="500050" cy="830862"/>
                <a:chOff x="4319922" y="1751169"/>
                <a:chExt cx="500050" cy="830862"/>
              </a:xfrm>
            </p:grpSpPr>
            <p:grpSp>
              <p:nvGrpSpPr>
                <p:cNvPr id="350" name="Group 349">
                  <a:extLst>
                    <a:ext uri="{FF2B5EF4-FFF2-40B4-BE49-F238E27FC236}">
                      <a16:creationId xmlns:a16="http://schemas.microsoft.com/office/drawing/2014/main" id="{4A074071-1135-A145-A0A4-A4ACDA621269}"/>
                    </a:ext>
                  </a:extLst>
                </p:cNvPr>
                <p:cNvGrpSpPr/>
                <p:nvPr/>
              </p:nvGrpSpPr>
              <p:grpSpPr>
                <a:xfrm>
                  <a:off x="4352850" y="1751169"/>
                  <a:ext cx="465577" cy="465577"/>
                  <a:chOff x="6611977" y="2130521"/>
                  <a:chExt cx="751660" cy="692612"/>
                </a:xfrm>
              </p:grpSpPr>
              <p:sp>
                <p:nvSpPr>
                  <p:cNvPr id="351" name="Shape 252">
                    <a:extLst>
                      <a:ext uri="{FF2B5EF4-FFF2-40B4-BE49-F238E27FC236}">
                        <a16:creationId xmlns:a16="http://schemas.microsoft.com/office/drawing/2014/main" id="{C04F8818-6BE1-194C-9564-6E4ED818B1AC}"/>
                      </a:ext>
                    </a:extLst>
                  </p:cNvPr>
                  <p:cNvSpPr/>
                  <p:nvPr/>
                </p:nvSpPr>
                <p:spPr>
                  <a:xfrm>
                    <a:off x="6611977" y="2130521"/>
                    <a:ext cx="751660" cy="69261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rgbClr val="8DC53F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1800">
                        <a:solidFill>
                          <a:srgbClr val="FFFFFF"/>
                        </a:solidFill>
                      </a:defRPr>
                    </a:pPr>
                    <a:endParaRPr/>
                  </a:p>
                </p:txBody>
              </p:sp>
              <p:pic>
                <p:nvPicPr>
                  <p:cNvPr id="352" name="Picture 351">
                    <a:extLst>
                      <a:ext uri="{FF2B5EF4-FFF2-40B4-BE49-F238E27FC236}">
                        <a16:creationId xmlns:a16="http://schemas.microsoft.com/office/drawing/2014/main" id="{FA3035D8-2C23-DE44-A28B-46E20B6D306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biLevel thresh="50000"/>
                  </a:blip>
                  <a:stretch>
                    <a:fillRect/>
                  </a:stretch>
                </p:blipFill>
                <p:spPr>
                  <a:xfrm>
                    <a:off x="6726729" y="2194256"/>
                    <a:ext cx="472441" cy="501965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53" name="Shape 535">
                  <a:extLst>
                    <a:ext uri="{FF2B5EF4-FFF2-40B4-BE49-F238E27FC236}">
                      <a16:creationId xmlns:a16="http://schemas.microsoft.com/office/drawing/2014/main" id="{C8E64DAC-9F12-4843-9D30-E68F52891BB5}"/>
                    </a:ext>
                  </a:extLst>
                </p:cNvPr>
                <p:cNvSpPr/>
                <p:nvPr/>
              </p:nvSpPr>
              <p:spPr>
                <a:xfrm>
                  <a:off x="4319922" y="2156273"/>
                  <a:ext cx="500050" cy="425758"/>
                </a:xfrm>
                <a:prstGeom prst="rect">
                  <a:avLst/>
                </a:prstGeom>
                <a:ln w="3175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50800" tIns="50800" rIns="50800" bIns="50800">
                  <a:spAutoFit/>
                </a:bodyPr>
                <a:lstStyle>
                  <a:lvl1pPr algn="l" defTabSz="457200">
                    <a:defRPr sz="1000">
                      <a:latin typeface="Helvetica Neue"/>
                      <a:ea typeface="Helvetica Neue"/>
                      <a:cs typeface="Helvetica Neue"/>
                      <a:sym typeface="Helvetica Neue"/>
                    </a:defRPr>
                  </a:lvl1pPr>
                </a:lstStyle>
                <a:p>
                  <a:pPr lvl="0" algn="ctr">
                    <a:defRPr sz="1800"/>
                  </a:pPr>
                  <a:r>
                    <a:rPr lang="en-US" sz="105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Public </a:t>
                  </a:r>
                </a:p>
                <a:p>
                  <a:pPr lvl="0" algn="ctr">
                    <a:defRPr sz="1800"/>
                  </a:pPr>
                  <a:r>
                    <a:rPr lang="en-US" sz="105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LB</a:t>
                  </a:r>
                  <a:endParaRPr sz="1050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</p:grpSp>
          <p:sp>
            <p:nvSpPr>
              <p:cNvPr id="362" name="Shape 535">
                <a:extLst>
                  <a:ext uri="{FF2B5EF4-FFF2-40B4-BE49-F238E27FC236}">
                    <a16:creationId xmlns:a16="http://schemas.microsoft.com/office/drawing/2014/main" id="{A3867B93-B8F4-284E-951E-3413EBC7FAC6}"/>
                  </a:ext>
                </a:extLst>
              </p:cNvPr>
              <p:cNvSpPr/>
              <p:nvPr/>
            </p:nvSpPr>
            <p:spPr>
              <a:xfrm>
                <a:off x="4379487" y="5743614"/>
                <a:ext cx="504575" cy="292521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SG 2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63" name="Shape 535">
                <a:extLst>
                  <a:ext uri="{FF2B5EF4-FFF2-40B4-BE49-F238E27FC236}">
                    <a16:creationId xmlns:a16="http://schemas.microsoft.com/office/drawing/2014/main" id="{EF9A35D9-7408-5747-B6F2-F2271971F56A}"/>
                  </a:ext>
                </a:extLst>
              </p:cNvPr>
              <p:cNvSpPr/>
              <p:nvPr/>
            </p:nvSpPr>
            <p:spPr>
              <a:xfrm>
                <a:off x="4369569" y="3131481"/>
                <a:ext cx="504575" cy="292521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SG 1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4C21AC7A-B819-6541-853D-540B6EB2EE7A}"/>
                  </a:ext>
                </a:extLst>
              </p:cNvPr>
              <p:cNvGrpSpPr/>
              <p:nvPr/>
            </p:nvGrpSpPr>
            <p:grpSpPr>
              <a:xfrm>
                <a:off x="4347868" y="4652295"/>
                <a:ext cx="465577" cy="465577"/>
                <a:chOff x="6587463" y="2092052"/>
                <a:chExt cx="751660" cy="692612"/>
              </a:xfrm>
            </p:grpSpPr>
            <p:sp>
              <p:nvSpPr>
                <p:cNvPr id="186" name="Shape 252">
                  <a:extLst>
                    <a:ext uri="{FF2B5EF4-FFF2-40B4-BE49-F238E27FC236}">
                      <a16:creationId xmlns:a16="http://schemas.microsoft.com/office/drawing/2014/main" id="{E3B9127D-7BD9-724C-BEAE-09D116925E53}"/>
                    </a:ext>
                  </a:extLst>
                </p:cNvPr>
                <p:cNvSpPr/>
                <p:nvPr/>
              </p:nvSpPr>
              <p:spPr>
                <a:xfrm>
                  <a:off x="6587463" y="2092052"/>
                  <a:ext cx="751660" cy="69261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187" name="Picture 186">
                  <a:extLst>
                    <a:ext uri="{FF2B5EF4-FFF2-40B4-BE49-F238E27FC236}">
                      <a16:creationId xmlns:a16="http://schemas.microsoft.com/office/drawing/2014/main" id="{11AD5DFE-6522-734A-B646-FDD7A18C1E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biLevel thresh="50000"/>
                </a:blip>
                <a:stretch>
                  <a:fillRect/>
                </a:stretch>
              </p:blipFill>
              <p:spPr>
                <a:xfrm>
                  <a:off x="6727072" y="2155504"/>
                  <a:ext cx="472441" cy="501965"/>
                </a:xfrm>
                <a:prstGeom prst="rect">
                  <a:avLst/>
                </a:prstGeom>
              </p:spPr>
            </p:pic>
          </p:grpSp>
          <p:sp>
            <p:nvSpPr>
              <p:cNvPr id="188" name="Shape 535">
                <a:extLst>
                  <a:ext uri="{FF2B5EF4-FFF2-40B4-BE49-F238E27FC236}">
                    <a16:creationId xmlns:a16="http://schemas.microsoft.com/office/drawing/2014/main" id="{CF8BAFB2-7065-2545-A5F5-D44731A68A23}"/>
                  </a:ext>
                </a:extLst>
              </p:cNvPr>
              <p:cNvSpPr/>
              <p:nvPr/>
            </p:nvSpPr>
            <p:spPr>
              <a:xfrm>
                <a:off x="4289612" y="5055273"/>
                <a:ext cx="586883" cy="441146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 algn="ctr">
                  <a:defRPr sz="1800"/>
                </a:pPr>
                <a:r>
                  <a:rPr lang="en-US" sz="105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Private </a:t>
                </a:r>
              </a:p>
              <a:p>
                <a:pPr lvl="0" algn="ctr">
                  <a:defRPr sz="1800"/>
                </a:pPr>
                <a:r>
                  <a:rPr lang="en-US" sz="105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LB</a:t>
                </a:r>
                <a:endParaRPr sz="105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206" name="Straight Arrow Connector 205">
                <a:extLst>
                  <a:ext uri="{FF2B5EF4-FFF2-40B4-BE49-F238E27FC236}">
                    <a16:creationId xmlns:a16="http://schemas.microsoft.com/office/drawing/2014/main" id="{72B116BF-CB53-AB49-8802-6AAF9D1DDA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2145" y="5659705"/>
                <a:ext cx="0" cy="311832"/>
              </a:xfrm>
              <a:prstGeom prst="straightConnector1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400000"/>
                <a:headEnd type="none"/>
                <a:tailEnd type="non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05" name="Straight Arrow Connector 204">
                <a:extLst>
                  <a:ext uri="{FF2B5EF4-FFF2-40B4-BE49-F238E27FC236}">
                    <a16:creationId xmlns:a16="http://schemas.microsoft.com/office/drawing/2014/main" id="{426A2A08-14F3-414F-9E64-13E8B7BB27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5993" y="5411227"/>
                <a:ext cx="0" cy="237546"/>
              </a:xfrm>
              <a:prstGeom prst="straightConnector1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400000"/>
                <a:headEnd type="none"/>
                <a:tailEnd type="non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315" name="Group 314">
                <a:extLst>
                  <a:ext uri="{FF2B5EF4-FFF2-40B4-BE49-F238E27FC236}">
                    <a16:creationId xmlns:a16="http://schemas.microsoft.com/office/drawing/2014/main" id="{6FC3C9E4-BC39-1543-B260-584A046EF422}"/>
                  </a:ext>
                </a:extLst>
              </p:cNvPr>
              <p:cNvGrpSpPr/>
              <p:nvPr/>
            </p:nvGrpSpPr>
            <p:grpSpPr>
              <a:xfrm>
                <a:off x="3488723" y="5914780"/>
                <a:ext cx="465577" cy="465577"/>
                <a:chOff x="559577" y="2006407"/>
                <a:chExt cx="704088" cy="704088"/>
              </a:xfrm>
            </p:grpSpPr>
            <p:sp>
              <p:nvSpPr>
                <p:cNvPr id="316" name="Shape 252">
                  <a:extLst>
                    <a:ext uri="{FF2B5EF4-FFF2-40B4-BE49-F238E27FC236}">
                      <a16:creationId xmlns:a16="http://schemas.microsoft.com/office/drawing/2014/main" id="{C2E961B0-4F7F-2741-B9BF-79EF5F845EA0}"/>
                    </a:ext>
                  </a:extLst>
                </p:cNvPr>
                <p:cNvSpPr/>
                <p:nvPr/>
              </p:nvSpPr>
              <p:spPr>
                <a:xfrm>
                  <a:off x="559577" y="2006407"/>
                  <a:ext cx="704088" cy="7040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317" name="Picture 316">
                  <a:extLst>
                    <a:ext uri="{FF2B5EF4-FFF2-40B4-BE49-F238E27FC236}">
                      <a16:creationId xmlns:a16="http://schemas.microsoft.com/office/drawing/2014/main" id="{F5BD99C5-294E-9448-872A-FE3F29759F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33103" y="2031674"/>
                  <a:ext cx="518254" cy="556643"/>
                </a:xfrm>
                <a:prstGeom prst="rect">
                  <a:avLst/>
                </a:prstGeom>
              </p:spPr>
            </p:pic>
          </p:grpSp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2ECE52E9-6230-6542-BBF2-135281B09888}"/>
                  </a:ext>
                </a:extLst>
              </p:cNvPr>
              <p:cNvGrpSpPr/>
              <p:nvPr/>
            </p:nvGrpSpPr>
            <p:grpSpPr>
              <a:xfrm>
                <a:off x="5157738" y="5914379"/>
                <a:ext cx="465577" cy="465577"/>
                <a:chOff x="559577" y="2006407"/>
                <a:chExt cx="704088" cy="704088"/>
              </a:xfrm>
            </p:grpSpPr>
            <p:sp>
              <p:nvSpPr>
                <p:cNvPr id="307" name="Shape 252">
                  <a:extLst>
                    <a:ext uri="{FF2B5EF4-FFF2-40B4-BE49-F238E27FC236}">
                      <a16:creationId xmlns:a16="http://schemas.microsoft.com/office/drawing/2014/main" id="{DB5ED775-62C6-824E-80FF-C5B476153D01}"/>
                    </a:ext>
                  </a:extLst>
                </p:cNvPr>
                <p:cNvSpPr/>
                <p:nvPr/>
              </p:nvSpPr>
              <p:spPr>
                <a:xfrm>
                  <a:off x="559577" y="2006407"/>
                  <a:ext cx="704088" cy="7040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308" name="Picture 307">
                  <a:extLst>
                    <a:ext uri="{FF2B5EF4-FFF2-40B4-BE49-F238E27FC236}">
                      <a16:creationId xmlns:a16="http://schemas.microsoft.com/office/drawing/2014/main" id="{895B9C10-2662-F942-A72A-10291189CD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33103" y="2031673"/>
                  <a:ext cx="518255" cy="556642"/>
                </a:xfrm>
                <a:prstGeom prst="rect">
                  <a:avLst/>
                </a:prstGeom>
              </p:spPr>
            </p:pic>
          </p:grpSp>
          <p:cxnSp>
            <p:nvCxnSpPr>
              <p:cNvPr id="220" name="Straight Arrow Connector 219">
                <a:extLst>
                  <a:ext uri="{FF2B5EF4-FFF2-40B4-BE49-F238E27FC236}">
                    <a16:creationId xmlns:a16="http://schemas.microsoft.com/office/drawing/2014/main" id="{0F71166A-0A0E-884A-A6C0-559EA9D690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8587" y="4325024"/>
                <a:ext cx="5444" cy="320389"/>
              </a:xfrm>
              <a:prstGeom prst="straightConnector1">
                <a:avLst/>
              </a:prstGeom>
              <a:noFill/>
              <a:ln w="22225" cap="flat">
                <a:solidFill>
                  <a:schemeClr val="tx1"/>
                </a:solidFill>
                <a:prstDash val="solid"/>
                <a:miter lim="400000"/>
                <a:headEnd type="none"/>
                <a:tailEnd type="non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47" name="Straight Arrow Connector 246">
                <a:extLst>
                  <a:ext uri="{FF2B5EF4-FFF2-40B4-BE49-F238E27FC236}">
                    <a16:creationId xmlns:a16="http://schemas.microsoft.com/office/drawing/2014/main" id="{466CDDDC-1E1C-2546-9978-22E8E966AE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1943" y="2907827"/>
                <a:ext cx="0" cy="1401417"/>
              </a:xfrm>
              <a:prstGeom prst="straightConnector1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400000"/>
                <a:headEnd type="none"/>
                <a:tailEnd type="non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57" name="Straight Arrow Connector 110">
                <a:extLst>
                  <a:ext uri="{FF2B5EF4-FFF2-40B4-BE49-F238E27FC236}">
                    <a16:creationId xmlns:a16="http://schemas.microsoft.com/office/drawing/2014/main" id="{02C6859E-424C-4F4E-8D94-1F3B9B8CEF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21370" y="6598812"/>
                <a:ext cx="595625" cy="6685"/>
              </a:xfrm>
              <a:prstGeom prst="straightConnector1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400000"/>
                <a:headEnd type="triangle" w="lg" len="med"/>
                <a:tailEnd type="triangle" w="lg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BC12F86F-20C5-C442-B178-0B6697335188}"/>
                  </a:ext>
                </a:extLst>
              </p:cNvPr>
              <p:cNvGrpSpPr/>
              <p:nvPr/>
            </p:nvGrpSpPr>
            <p:grpSpPr>
              <a:xfrm>
                <a:off x="7068341" y="6338085"/>
                <a:ext cx="965542" cy="920996"/>
                <a:chOff x="7152289" y="5864986"/>
                <a:chExt cx="965542" cy="920996"/>
              </a:xfrm>
            </p:grpSpPr>
            <p:sp>
              <p:nvSpPr>
                <p:cNvPr id="258" name="Shape 535">
                  <a:extLst>
                    <a:ext uri="{FF2B5EF4-FFF2-40B4-BE49-F238E27FC236}">
                      <a16:creationId xmlns:a16="http://schemas.microsoft.com/office/drawing/2014/main" id="{9A6D43B1-188F-504E-89B4-42857CD16842}"/>
                    </a:ext>
                  </a:extLst>
                </p:cNvPr>
                <p:cNvSpPr/>
                <p:nvPr/>
              </p:nvSpPr>
              <p:spPr>
                <a:xfrm>
                  <a:off x="7152289" y="6305411"/>
                  <a:ext cx="965542" cy="480571"/>
                </a:xfrm>
                <a:prstGeom prst="rect">
                  <a:avLst/>
                </a:prstGeom>
                <a:ln w="3175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50800" tIns="50800" rIns="50800" bIns="50800">
                  <a:spAutoFit/>
                </a:bodyPr>
                <a:lstStyle>
                  <a:lvl1pPr algn="l" defTabSz="457200">
                    <a:defRPr sz="1000">
                      <a:latin typeface="Helvetica Neue"/>
                      <a:ea typeface="Helvetica Neue"/>
                      <a:cs typeface="Helvetica Neue"/>
                      <a:sym typeface="Helvetica Neue"/>
                    </a:defRPr>
                  </a:lvl1pPr>
                </a:lstStyle>
                <a:p>
                  <a:pPr lvl="0" algn="ctr">
                    <a:defRPr sz="1800"/>
                  </a:pPr>
                  <a:r>
                    <a:rPr lang="en-US" sz="120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Implicit Router</a:t>
                  </a:r>
                  <a:endParaRPr sz="1200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  <p:grpSp>
              <p:nvGrpSpPr>
                <p:cNvPr id="259" name="Group 258">
                  <a:extLst>
                    <a:ext uri="{FF2B5EF4-FFF2-40B4-BE49-F238E27FC236}">
                      <a16:creationId xmlns:a16="http://schemas.microsoft.com/office/drawing/2014/main" id="{D8F4241F-68CD-0A4C-83E9-A1A0AAB5B6D4}"/>
                    </a:ext>
                  </a:extLst>
                </p:cNvPr>
                <p:cNvGrpSpPr/>
                <p:nvPr/>
              </p:nvGrpSpPr>
              <p:grpSpPr>
                <a:xfrm>
                  <a:off x="7426197" y="5864986"/>
                  <a:ext cx="457200" cy="471866"/>
                  <a:chOff x="7990089" y="5000895"/>
                  <a:chExt cx="527240" cy="501406"/>
                </a:xfrm>
              </p:grpSpPr>
              <p:sp>
                <p:nvSpPr>
                  <p:cNvPr id="260" name="Shape 252">
                    <a:extLst>
                      <a:ext uri="{FF2B5EF4-FFF2-40B4-BE49-F238E27FC236}">
                        <a16:creationId xmlns:a16="http://schemas.microsoft.com/office/drawing/2014/main" id="{39D6DD28-5D2C-0A4D-B83F-C6BC7622F6D8}"/>
                      </a:ext>
                    </a:extLst>
                  </p:cNvPr>
                  <p:cNvSpPr/>
                  <p:nvPr/>
                </p:nvSpPr>
                <p:spPr>
                  <a:xfrm>
                    <a:off x="7990089" y="5000895"/>
                    <a:ext cx="527240" cy="48582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rgbClr val="8DC53F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1800">
                        <a:solidFill>
                          <a:srgbClr val="FFFFFF"/>
                        </a:solidFill>
                      </a:defRPr>
                    </a:pPr>
                    <a:endParaRPr/>
                  </a:p>
                </p:txBody>
              </p:sp>
              <p:pic>
                <p:nvPicPr>
                  <p:cNvPr id="268" name="Picture 267">
                    <a:extLst>
                      <a:ext uri="{FF2B5EF4-FFF2-40B4-BE49-F238E27FC236}">
                        <a16:creationId xmlns:a16="http://schemas.microsoft.com/office/drawing/2014/main" id="{A675F4E7-6FC8-7249-9FC0-8540E6DA894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>
                    <a:biLevel thresh="50000"/>
                  </a:blip>
                  <a:stretch>
                    <a:fillRect/>
                  </a:stretch>
                </p:blipFill>
                <p:spPr>
                  <a:xfrm>
                    <a:off x="8013869" y="5027633"/>
                    <a:ext cx="474667" cy="474668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273" name="Rounded Rectangle 272">
                <a:extLst>
                  <a:ext uri="{FF2B5EF4-FFF2-40B4-BE49-F238E27FC236}">
                    <a16:creationId xmlns:a16="http://schemas.microsoft.com/office/drawing/2014/main" id="{16352806-C55A-4A45-8409-827942289967}"/>
                  </a:ext>
                </a:extLst>
              </p:cNvPr>
              <p:cNvSpPr/>
              <p:nvPr/>
            </p:nvSpPr>
            <p:spPr>
              <a:xfrm>
                <a:off x="6933077" y="1172383"/>
                <a:ext cx="1375773" cy="3571310"/>
              </a:xfrm>
              <a:prstGeom prst="roundRect">
                <a:avLst>
                  <a:gd name="adj" fmla="val 0"/>
                </a:avLst>
              </a:prstGeom>
              <a:noFill/>
              <a:ln w="25400">
                <a:solidFill>
                  <a:srgbClr val="4378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290" name="Shape 535">
                <a:extLst>
                  <a:ext uri="{FF2B5EF4-FFF2-40B4-BE49-F238E27FC236}">
                    <a16:creationId xmlns:a16="http://schemas.microsoft.com/office/drawing/2014/main" id="{256C19BE-D117-2240-9A0D-1B323B18FA5E}"/>
                  </a:ext>
                </a:extLst>
              </p:cNvPr>
              <p:cNvSpPr/>
              <p:nvPr/>
            </p:nvSpPr>
            <p:spPr>
              <a:xfrm>
                <a:off x="7232400" y="1140292"/>
                <a:ext cx="1206299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 algn="ctr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Classic</a:t>
                </a:r>
              </a:p>
              <a:p>
                <a:pPr lvl="0" algn="ctr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Infrastructure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109E647E-20E4-B946-ACB7-94EE9502896B}"/>
                  </a:ext>
                </a:extLst>
              </p:cNvPr>
              <p:cNvGrpSpPr/>
              <p:nvPr/>
            </p:nvGrpSpPr>
            <p:grpSpPr>
              <a:xfrm>
                <a:off x="7301081" y="2189146"/>
                <a:ext cx="708466" cy="820473"/>
                <a:chOff x="7304149" y="1995963"/>
                <a:chExt cx="708466" cy="820473"/>
              </a:xfrm>
            </p:grpSpPr>
            <p:grpSp>
              <p:nvGrpSpPr>
                <p:cNvPr id="332" name="Group 331">
                  <a:extLst>
                    <a:ext uri="{FF2B5EF4-FFF2-40B4-BE49-F238E27FC236}">
                      <a16:creationId xmlns:a16="http://schemas.microsoft.com/office/drawing/2014/main" id="{E34A014C-32F3-8949-BAF1-015DDD0601C3}"/>
                    </a:ext>
                  </a:extLst>
                </p:cNvPr>
                <p:cNvGrpSpPr/>
                <p:nvPr/>
              </p:nvGrpSpPr>
              <p:grpSpPr>
                <a:xfrm>
                  <a:off x="7429437" y="1995963"/>
                  <a:ext cx="457200" cy="457200"/>
                  <a:chOff x="4325051" y="4855132"/>
                  <a:chExt cx="749808" cy="694944"/>
                </a:xfrm>
              </p:grpSpPr>
              <p:sp>
                <p:nvSpPr>
                  <p:cNvPr id="358" name="Shape 252">
                    <a:extLst>
                      <a:ext uri="{FF2B5EF4-FFF2-40B4-BE49-F238E27FC236}">
                        <a16:creationId xmlns:a16="http://schemas.microsoft.com/office/drawing/2014/main" id="{559FB624-EAAF-844C-804B-E18BFFD3A943}"/>
                      </a:ext>
                    </a:extLst>
                  </p:cNvPr>
                  <p:cNvSpPr/>
                  <p:nvPr/>
                </p:nvSpPr>
                <p:spPr>
                  <a:xfrm>
                    <a:off x="4325051" y="4855132"/>
                    <a:ext cx="749808" cy="69494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rgbClr val="8DC53F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1800">
                        <a:solidFill>
                          <a:srgbClr val="FFFFFF"/>
                        </a:solidFill>
                      </a:defRPr>
                    </a:pPr>
                    <a:endParaRPr dirty="0"/>
                  </a:p>
                </p:txBody>
              </p:sp>
              <p:pic>
                <p:nvPicPr>
                  <p:cNvPr id="357" name="Picture 356">
                    <a:extLst>
                      <a:ext uri="{FF2B5EF4-FFF2-40B4-BE49-F238E27FC236}">
                        <a16:creationId xmlns:a16="http://schemas.microsoft.com/office/drawing/2014/main" id="{63DBD55C-FE52-CB41-9833-77B16848153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66316" y="4906459"/>
                    <a:ext cx="437242" cy="48388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65" name="Shape 535">
                  <a:extLst>
                    <a:ext uri="{FF2B5EF4-FFF2-40B4-BE49-F238E27FC236}">
                      <a16:creationId xmlns:a16="http://schemas.microsoft.com/office/drawing/2014/main" id="{734D8829-AC70-E146-B250-2D5ECD702C38}"/>
                    </a:ext>
                  </a:extLst>
                </p:cNvPr>
                <p:cNvSpPr/>
                <p:nvPr/>
              </p:nvSpPr>
              <p:spPr>
                <a:xfrm>
                  <a:off x="7304149" y="2390678"/>
                  <a:ext cx="708466" cy="425758"/>
                </a:xfrm>
                <a:prstGeom prst="rect">
                  <a:avLst/>
                </a:prstGeom>
                <a:ln w="3175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50800" tIns="50800" rIns="50800" bIns="50800">
                  <a:spAutoFit/>
                </a:bodyPr>
                <a:lstStyle>
                  <a:lvl1pPr algn="l" defTabSz="457200">
                    <a:defRPr sz="1000">
                      <a:latin typeface="Helvetica Neue"/>
                      <a:ea typeface="Helvetica Neue"/>
                      <a:cs typeface="Helvetica Neue"/>
                      <a:sym typeface="Helvetica Neue"/>
                    </a:defRPr>
                  </a:lvl1pPr>
                </a:lstStyle>
                <a:p>
                  <a:pPr lvl="0" algn="ctr">
                    <a:defRPr sz="1800"/>
                  </a:pPr>
                  <a:r>
                    <a:rPr lang="en-US" sz="105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Gateway Appliance</a:t>
                  </a:r>
                  <a:endParaRPr sz="1050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C9BA1FB1-457C-D442-92E0-7ED80CFA3638}"/>
                  </a:ext>
                </a:extLst>
              </p:cNvPr>
              <p:cNvGrpSpPr/>
              <p:nvPr/>
            </p:nvGrpSpPr>
            <p:grpSpPr>
              <a:xfrm>
                <a:off x="7254553" y="3108691"/>
                <a:ext cx="801522" cy="697893"/>
                <a:chOff x="7226914" y="3804424"/>
                <a:chExt cx="801522" cy="697893"/>
              </a:xfrm>
            </p:grpSpPr>
            <p:grpSp>
              <p:nvGrpSpPr>
                <p:cNvPr id="371" name="Group 370">
                  <a:extLst>
                    <a:ext uri="{FF2B5EF4-FFF2-40B4-BE49-F238E27FC236}">
                      <a16:creationId xmlns:a16="http://schemas.microsoft.com/office/drawing/2014/main" id="{37805488-2BB5-D148-A6E1-43708DA23DD6}"/>
                    </a:ext>
                  </a:extLst>
                </p:cNvPr>
                <p:cNvGrpSpPr/>
                <p:nvPr/>
              </p:nvGrpSpPr>
              <p:grpSpPr>
                <a:xfrm>
                  <a:off x="7385024" y="3804424"/>
                  <a:ext cx="457200" cy="457200"/>
                  <a:chOff x="886863" y="1960108"/>
                  <a:chExt cx="704089" cy="704088"/>
                </a:xfrm>
              </p:grpSpPr>
              <p:sp>
                <p:nvSpPr>
                  <p:cNvPr id="372" name="Shape 252">
                    <a:extLst>
                      <a:ext uri="{FF2B5EF4-FFF2-40B4-BE49-F238E27FC236}">
                        <a16:creationId xmlns:a16="http://schemas.microsoft.com/office/drawing/2014/main" id="{EAED3F16-1092-0541-BC54-9D38054055AD}"/>
                      </a:ext>
                    </a:extLst>
                  </p:cNvPr>
                  <p:cNvSpPr/>
                  <p:nvPr/>
                </p:nvSpPr>
                <p:spPr>
                  <a:xfrm>
                    <a:off x="886863" y="1960108"/>
                    <a:ext cx="704089" cy="70408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rgbClr val="8DC53F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1800">
                        <a:solidFill>
                          <a:srgbClr val="FFFFFF"/>
                        </a:solidFill>
                      </a:defRPr>
                    </a:pPr>
                    <a:endParaRPr/>
                  </a:p>
                </p:txBody>
              </p:sp>
              <p:pic>
                <p:nvPicPr>
                  <p:cNvPr id="373" name="Picture 372">
                    <a:extLst>
                      <a:ext uri="{FF2B5EF4-FFF2-40B4-BE49-F238E27FC236}">
                        <a16:creationId xmlns:a16="http://schemas.microsoft.com/office/drawing/2014/main" id="{AFDABE35-45B1-DB4F-A60C-08983CD60E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948517" y="1994102"/>
                    <a:ext cx="518255" cy="55664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74" name="Shape 535">
                  <a:extLst>
                    <a:ext uri="{FF2B5EF4-FFF2-40B4-BE49-F238E27FC236}">
                      <a16:creationId xmlns:a16="http://schemas.microsoft.com/office/drawing/2014/main" id="{48822929-7D15-4248-8AAC-96134D558D8E}"/>
                    </a:ext>
                  </a:extLst>
                </p:cNvPr>
                <p:cNvSpPr/>
                <p:nvPr/>
              </p:nvSpPr>
              <p:spPr>
                <a:xfrm>
                  <a:off x="7226914" y="4238142"/>
                  <a:ext cx="801522" cy="264175"/>
                </a:xfrm>
                <a:prstGeom prst="rect">
                  <a:avLst/>
                </a:prstGeom>
                <a:ln w="3175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50800" tIns="50800" rIns="50800" bIns="50800">
                  <a:spAutoFit/>
                </a:bodyPr>
                <a:lstStyle>
                  <a:lvl1pPr algn="l" defTabSz="457200">
                    <a:defRPr sz="1000">
                      <a:latin typeface="Helvetica Neue"/>
                      <a:ea typeface="Helvetica Neue"/>
                      <a:cs typeface="Helvetica Neue"/>
                      <a:sym typeface="Helvetica Neue"/>
                    </a:defRPr>
                  </a:lvl1pPr>
                </a:lstStyle>
                <a:p>
                  <a:pPr lvl="0">
                    <a:defRPr sz="1800"/>
                  </a:pPr>
                  <a:r>
                    <a:rPr lang="en-US" sz="105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Classic VSI</a:t>
                  </a:r>
                  <a:endParaRPr sz="1050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4DCF626D-2865-0F41-8489-CC7F4E9A9183}"/>
                  </a:ext>
                </a:extLst>
              </p:cNvPr>
              <p:cNvGrpSpPr/>
              <p:nvPr/>
            </p:nvGrpSpPr>
            <p:grpSpPr>
              <a:xfrm>
                <a:off x="7254553" y="3882174"/>
                <a:ext cx="856635" cy="719805"/>
                <a:chOff x="7171092" y="4563048"/>
                <a:chExt cx="856635" cy="719805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3DB6B2C3-E370-6548-9C2D-11D1B9C7AB2F}"/>
                    </a:ext>
                  </a:extLst>
                </p:cNvPr>
                <p:cNvGrpSpPr/>
                <p:nvPr/>
              </p:nvGrpSpPr>
              <p:grpSpPr>
                <a:xfrm>
                  <a:off x="7321069" y="4563048"/>
                  <a:ext cx="457200" cy="457200"/>
                  <a:chOff x="7204753" y="4443713"/>
                  <a:chExt cx="448973" cy="448974"/>
                </a:xfrm>
              </p:grpSpPr>
              <p:sp>
                <p:nvSpPr>
                  <p:cNvPr id="378" name="Shape 298">
                    <a:extLst>
                      <a:ext uri="{FF2B5EF4-FFF2-40B4-BE49-F238E27FC236}">
                        <a16:creationId xmlns:a16="http://schemas.microsoft.com/office/drawing/2014/main" id="{36EE1958-EFB3-984C-883E-34488DDDC1F0}"/>
                      </a:ext>
                    </a:extLst>
                  </p:cNvPr>
                  <p:cNvSpPr/>
                  <p:nvPr/>
                </p:nvSpPr>
                <p:spPr>
                  <a:xfrm>
                    <a:off x="7204753" y="4443713"/>
                    <a:ext cx="448973" cy="44897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rgbClr val="8BC831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1800">
                        <a:solidFill>
                          <a:srgbClr val="FFFFFF"/>
                        </a:solidFill>
                      </a:defRPr>
                    </a:pPr>
                    <a:endParaRPr dirty="0"/>
                  </a:p>
                </p:txBody>
              </p:sp>
              <p:pic>
                <p:nvPicPr>
                  <p:cNvPr id="377" name="Picture 376">
                    <a:extLst>
                      <a:ext uri="{FF2B5EF4-FFF2-40B4-BE49-F238E27FC236}">
                        <a16:creationId xmlns:a16="http://schemas.microsoft.com/office/drawing/2014/main" id="{8C0EE363-693D-444B-AF9A-918985854B1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7298858" y="4535351"/>
                    <a:ext cx="236868" cy="269384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80" name="Shape 535">
                  <a:extLst>
                    <a:ext uri="{FF2B5EF4-FFF2-40B4-BE49-F238E27FC236}">
                      <a16:creationId xmlns:a16="http://schemas.microsoft.com/office/drawing/2014/main" id="{70C9821B-E7E0-9D4F-A641-1064CD4DE5EE}"/>
                    </a:ext>
                  </a:extLst>
                </p:cNvPr>
                <p:cNvSpPr/>
                <p:nvPr/>
              </p:nvSpPr>
              <p:spPr>
                <a:xfrm>
                  <a:off x="7171092" y="5010984"/>
                  <a:ext cx="856635" cy="271869"/>
                </a:xfrm>
                <a:prstGeom prst="rect">
                  <a:avLst/>
                </a:prstGeom>
                <a:ln w="3175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50800" tIns="50800" rIns="50800" bIns="50800">
                  <a:spAutoFit/>
                </a:bodyPr>
                <a:lstStyle>
                  <a:lvl1pPr algn="l" defTabSz="457200">
                    <a:defRPr sz="1000">
                      <a:latin typeface="Helvetica Neue"/>
                      <a:ea typeface="Helvetica Neue"/>
                      <a:cs typeface="Helvetica Neue"/>
                      <a:sym typeface="Helvetica Neue"/>
                    </a:defRPr>
                  </a:lvl1pPr>
                </a:lstStyle>
                <a:p>
                  <a:pPr lvl="0">
                    <a:defRPr sz="1800"/>
                  </a:pPr>
                  <a:r>
                    <a:rPr lang="en-US" sz="105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Bare Metal</a:t>
                  </a:r>
                  <a:endParaRPr sz="1050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</p:grpSp>
          <p:sp>
            <p:nvSpPr>
              <p:cNvPr id="388" name="Shape 535">
                <a:extLst>
                  <a:ext uri="{FF2B5EF4-FFF2-40B4-BE49-F238E27FC236}">
                    <a16:creationId xmlns:a16="http://schemas.microsoft.com/office/drawing/2014/main" id="{F66FB428-83FF-0743-BEB5-FCAB675E42C6}"/>
                  </a:ext>
                </a:extLst>
              </p:cNvPr>
              <p:cNvSpPr/>
              <p:nvPr/>
            </p:nvSpPr>
            <p:spPr>
              <a:xfrm>
                <a:off x="7539758" y="1620691"/>
                <a:ext cx="642017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Classic</a:t>
                </a:r>
              </a:p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DC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E0D27156-0289-C245-B57D-6FBEBA91FA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967327" y="1195513"/>
                <a:ext cx="411691" cy="377383"/>
              </a:xfrm>
              <a:prstGeom prst="rect">
                <a:avLst/>
              </a:prstGeom>
            </p:spPr>
          </p:pic>
          <p:pic>
            <p:nvPicPr>
              <p:cNvPr id="277" name="Picture 276">
                <a:extLst>
                  <a:ext uri="{FF2B5EF4-FFF2-40B4-BE49-F238E27FC236}">
                    <a16:creationId xmlns:a16="http://schemas.microsoft.com/office/drawing/2014/main" id="{0E50DD9B-DA97-4742-8336-A842AFFBDA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 rot="10800000">
                <a:off x="2505709" y="3419131"/>
                <a:ext cx="533507" cy="177136"/>
              </a:xfrm>
              <a:prstGeom prst="rect">
                <a:avLst/>
              </a:prstGeom>
            </p:spPr>
          </p:pic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62AE0463-E266-4244-A1EA-4366B3960307}"/>
                  </a:ext>
                </a:extLst>
              </p:cNvPr>
              <p:cNvSpPr/>
              <p:nvPr/>
            </p:nvSpPr>
            <p:spPr>
              <a:xfrm>
                <a:off x="3224883" y="2906564"/>
                <a:ext cx="2651760" cy="1411357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9290" tIns="39290" rIns="39290" bIns="3929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grpSp>
            <p:nvGrpSpPr>
              <p:cNvPr id="283" name="Group 282">
                <a:extLst>
                  <a:ext uri="{FF2B5EF4-FFF2-40B4-BE49-F238E27FC236}">
                    <a16:creationId xmlns:a16="http://schemas.microsoft.com/office/drawing/2014/main" id="{A10A853D-39F8-C34A-8697-EF50D3B020F3}"/>
                  </a:ext>
                </a:extLst>
              </p:cNvPr>
              <p:cNvGrpSpPr/>
              <p:nvPr/>
            </p:nvGrpSpPr>
            <p:grpSpPr>
              <a:xfrm>
                <a:off x="3014915" y="3259433"/>
                <a:ext cx="465577" cy="465577"/>
                <a:chOff x="559577" y="2006407"/>
                <a:chExt cx="704088" cy="704088"/>
              </a:xfrm>
            </p:grpSpPr>
            <p:sp>
              <p:nvSpPr>
                <p:cNvPr id="284" name="Shape 252">
                  <a:extLst>
                    <a:ext uri="{FF2B5EF4-FFF2-40B4-BE49-F238E27FC236}">
                      <a16:creationId xmlns:a16="http://schemas.microsoft.com/office/drawing/2014/main" id="{613BDBFB-7D60-3648-B0CC-275761E0DBCF}"/>
                    </a:ext>
                  </a:extLst>
                </p:cNvPr>
                <p:cNvSpPr/>
                <p:nvPr/>
              </p:nvSpPr>
              <p:spPr>
                <a:xfrm>
                  <a:off x="559577" y="2006407"/>
                  <a:ext cx="704088" cy="7040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285" name="Picture 284">
                  <a:extLst>
                    <a:ext uri="{FF2B5EF4-FFF2-40B4-BE49-F238E27FC236}">
                      <a16:creationId xmlns:a16="http://schemas.microsoft.com/office/drawing/2014/main" id="{0E4EBC87-AB00-CB4D-A822-32C52BF2A6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33103" y="2031674"/>
                  <a:ext cx="518254" cy="556643"/>
                </a:xfrm>
                <a:prstGeom prst="rect">
                  <a:avLst/>
                </a:prstGeom>
              </p:spPr>
            </p:pic>
          </p:grpSp>
          <p:grpSp>
            <p:nvGrpSpPr>
              <p:cNvPr id="299" name="Group 298">
                <a:extLst>
                  <a:ext uri="{FF2B5EF4-FFF2-40B4-BE49-F238E27FC236}">
                    <a16:creationId xmlns:a16="http://schemas.microsoft.com/office/drawing/2014/main" id="{526CEFF3-9DA5-F04A-AEED-3A3B18635596}"/>
                  </a:ext>
                </a:extLst>
              </p:cNvPr>
              <p:cNvGrpSpPr/>
              <p:nvPr/>
            </p:nvGrpSpPr>
            <p:grpSpPr>
              <a:xfrm>
                <a:off x="5693974" y="3253637"/>
                <a:ext cx="465577" cy="465577"/>
                <a:chOff x="559577" y="2006407"/>
                <a:chExt cx="704088" cy="704088"/>
              </a:xfrm>
            </p:grpSpPr>
            <p:sp>
              <p:nvSpPr>
                <p:cNvPr id="300" name="Shape 252">
                  <a:extLst>
                    <a:ext uri="{FF2B5EF4-FFF2-40B4-BE49-F238E27FC236}">
                      <a16:creationId xmlns:a16="http://schemas.microsoft.com/office/drawing/2014/main" id="{18E928B3-69B3-7A42-88F2-445B75EF56B7}"/>
                    </a:ext>
                  </a:extLst>
                </p:cNvPr>
                <p:cNvSpPr/>
                <p:nvPr/>
              </p:nvSpPr>
              <p:spPr>
                <a:xfrm>
                  <a:off x="559577" y="2006407"/>
                  <a:ext cx="704088" cy="7040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301" name="Picture 300">
                  <a:extLst>
                    <a:ext uri="{FF2B5EF4-FFF2-40B4-BE49-F238E27FC236}">
                      <a16:creationId xmlns:a16="http://schemas.microsoft.com/office/drawing/2014/main" id="{A723ECB7-56DA-D14B-B383-18B930A2E1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33103" y="2031674"/>
                  <a:ext cx="518255" cy="556642"/>
                </a:xfrm>
                <a:prstGeom prst="rect">
                  <a:avLst/>
                </a:prstGeom>
              </p:spPr>
            </p:pic>
          </p:grpSp>
          <p:grpSp>
            <p:nvGrpSpPr>
              <p:cNvPr id="302" name="Group 301">
                <a:extLst>
                  <a:ext uri="{FF2B5EF4-FFF2-40B4-BE49-F238E27FC236}">
                    <a16:creationId xmlns:a16="http://schemas.microsoft.com/office/drawing/2014/main" id="{4BA68E28-2AA1-7F4C-83D7-6584A12AC130}"/>
                  </a:ext>
                </a:extLst>
              </p:cNvPr>
              <p:cNvGrpSpPr/>
              <p:nvPr/>
            </p:nvGrpSpPr>
            <p:grpSpPr>
              <a:xfrm>
                <a:off x="5144915" y="3270360"/>
                <a:ext cx="465577" cy="465577"/>
                <a:chOff x="559577" y="2006407"/>
                <a:chExt cx="704088" cy="704088"/>
              </a:xfrm>
            </p:grpSpPr>
            <p:sp>
              <p:nvSpPr>
                <p:cNvPr id="303" name="Shape 252">
                  <a:extLst>
                    <a:ext uri="{FF2B5EF4-FFF2-40B4-BE49-F238E27FC236}">
                      <a16:creationId xmlns:a16="http://schemas.microsoft.com/office/drawing/2014/main" id="{F211A79B-4D66-774E-B1DA-9C42795A897E}"/>
                    </a:ext>
                  </a:extLst>
                </p:cNvPr>
                <p:cNvSpPr/>
                <p:nvPr/>
              </p:nvSpPr>
              <p:spPr>
                <a:xfrm>
                  <a:off x="559577" y="2006407"/>
                  <a:ext cx="704088" cy="7040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304" name="Picture 303">
                  <a:extLst>
                    <a:ext uri="{FF2B5EF4-FFF2-40B4-BE49-F238E27FC236}">
                      <a16:creationId xmlns:a16="http://schemas.microsoft.com/office/drawing/2014/main" id="{FA4AF308-AF3E-5446-91F4-5D3E6AF67C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33103" y="2031674"/>
                  <a:ext cx="518254" cy="556643"/>
                </a:xfrm>
                <a:prstGeom prst="rect">
                  <a:avLst/>
                </a:prstGeom>
              </p:spPr>
            </p:pic>
          </p:grpSp>
          <p:cxnSp>
            <p:nvCxnSpPr>
              <p:cNvPr id="278" name="Straight Arrow Connector 277">
                <a:extLst>
                  <a:ext uri="{FF2B5EF4-FFF2-40B4-BE49-F238E27FC236}">
                    <a16:creationId xmlns:a16="http://schemas.microsoft.com/office/drawing/2014/main" id="{7DFF98D1-83AD-264A-96C8-7D61B7DFC4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9634" y="2912376"/>
                <a:ext cx="0" cy="1401417"/>
              </a:xfrm>
              <a:prstGeom prst="straightConnector1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400000"/>
                <a:headEnd type="none"/>
                <a:tailEnd type="non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5E111D55-4E69-5B43-ACB0-F629A8C743A5}"/>
                  </a:ext>
                </a:extLst>
              </p:cNvPr>
              <p:cNvGrpSpPr/>
              <p:nvPr/>
            </p:nvGrpSpPr>
            <p:grpSpPr>
              <a:xfrm>
                <a:off x="3573997" y="3256742"/>
                <a:ext cx="465577" cy="465577"/>
                <a:chOff x="559577" y="2006407"/>
                <a:chExt cx="704088" cy="704088"/>
              </a:xfrm>
            </p:grpSpPr>
            <p:sp>
              <p:nvSpPr>
                <p:cNvPr id="297" name="Shape 252">
                  <a:extLst>
                    <a:ext uri="{FF2B5EF4-FFF2-40B4-BE49-F238E27FC236}">
                      <a16:creationId xmlns:a16="http://schemas.microsoft.com/office/drawing/2014/main" id="{BBBD1050-36E4-5C4B-823D-B688D8AA8DEF}"/>
                    </a:ext>
                  </a:extLst>
                </p:cNvPr>
                <p:cNvSpPr/>
                <p:nvPr/>
              </p:nvSpPr>
              <p:spPr>
                <a:xfrm>
                  <a:off x="559577" y="2006407"/>
                  <a:ext cx="704088" cy="7040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298" name="Picture 297">
                  <a:extLst>
                    <a:ext uri="{FF2B5EF4-FFF2-40B4-BE49-F238E27FC236}">
                      <a16:creationId xmlns:a16="http://schemas.microsoft.com/office/drawing/2014/main" id="{95AABED6-0D76-CC40-B455-F9E0C70910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33103" y="2031674"/>
                  <a:ext cx="518254" cy="556643"/>
                </a:xfrm>
                <a:prstGeom prst="rect">
                  <a:avLst/>
                </a:prstGeom>
              </p:spPr>
            </p:pic>
          </p:grpSp>
          <p:cxnSp>
            <p:nvCxnSpPr>
              <p:cNvPr id="279" name="Straight Arrow Connector 278">
                <a:extLst>
                  <a:ext uri="{FF2B5EF4-FFF2-40B4-BE49-F238E27FC236}">
                    <a16:creationId xmlns:a16="http://schemas.microsoft.com/office/drawing/2014/main" id="{6A8A53C8-CF4D-674A-8335-127C8CAF1C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7763" y="2627034"/>
                <a:ext cx="0" cy="278539"/>
              </a:xfrm>
              <a:prstGeom prst="straightConnector1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400000"/>
                <a:headEnd type="none"/>
                <a:tailEnd type="non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350988E8-F9E6-B44F-9165-0AF7EF50D8FD}"/>
                  </a:ext>
                </a:extLst>
              </p:cNvPr>
              <p:cNvGrpSpPr/>
              <p:nvPr/>
            </p:nvGrpSpPr>
            <p:grpSpPr>
              <a:xfrm>
                <a:off x="1573816" y="1143287"/>
                <a:ext cx="5120401" cy="6143771"/>
                <a:chOff x="1544362" y="950104"/>
                <a:chExt cx="5120401" cy="6143771"/>
              </a:xfrm>
            </p:grpSpPr>
            <p:sp>
              <p:nvSpPr>
                <p:cNvPr id="193" name="Rounded Rectangle 192">
                  <a:extLst>
                    <a:ext uri="{FF2B5EF4-FFF2-40B4-BE49-F238E27FC236}">
                      <a16:creationId xmlns:a16="http://schemas.microsoft.com/office/drawing/2014/main" id="{79C75BFB-4BA6-1E42-9918-A81FC2D82F47}"/>
                    </a:ext>
                  </a:extLst>
                </p:cNvPr>
                <p:cNvSpPr/>
                <p:nvPr/>
              </p:nvSpPr>
              <p:spPr>
                <a:xfrm>
                  <a:off x="1544362" y="970900"/>
                  <a:ext cx="5120401" cy="6122975"/>
                </a:xfrm>
                <a:prstGeom prst="roundRect">
                  <a:avLst>
                    <a:gd name="adj" fmla="val 0"/>
                  </a:avLst>
                </a:prstGeom>
                <a:noFill/>
                <a:ln w="25400">
                  <a:solidFill>
                    <a:srgbClr val="4378BB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sp>
              <p:nvSpPr>
                <p:cNvPr id="204" name="Shape 535">
                  <a:extLst>
                    <a:ext uri="{FF2B5EF4-FFF2-40B4-BE49-F238E27FC236}">
                      <a16:creationId xmlns:a16="http://schemas.microsoft.com/office/drawing/2014/main" id="{B30507AE-04AA-8B43-858E-A317F3DACC0E}"/>
                    </a:ext>
                  </a:extLst>
                </p:cNvPr>
                <p:cNvSpPr/>
                <p:nvPr/>
              </p:nvSpPr>
              <p:spPr>
                <a:xfrm>
                  <a:off x="1950003" y="950104"/>
                  <a:ext cx="2070903" cy="292521"/>
                </a:xfrm>
                <a:prstGeom prst="rect">
                  <a:avLst/>
                </a:prstGeom>
                <a:ln w="3175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50800" tIns="50800" rIns="50800" bIns="50800">
                  <a:spAutoFit/>
                </a:bodyPr>
                <a:lstStyle>
                  <a:lvl1pPr algn="l" defTabSz="457200">
                    <a:defRPr sz="1000">
                      <a:latin typeface="Helvetica Neue"/>
                      <a:ea typeface="Helvetica Neue"/>
                      <a:cs typeface="Helvetica Neue"/>
                      <a:sym typeface="Helvetica Neue"/>
                    </a:defRPr>
                  </a:lvl1pPr>
                </a:lstStyle>
                <a:p>
                  <a:pPr lvl="0">
                    <a:defRPr sz="1800"/>
                  </a:pPr>
                  <a:r>
                    <a:rPr lang="en-US" sz="120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VPC 1</a:t>
                  </a:r>
                  <a:endParaRPr sz="1200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  <p:pic>
              <p:nvPicPr>
                <p:cNvPr id="55" name="Picture 54">
                  <a:extLst>
                    <a:ext uri="{FF2B5EF4-FFF2-40B4-BE49-F238E27FC236}">
                      <a16:creationId xmlns:a16="http://schemas.microsoft.com/office/drawing/2014/main" id="{57CC255E-64C7-3E42-B264-D90D86FC36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576872" y="1004015"/>
                  <a:ext cx="394417" cy="361549"/>
                </a:xfrm>
                <a:prstGeom prst="rect">
                  <a:avLst/>
                </a:prstGeom>
              </p:spPr>
            </p:pic>
          </p:grpSp>
          <p:pic>
            <p:nvPicPr>
              <p:cNvPr id="209" name="Graphic 208">
                <a:extLst>
                  <a:ext uri="{FF2B5EF4-FFF2-40B4-BE49-F238E27FC236}">
                    <a16:creationId xmlns:a16="http://schemas.microsoft.com/office/drawing/2014/main" id="{9F9A0A69-4030-E14A-9A7D-9331245335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8"/>
                  </a:ext>
                </a:extLst>
              </a:blip>
              <a:stretch>
                <a:fillRect/>
              </a:stretch>
            </p:blipFill>
            <p:spPr>
              <a:xfrm>
                <a:off x="1758036" y="1649332"/>
                <a:ext cx="464670" cy="399498"/>
              </a:xfrm>
              <a:prstGeom prst="rect">
                <a:avLst/>
              </a:prstGeom>
            </p:spPr>
          </p:pic>
          <p:pic>
            <p:nvPicPr>
              <p:cNvPr id="214" name="Graphic 213">
                <a:extLst>
                  <a:ext uri="{FF2B5EF4-FFF2-40B4-BE49-F238E27FC236}">
                    <a16:creationId xmlns:a16="http://schemas.microsoft.com/office/drawing/2014/main" id="{9C27380F-84B5-764C-BAEC-E3FEEFD1B2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8"/>
                  </a:ext>
                </a:extLst>
              </a:blip>
              <a:stretch>
                <a:fillRect/>
              </a:stretch>
            </p:blipFill>
            <p:spPr>
              <a:xfrm>
                <a:off x="4982613" y="1650659"/>
                <a:ext cx="464670" cy="399498"/>
              </a:xfrm>
              <a:prstGeom prst="rect">
                <a:avLst/>
              </a:prstGeom>
            </p:spPr>
          </p:pic>
          <p:pic>
            <p:nvPicPr>
              <p:cNvPr id="215" name="Graphic 214">
                <a:extLst>
                  <a:ext uri="{FF2B5EF4-FFF2-40B4-BE49-F238E27FC236}">
                    <a16:creationId xmlns:a16="http://schemas.microsoft.com/office/drawing/2014/main" id="{C70A276E-0FF4-444B-B039-C91606A27D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8"/>
                  </a:ext>
                </a:extLst>
              </a:blip>
              <a:stretch>
                <a:fillRect/>
              </a:stretch>
            </p:blipFill>
            <p:spPr>
              <a:xfrm>
                <a:off x="7106181" y="1672239"/>
                <a:ext cx="464670" cy="399498"/>
              </a:xfrm>
              <a:prstGeom prst="rect">
                <a:avLst/>
              </a:prstGeom>
            </p:spPr>
          </p:pic>
          <p:sp>
            <p:nvSpPr>
              <p:cNvPr id="254" name="Rounded Rectangle 253">
                <a:extLst>
                  <a:ext uri="{FF2B5EF4-FFF2-40B4-BE49-F238E27FC236}">
                    <a16:creationId xmlns:a16="http://schemas.microsoft.com/office/drawing/2014/main" id="{6BD5B8C7-AC66-274B-B172-9F476AC65116}"/>
                  </a:ext>
                </a:extLst>
              </p:cNvPr>
              <p:cNvSpPr/>
              <p:nvPr/>
            </p:nvSpPr>
            <p:spPr>
              <a:xfrm>
                <a:off x="2801387" y="3075086"/>
                <a:ext cx="3542642" cy="879434"/>
              </a:xfrm>
              <a:prstGeom prst="roundRect">
                <a:avLst>
                  <a:gd name="adj" fmla="val 0"/>
                </a:avLst>
              </a:prstGeom>
              <a:noFill/>
              <a:ln w="25400">
                <a:solidFill>
                  <a:srgbClr val="FF0000"/>
                </a:solidFill>
                <a:prstDash val="dash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222" name="Shape 535">
                <a:extLst>
                  <a:ext uri="{FF2B5EF4-FFF2-40B4-BE49-F238E27FC236}">
                    <a16:creationId xmlns:a16="http://schemas.microsoft.com/office/drawing/2014/main" id="{13CC7DFE-E28B-9B4D-94AC-6347D018CBD0}"/>
                  </a:ext>
                </a:extLst>
              </p:cNvPr>
              <p:cNvSpPr/>
              <p:nvPr/>
            </p:nvSpPr>
            <p:spPr>
              <a:xfrm>
                <a:off x="5445262" y="2260342"/>
                <a:ext cx="1273482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10.10.30.0/24</a:t>
                </a:r>
              </a:p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ACL 1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251" name="Straight Arrow Connector 250">
                <a:extLst>
                  <a:ext uri="{FF2B5EF4-FFF2-40B4-BE49-F238E27FC236}">
                    <a16:creationId xmlns:a16="http://schemas.microsoft.com/office/drawing/2014/main" id="{180E7961-F88C-D24A-B0AD-A0C1B459D9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87569" y="4784332"/>
                <a:ext cx="0" cy="301432"/>
              </a:xfrm>
              <a:prstGeom prst="straightConnector1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400000"/>
                <a:headEnd type="triangle" w="lg" len="med"/>
                <a:tailEnd type="triangle" w="lg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252" name="Rounded Rectangle 37">
              <a:extLst>
                <a:ext uri="{FF2B5EF4-FFF2-40B4-BE49-F238E27FC236}">
                  <a16:creationId xmlns:a16="http://schemas.microsoft.com/office/drawing/2014/main" id="{0A9C96F0-DF6D-BB46-805C-7FA2144D8732}"/>
                </a:ext>
              </a:extLst>
            </p:cNvPr>
            <p:cNvSpPr/>
            <p:nvPr/>
          </p:nvSpPr>
          <p:spPr>
            <a:xfrm>
              <a:off x="8708348" y="173400"/>
              <a:ext cx="1231896" cy="7402690"/>
            </a:xfrm>
            <a:prstGeom prst="roundRect">
              <a:avLst>
                <a:gd name="adj" fmla="val 0"/>
              </a:avLst>
            </a:prstGeom>
            <a:noFill/>
            <a:ln w="25400">
              <a:solidFill>
                <a:srgbClr val="4378BB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cxnSp>
          <p:nvCxnSpPr>
            <p:cNvPr id="216" name="Straight Arrow Connector 110">
              <a:extLst>
                <a:ext uri="{FF2B5EF4-FFF2-40B4-BE49-F238E27FC236}">
                  <a16:creationId xmlns:a16="http://schemas.microsoft.com/office/drawing/2014/main" id="{FFDC5C58-40C8-AD4C-970B-0471CB99175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93577" y="3152497"/>
              <a:ext cx="1603308" cy="414538"/>
            </a:xfrm>
            <a:prstGeom prst="bentConnector3">
              <a:avLst>
                <a:gd name="adj1" fmla="val 85542"/>
              </a:avLst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headEnd type="triangle" w="lg" len="med"/>
              <a:tailEnd type="triangle" w="lg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1" name="Straight Arrow Connector 110">
              <a:extLst>
                <a:ext uri="{FF2B5EF4-FFF2-40B4-BE49-F238E27FC236}">
                  <a16:creationId xmlns:a16="http://schemas.microsoft.com/office/drawing/2014/main" id="{83991EE0-0032-344F-8C81-E12B174DBF4F}"/>
                </a:ext>
              </a:extLst>
            </p:cNvPr>
            <p:cNvCxnSpPr>
              <a:cxnSpLocks/>
            </p:cNvCxnSpPr>
            <p:nvPr/>
          </p:nvCxnSpPr>
          <p:spPr>
            <a:xfrm>
              <a:off x="923130" y="4224236"/>
              <a:ext cx="1085321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headEnd type="triangle" w="lg" len="med"/>
              <a:tailEnd type="triangle" w="lg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61" name="Straight Arrow Connector 166">
              <a:extLst>
                <a:ext uri="{FF2B5EF4-FFF2-40B4-BE49-F238E27FC236}">
                  <a16:creationId xmlns:a16="http://schemas.microsoft.com/office/drawing/2014/main" id="{675C06DE-E71C-4047-A5D4-83EF1D13E402}"/>
                </a:ext>
              </a:extLst>
            </p:cNvPr>
            <p:cNvCxnSpPr>
              <a:cxnSpLocks/>
            </p:cNvCxnSpPr>
            <p:nvPr/>
          </p:nvCxnSpPr>
          <p:spPr>
            <a:xfrm>
              <a:off x="991780" y="2954918"/>
              <a:ext cx="979881" cy="4808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headEnd type="triangle" w="lg" len="med"/>
              <a:tailEnd type="non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0" name="Straight Arrow Connector 110">
              <a:extLst>
                <a:ext uri="{FF2B5EF4-FFF2-40B4-BE49-F238E27FC236}">
                  <a16:creationId xmlns:a16="http://schemas.microsoft.com/office/drawing/2014/main" id="{B5429536-52A1-DA49-9C18-37FDBAC37A4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98428" y="2189394"/>
              <a:ext cx="3467726" cy="610826"/>
            </a:xfrm>
            <a:prstGeom prst="bentConnector3">
              <a:avLst>
                <a:gd name="adj1" fmla="val 93566"/>
              </a:avLst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headEnd type="triangle" w="lg" len="med"/>
              <a:tailEnd type="triangle" w="lg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74629152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4610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400" dirty="0"/>
              <a:t>Runtime numbers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69887" y="1936316"/>
            <a:ext cx="267071" cy="274600"/>
            <a:chOff x="369887" y="1936316"/>
            <a:chExt cx="267071" cy="274600"/>
          </a:xfrm>
        </p:grpSpPr>
        <p:sp>
          <p:nvSpPr>
            <p:cNvPr id="541" name="Shape 541"/>
            <p:cNvSpPr/>
            <p:nvPr/>
          </p:nvSpPr>
          <p:spPr>
            <a:xfrm>
              <a:off x="369887" y="1936316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6815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86727" y="1934351"/>
            <a:ext cx="267071" cy="274600"/>
            <a:chOff x="886727" y="1934351"/>
            <a:chExt cx="267071" cy="274600"/>
          </a:xfrm>
        </p:grpSpPr>
        <p:sp>
          <p:nvSpPr>
            <p:cNvPr id="544" name="Shape 544"/>
            <p:cNvSpPr/>
            <p:nvPr/>
          </p:nvSpPr>
          <p:spPr>
            <a:xfrm>
              <a:off x="886727" y="1934351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984995" y="1986514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403567" y="1936316"/>
            <a:ext cx="267070" cy="274600"/>
            <a:chOff x="1403567" y="1936316"/>
            <a:chExt cx="267070" cy="274600"/>
          </a:xfrm>
        </p:grpSpPr>
        <p:sp>
          <p:nvSpPr>
            <p:cNvPr id="547" name="Shape 547"/>
            <p:cNvSpPr/>
            <p:nvPr/>
          </p:nvSpPr>
          <p:spPr>
            <a:xfrm>
              <a:off x="140356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150183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920407" y="1936316"/>
            <a:ext cx="267070" cy="274600"/>
            <a:chOff x="1920407" y="1936316"/>
            <a:chExt cx="267070" cy="274600"/>
          </a:xfrm>
        </p:grpSpPr>
        <p:sp>
          <p:nvSpPr>
            <p:cNvPr id="550" name="Shape 550"/>
            <p:cNvSpPr/>
            <p:nvPr/>
          </p:nvSpPr>
          <p:spPr>
            <a:xfrm>
              <a:off x="192040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201867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437247" y="1936316"/>
            <a:ext cx="267070" cy="274600"/>
            <a:chOff x="2437247" y="1936316"/>
            <a:chExt cx="267070" cy="274600"/>
          </a:xfrm>
        </p:grpSpPr>
        <p:sp>
          <p:nvSpPr>
            <p:cNvPr id="553" name="Shape 553"/>
            <p:cNvSpPr/>
            <p:nvPr/>
          </p:nvSpPr>
          <p:spPr>
            <a:xfrm>
              <a:off x="243724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253551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5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9887" y="2407009"/>
            <a:ext cx="267071" cy="274600"/>
            <a:chOff x="369887" y="2407009"/>
            <a:chExt cx="267071" cy="274600"/>
          </a:xfrm>
        </p:grpSpPr>
        <p:sp>
          <p:nvSpPr>
            <p:cNvPr id="556" name="Shape 556"/>
            <p:cNvSpPr/>
            <p:nvPr/>
          </p:nvSpPr>
          <p:spPr>
            <a:xfrm>
              <a:off x="369887" y="240700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46815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6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86727" y="2405044"/>
            <a:ext cx="267071" cy="274600"/>
            <a:chOff x="886727" y="2405044"/>
            <a:chExt cx="267071" cy="274600"/>
          </a:xfrm>
        </p:grpSpPr>
        <p:sp>
          <p:nvSpPr>
            <p:cNvPr id="559" name="Shape 559"/>
            <p:cNvSpPr/>
            <p:nvPr/>
          </p:nvSpPr>
          <p:spPr>
            <a:xfrm>
              <a:off x="886727" y="2405044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984995" y="2457207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7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03567" y="2407009"/>
            <a:ext cx="267070" cy="274600"/>
            <a:chOff x="1403567" y="2407009"/>
            <a:chExt cx="267070" cy="274600"/>
          </a:xfrm>
        </p:grpSpPr>
        <p:sp>
          <p:nvSpPr>
            <p:cNvPr id="562" name="Shape 562"/>
            <p:cNvSpPr/>
            <p:nvPr/>
          </p:nvSpPr>
          <p:spPr>
            <a:xfrm>
              <a:off x="140356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150183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8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920407" y="2407009"/>
            <a:ext cx="267070" cy="274600"/>
            <a:chOff x="1920407" y="2407009"/>
            <a:chExt cx="267070" cy="274600"/>
          </a:xfrm>
        </p:grpSpPr>
        <p:sp>
          <p:nvSpPr>
            <p:cNvPr id="565" name="Shape 565"/>
            <p:cNvSpPr/>
            <p:nvPr/>
          </p:nvSpPr>
          <p:spPr>
            <a:xfrm>
              <a:off x="192040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201867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9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37247" y="2407009"/>
            <a:ext cx="267070" cy="274600"/>
            <a:chOff x="2437247" y="2407009"/>
            <a:chExt cx="267070" cy="274600"/>
          </a:xfrm>
        </p:grpSpPr>
        <p:sp>
          <p:nvSpPr>
            <p:cNvPr id="568" name="Shape 568"/>
            <p:cNvSpPr/>
            <p:nvPr/>
          </p:nvSpPr>
          <p:spPr>
            <a:xfrm>
              <a:off x="243724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2500249" y="245917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10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9887" y="2899055"/>
            <a:ext cx="267071" cy="274600"/>
            <a:chOff x="369887" y="2899055"/>
            <a:chExt cx="267071" cy="274600"/>
          </a:xfrm>
        </p:grpSpPr>
        <p:sp>
          <p:nvSpPr>
            <p:cNvPr id="571" name="Shape 571"/>
            <p:cNvSpPr/>
            <p:nvPr/>
          </p:nvSpPr>
          <p:spPr>
            <a:xfrm>
              <a:off x="369887" y="2899055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432890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11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86727" y="2897090"/>
            <a:ext cx="267071" cy="274600"/>
            <a:chOff x="886727" y="2897090"/>
            <a:chExt cx="267071" cy="274600"/>
          </a:xfrm>
        </p:grpSpPr>
        <p:sp>
          <p:nvSpPr>
            <p:cNvPr id="574" name="Shape 574"/>
            <p:cNvSpPr/>
            <p:nvPr/>
          </p:nvSpPr>
          <p:spPr>
            <a:xfrm>
              <a:off x="886727" y="2897090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49730" y="2949253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03567" y="2899055"/>
            <a:ext cx="267070" cy="274600"/>
            <a:chOff x="1403567" y="2899055"/>
            <a:chExt cx="267070" cy="274600"/>
          </a:xfrm>
        </p:grpSpPr>
        <p:sp>
          <p:nvSpPr>
            <p:cNvPr id="577" name="Shape 577"/>
            <p:cNvSpPr/>
            <p:nvPr/>
          </p:nvSpPr>
          <p:spPr>
            <a:xfrm>
              <a:off x="140356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46656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13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20407" y="2899055"/>
            <a:ext cx="267070" cy="274600"/>
            <a:chOff x="1920407" y="2899055"/>
            <a:chExt cx="267070" cy="274600"/>
          </a:xfrm>
        </p:grpSpPr>
        <p:sp>
          <p:nvSpPr>
            <p:cNvPr id="580" name="Shape 580"/>
            <p:cNvSpPr/>
            <p:nvPr/>
          </p:nvSpPr>
          <p:spPr>
            <a:xfrm>
              <a:off x="192040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198340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7247" y="2899055"/>
            <a:ext cx="267070" cy="274600"/>
            <a:chOff x="2437247" y="2899055"/>
            <a:chExt cx="267070" cy="274600"/>
          </a:xfrm>
        </p:grpSpPr>
        <p:sp>
          <p:nvSpPr>
            <p:cNvPr id="583" name="Shape 583"/>
            <p:cNvSpPr/>
            <p:nvPr/>
          </p:nvSpPr>
          <p:spPr>
            <a:xfrm>
              <a:off x="243724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250024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15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9887" y="3412453"/>
            <a:ext cx="267071" cy="274601"/>
            <a:chOff x="369887" y="3412453"/>
            <a:chExt cx="267071" cy="274601"/>
          </a:xfrm>
        </p:grpSpPr>
        <p:sp>
          <p:nvSpPr>
            <p:cNvPr id="586" name="Shape 586"/>
            <p:cNvSpPr/>
            <p:nvPr/>
          </p:nvSpPr>
          <p:spPr>
            <a:xfrm>
              <a:off x="369887" y="3412453"/>
              <a:ext cx="267071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32890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16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86727" y="3410489"/>
            <a:ext cx="267071" cy="274600"/>
            <a:chOff x="886727" y="3410489"/>
            <a:chExt cx="267071" cy="274600"/>
          </a:xfrm>
        </p:grpSpPr>
        <p:sp>
          <p:nvSpPr>
            <p:cNvPr id="589" name="Shape 589"/>
            <p:cNvSpPr/>
            <p:nvPr/>
          </p:nvSpPr>
          <p:spPr>
            <a:xfrm>
              <a:off x="886727" y="341048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949730" y="346265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17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403567" y="3412453"/>
            <a:ext cx="267070" cy="274601"/>
            <a:chOff x="1403567" y="3412453"/>
            <a:chExt cx="267070" cy="274601"/>
          </a:xfrm>
        </p:grpSpPr>
        <p:sp>
          <p:nvSpPr>
            <p:cNvPr id="592" name="Shape 592"/>
            <p:cNvSpPr/>
            <p:nvPr/>
          </p:nvSpPr>
          <p:spPr>
            <a:xfrm>
              <a:off x="140356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46656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18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920407" y="3412453"/>
            <a:ext cx="267070" cy="274601"/>
            <a:chOff x="1920407" y="3412453"/>
            <a:chExt cx="267070" cy="274601"/>
          </a:xfrm>
        </p:grpSpPr>
        <p:sp>
          <p:nvSpPr>
            <p:cNvPr id="595" name="Shape 595"/>
            <p:cNvSpPr/>
            <p:nvPr/>
          </p:nvSpPr>
          <p:spPr>
            <a:xfrm>
              <a:off x="192040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98340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19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437247" y="3412453"/>
            <a:ext cx="267070" cy="274601"/>
            <a:chOff x="2437247" y="3412453"/>
            <a:chExt cx="267070" cy="274601"/>
          </a:xfrm>
        </p:grpSpPr>
        <p:sp>
          <p:nvSpPr>
            <p:cNvPr id="598" name="Shape 598"/>
            <p:cNvSpPr/>
            <p:nvPr/>
          </p:nvSpPr>
          <p:spPr>
            <a:xfrm>
              <a:off x="243724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50024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20</a:t>
              </a:r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37959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dirty="0"/>
              <a:t>Gray Icons and Arrows for Background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7229" y="3004959"/>
            <a:ext cx="5433971" cy="137200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Copy an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it and ungroup.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the icon background and change the fill color to R221, G221, B221. This is a standard color. See the picture.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the text to the same color.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Regroup the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background arrows to the same color.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5255" y="1960358"/>
            <a:ext cx="713337" cy="943879"/>
            <a:chOff x="395255" y="1960358"/>
            <a:chExt cx="713337" cy="943879"/>
          </a:xfrm>
        </p:grpSpPr>
        <p:sp>
          <p:nvSpPr>
            <p:cNvPr id="67" name="Shape 524"/>
            <p:cNvSpPr/>
            <p:nvPr/>
          </p:nvSpPr>
          <p:spPr>
            <a:xfrm>
              <a:off x="398307" y="1960358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DDDDD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68" name="Group 527"/>
            <p:cNvGrpSpPr/>
            <p:nvPr/>
          </p:nvGrpSpPr>
          <p:grpSpPr>
            <a:xfrm>
              <a:off x="395255" y="2035401"/>
              <a:ext cx="713337" cy="868836"/>
              <a:chOff x="92489" y="84617"/>
              <a:chExt cx="713335" cy="868834"/>
            </a:xfrm>
          </p:grpSpPr>
          <p:pic>
            <p:nvPicPr>
              <p:cNvPr id="69" name="_-50.png"/>
              <p:cNvPicPr/>
              <p:nvPr/>
            </p:nvPicPr>
            <p:blipFill>
              <a:blip r:embed="rId2"/>
              <a:srcRect l="27609" t="11964" r="27609" b="11964"/>
              <a:stretch>
                <a:fillRect/>
              </a:stretch>
            </p:blipFill>
            <p:spPr>
              <a:xfrm>
                <a:off x="290803" y="84617"/>
                <a:ext cx="316707" cy="537998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70" name="Shape 526"/>
              <p:cNvSpPr/>
              <p:nvPr/>
            </p:nvSpPr>
            <p:spPr>
              <a:xfrm>
                <a:off x="92489" y="707231"/>
                <a:ext cx="713335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OFFLINE</a:t>
                </a:r>
              </a:p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CAPABILITIES</a:t>
                </a:r>
              </a:p>
            </p:txBody>
          </p:sp>
        </p:grp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29" y="4460605"/>
            <a:ext cx="2911092" cy="32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0932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</Words>
  <Application>Microsoft Macintosh PowerPoint</Application>
  <PresentationFormat>Custom</PresentationFormat>
  <Paragraphs>102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Helvetica</vt:lpstr>
      <vt:lpstr>Helvetica Light</vt:lpstr>
      <vt:lpstr>Helvetica Neue</vt:lpstr>
      <vt:lpstr>Helvetica Neue Light</vt:lpstr>
      <vt:lpstr>HelvNeue Light for IBM</vt:lpstr>
      <vt:lpstr>HelvNeue Medium for IBM</vt:lpstr>
      <vt:lpstr>HelvNeue Roman for IBM</vt:lpstr>
      <vt:lpstr>IBM Plex Sans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2020-01-09T18:35:44Z</dcterms:modified>
  <cp:category/>
</cp:coreProperties>
</file>