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912"/>
  </p:normalViewPr>
  <p:slideViewPr>
    <p:cSldViewPr snapToGrid="0">
      <p:cViewPr varScale="1">
        <p:scale>
          <a:sx n="81" d="100"/>
          <a:sy n="81" d="100"/>
        </p:scale>
        <p:origin x="1008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2134225" y="3026263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959824" y="5665288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881" y="2634199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939500" y="3562259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389197" y="102245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969478" y="5623709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969478" y="6450959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8945889" y="2538934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>
            <a:off x="9321707" y="4055989"/>
            <a:ext cx="0" cy="126741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  <a:endCxn id="285" idx="0"/>
          </p:cNvCxnSpPr>
          <p:nvPr/>
        </p:nvCxnSpPr>
        <p:spPr>
          <a:xfrm rot="10800000" flipV="1">
            <a:off x="3210595" y="2724578"/>
            <a:ext cx="1383498" cy="339675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1"/>
            <a:ext cx="9558104" cy="369332"/>
            <a:chOff x="215911" y="120531"/>
            <a:chExt cx="9558104" cy="369332"/>
          </a:xfrm>
        </p:grpSpPr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748093" y="120531"/>
              <a:ext cx="1025922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787075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39502" y="2150134"/>
            <a:ext cx="1371600" cy="1830947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068833" y="2105411"/>
            <a:ext cx="1607195" cy="1880141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818696" y="3128120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2620949" y="3248770"/>
            <a:ext cx="43662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878264" y="4951101"/>
            <a:ext cx="3647846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6" y="2885390"/>
            <a:ext cx="3617563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41" name="Straight Arrow Connector 110">
            <a:extLst>
              <a:ext uri="{FF2B5EF4-FFF2-40B4-BE49-F238E27FC236}">
                <a16:creationId xmlns:a16="http://schemas.microsoft.com/office/drawing/2014/main" id="{2A62EB10-1D39-AC4A-99D0-58EEBE373851}"/>
              </a:ext>
            </a:extLst>
          </p:cNvPr>
          <p:cNvCxnSpPr>
            <a:cxnSpLocks/>
          </p:cNvCxnSpPr>
          <p:nvPr/>
        </p:nvCxnSpPr>
        <p:spPr>
          <a:xfrm flipV="1">
            <a:off x="8462744" y="4048516"/>
            <a:ext cx="705990" cy="647418"/>
          </a:xfrm>
          <a:prstGeom prst="bentConnector3">
            <a:avLst>
              <a:gd name="adj1" fmla="val 101361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9220938" y="6046238"/>
            <a:ext cx="0" cy="36712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1004059" y="2960731"/>
            <a:ext cx="1122798" cy="28866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>
            <a:off x="640726" y="1479654"/>
            <a:ext cx="0" cy="10235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1B07C15-CAA9-5846-A29F-A2BE8C6FC1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6229" y="2339759"/>
            <a:ext cx="349880" cy="375797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C310FD-3A14-BE4E-91C7-F3D02E9739A2}"/>
              </a:ext>
            </a:extLst>
          </p:cNvPr>
          <p:cNvGrpSpPr/>
          <p:nvPr/>
        </p:nvGrpSpPr>
        <p:grpSpPr>
          <a:xfrm>
            <a:off x="52818" y="65942"/>
            <a:ext cx="9882240" cy="7301823"/>
            <a:chOff x="207305" y="2127891"/>
            <a:chExt cx="2856020" cy="168813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8C4714D-8DC6-CE4C-8D84-EFC04DEBB4E9}"/>
                </a:ext>
              </a:extLst>
            </p:cNvPr>
            <p:cNvGrpSpPr/>
            <p:nvPr/>
          </p:nvGrpSpPr>
          <p:grpSpPr>
            <a:xfrm>
              <a:off x="207305" y="2127891"/>
              <a:ext cx="2856020" cy="1688131"/>
              <a:chOff x="234117" y="1858103"/>
              <a:chExt cx="2856020" cy="1688131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C4971D0-4C71-F146-88B6-8566F69122AA}"/>
                  </a:ext>
                </a:extLst>
              </p:cNvPr>
              <p:cNvSpPr/>
              <p:nvPr/>
            </p:nvSpPr>
            <p:spPr>
              <a:xfrm>
                <a:off x="234117" y="1858104"/>
                <a:ext cx="2856020" cy="1688130"/>
              </a:xfrm>
              <a:prstGeom prst="roundRect">
                <a:avLst>
                  <a:gd name="adj" fmla="val 2194"/>
                </a:avLst>
              </a:prstGeom>
              <a:noFill/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576256" y="1858103"/>
                <a:ext cx="2127345" cy="1688130"/>
              </a:xfrm>
              <a:prstGeom prst="roundRect">
                <a:avLst>
                  <a:gd name="adj" fmla="val 2194"/>
                </a:avLst>
              </a:prstGeom>
              <a:noFill/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117" name="Shape 535">
              <a:extLst>
                <a:ext uri="{FF2B5EF4-FFF2-40B4-BE49-F238E27FC236}">
                  <a16:creationId xmlns:a16="http://schemas.microsoft.com/office/drawing/2014/main" id="{B6FD739B-E6A9-E741-8B85-AF80D6DCB887}"/>
                </a:ext>
              </a:extLst>
            </p:cNvPr>
            <p:cNvSpPr/>
            <p:nvPr/>
          </p:nvSpPr>
          <p:spPr>
            <a:xfrm>
              <a:off x="694763" y="2145243"/>
              <a:ext cx="1209094" cy="664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IBM CLOUD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8949300-FDA7-C94A-8860-D23A00B1686E}"/>
              </a:ext>
            </a:extLst>
          </p:cNvPr>
          <p:cNvGrpSpPr/>
          <p:nvPr/>
        </p:nvGrpSpPr>
        <p:grpSpPr>
          <a:xfrm>
            <a:off x="1242895" y="60103"/>
            <a:ext cx="365760" cy="365760"/>
            <a:chOff x="3364358" y="1940961"/>
            <a:chExt cx="365760" cy="365760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FFBE35BE-44AC-344C-A317-660F8C8FA677}"/>
                </a:ext>
              </a:extLst>
            </p:cNvPr>
            <p:cNvSpPr/>
            <p:nvPr/>
          </p:nvSpPr>
          <p:spPr>
            <a:xfrm>
              <a:off x="3364358" y="1940961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B62B37B-9AE7-BA4F-85C6-F7C498F6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96303" y="1957565"/>
              <a:ext cx="301871" cy="332556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ECBA856-7D40-964E-B7B5-5C0F64B9B26D}"/>
              </a:ext>
            </a:extLst>
          </p:cNvPr>
          <p:cNvGrpSpPr/>
          <p:nvPr/>
        </p:nvGrpSpPr>
        <p:grpSpPr>
          <a:xfrm>
            <a:off x="1451892" y="630841"/>
            <a:ext cx="6459795" cy="6394799"/>
            <a:chOff x="283602" y="4878359"/>
            <a:chExt cx="1606333" cy="1651584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A2088F34-77BF-B548-8181-F384685BA483}"/>
                </a:ext>
              </a:extLst>
            </p:cNvPr>
            <p:cNvSpPr/>
            <p:nvPr/>
          </p:nvSpPr>
          <p:spPr>
            <a:xfrm>
              <a:off x="283602" y="4878359"/>
              <a:ext cx="1606333" cy="1651584"/>
            </a:xfrm>
            <a:prstGeom prst="roundRect">
              <a:avLst>
                <a:gd name="adj" fmla="val 2194"/>
              </a:avLst>
            </a:prstGeom>
            <a:noFill/>
            <a:ln w="19050">
              <a:solidFill>
                <a:srgbClr val="00882B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72" name="Shape 535">
              <a:extLst>
                <a:ext uri="{FF2B5EF4-FFF2-40B4-BE49-F238E27FC236}">
                  <a16:creationId xmlns:a16="http://schemas.microsoft.com/office/drawing/2014/main" id="{E73E58BA-DE24-9C41-87EF-1BC8B7A9F6FD}"/>
                </a:ext>
              </a:extLst>
            </p:cNvPr>
            <p:cNvSpPr/>
            <p:nvPr/>
          </p:nvSpPr>
          <p:spPr>
            <a:xfrm>
              <a:off x="400205" y="4886585"/>
              <a:ext cx="310974" cy="741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US SOUTH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E0FCB9-6B28-B343-BD8C-68FBEB0B98E3}"/>
              </a:ext>
            </a:extLst>
          </p:cNvPr>
          <p:cNvGrpSpPr/>
          <p:nvPr/>
        </p:nvGrpSpPr>
        <p:grpSpPr>
          <a:xfrm>
            <a:off x="1460812" y="636159"/>
            <a:ext cx="365760" cy="365760"/>
            <a:chOff x="265242" y="4853633"/>
            <a:chExt cx="365760" cy="365760"/>
          </a:xfrm>
        </p:grpSpPr>
        <p:sp>
          <p:nvSpPr>
            <p:cNvPr id="185" name="Rounded Rectangle 34">
              <a:extLst>
                <a:ext uri="{FF2B5EF4-FFF2-40B4-BE49-F238E27FC236}">
                  <a16:creationId xmlns:a16="http://schemas.microsoft.com/office/drawing/2014/main" id="{FADD1E49-E371-DF4B-96B4-5F6A33D8A238}"/>
                </a:ext>
              </a:extLst>
            </p:cNvPr>
            <p:cNvSpPr/>
            <p:nvPr/>
          </p:nvSpPr>
          <p:spPr>
            <a:xfrm>
              <a:off x="265242" y="485363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9559E9D-1712-3740-945F-C39C126A6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0609" y="4856295"/>
              <a:ext cx="355026" cy="355026"/>
            </a:xfrm>
            <a:prstGeom prst="rect">
              <a:avLst/>
            </a:prstGeom>
          </p:spPr>
        </p:pic>
      </p:grp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9C75BFB-4BA6-1E42-9918-A81FC2D82F47}"/>
              </a:ext>
            </a:extLst>
          </p:cNvPr>
          <p:cNvSpPr/>
          <p:nvPr/>
        </p:nvSpPr>
        <p:spPr>
          <a:xfrm>
            <a:off x="1698123" y="1106486"/>
            <a:ext cx="5994583" cy="5624807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C37C18F-FE91-6544-AC6A-4CA367E3790E}"/>
              </a:ext>
            </a:extLst>
          </p:cNvPr>
          <p:cNvGrpSpPr/>
          <p:nvPr/>
        </p:nvGrpSpPr>
        <p:grpSpPr>
          <a:xfrm>
            <a:off x="1698123" y="1087095"/>
            <a:ext cx="365760" cy="365760"/>
            <a:chOff x="5452961" y="3516912"/>
            <a:chExt cx="1263556" cy="967351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E3A3AC0-8108-6D44-9950-C060FF5DCA98}"/>
                </a:ext>
              </a:extLst>
            </p:cNvPr>
            <p:cNvGrpSpPr/>
            <p:nvPr/>
          </p:nvGrpSpPr>
          <p:grpSpPr>
            <a:xfrm>
              <a:off x="5452961" y="3516912"/>
              <a:ext cx="1263556" cy="967351"/>
              <a:chOff x="5452961" y="3516914"/>
              <a:chExt cx="1263555" cy="994420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D80741D-08D3-7447-B1A6-D36B8ABEF350}"/>
                  </a:ext>
                </a:extLst>
              </p:cNvPr>
              <p:cNvSpPr/>
              <p:nvPr/>
            </p:nvSpPr>
            <p:spPr>
              <a:xfrm>
                <a:off x="5452961" y="3516914"/>
                <a:ext cx="1263555" cy="994420"/>
              </a:xfrm>
              <a:prstGeom prst="roundRect">
                <a:avLst>
                  <a:gd name="adj" fmla="val 2194"/>
                </a:avLst>
              </a:prstGeom>
              <a:solidFill>
                <a:srgbClr val="4E77B6"/>
              </a:solidFill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145C5C8E-F1FA-7D4D-941E-0E7AAC6A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8962" y="3544213"/>
                <a:ext cx="1047100" cy="896027"/>
              </a:xfrm>
              <a:prstGeom prst="rect">
                <a:avLst/>
              </a:prstGeom>
            </p:spPr>
          </p:pic>
        </p:grp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48E1CCDA-91B0-D34D-B076-E50C02A7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21379" y="3756501"/>
              <a:ext cx="553008" cy="553008"/>
            </a:xfrm>
            <a:prstGeom prst="rect">
              <a:avLst/>
            </a:prstGeom>
          </p:spPr>
        </p:pic>
      </p:grpSp>
      <p:sp>
        <p:nvSpPr>
          <p:cNvPr id="204" name="Shape 535">
            <a:extLst>
              <a:ext uri="{FF2B5EF4-FFF2-40B4-BE49-F238E27FC236}">
                <a16:creationId xmlns:a16="http://schemas.microsoft.com/office/drawing/2014/main" id="{B30507AE-04AA-8B43-858E-A317F3DACC0E}"/>
              </a:ext>
            </a:extLst>
          </p:cNvPr>
          <p:cNvSpPr/>
          <p:nvPr/>
        </p:nvSpPr>
        <p:spPr>
          <a:xfrm>
            <a:off x="2174234" y="1133813"/>
            <a:ext cx="203364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VIRTUAL PRIVATE CLOUD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7" name="Shape 535">
            <a:extLst>
              <a:ext uri="{FF2B5EF4-FFF2-40B4-BE49-F238E27FC236}">
                <a16:creationId xmlns:a16="http://schemas.microsoft.com/office/drawing/2014/main" id="{FE093D17-8E9B-FE4B-869E-6555D9319B31}"/>
              </a:ext>
            </a:extLst>
          </p:cNvPr>
          <p:cNvSpPr/>
          <p:nvPr/>
        </p:nvSpPr>
        <p:spPr>
          <a:xfrm>
            <a:off x="369159" y="579089"/>
            <a:ext cx="761786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8" name="Shape 535">
            <a:extLst>
              <a:ext uri="{FF2B5EF4-FFF2-40B4-BE49-F238E27FC236}">
                <a16:creationId xmlns:a16="http://schemas.microsoft.com/office/drawing/2014/main" id="{7308095F-62D4-6543-A6CC-B11E1673C8D5}"/>
              </a:ext>
            </a:extLst>
          </p:cNvPr>
          <p:cNvSpPr/>
          <p:nvPr/>
        </p:nvSpPr>
        <p:spPr>
          <a:xfrm>
            <a:off x="241281" y="2470080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INTERNET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86F6E7DB-F185-1646-91CC-8FEC50FF7F74}"/>
              </a:ext>
            </a:extLst>
          </p:cNvPr>
          <p:cNvSpPr/>
          <p:nvPr/>
        </p:nvSpPr>
        <p:spPr>
          <a:xfrm>
            <a:off x="1970348" y="1551142"/>
            <a:ext cx="2351520" cy="4862219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1" name="Shape 535">
            <a:extLst>
              <a:ext uri="{FF2B5EF4-FFF2-40B4-BE49-F238E27FC236}">
                <a16:creationId xmlns:a16="http://schemas.microsoft.com/office/drawing/2014/main" id="{6EA0ABE4-0911-754E-BC60-54893672300B}"/>
              </a:ext>
            </a:extLst>
          </p:cNvPr>
          <p:cNvSpPr/>
          <p:nvPr/>
        </p:nvSpPr>
        <p:spPr>
          <a:xfrm>
            <a:off x="2406166" y="1583967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DA2C72B-15ED-4B48-BB72-C81627706FE6}"/>
              </a:ext>
            </a:extLst>
          </p:cNvPr>
          <p:cNvGrpSpPr/>
          <p:nvPr/>
        </p:nvGrpSpPr>
        <p:grpSpPr>
          <a:xfrm>
            <a:off x="1972386" y="1528828"/>
            <a:ext cx="365760" cy="365760"/>
            <a:chOff x="1203157" y="4869086"/>
            <a:chExt cx="365760" cy="365760"/>
          </a:xfrm>
        </p:grpSpPr>
        <p:sp>
          <p:nvSpPr>
            <p:cNvPr id="225" name="Rounded Rectangle 34">
              <a:extLst>
                <a:ext uri="{FF2B5EF4-FFF2-40B4-BE49-F238E27FC236}">
                  <a16:creationId xmlns:a16="http://schemas.microsoft.com/office/drawing/2014/main" id="{94FB2179-E8F5-984E-B1CA-D0ADFED130CA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0FFD70DE-A6E9-7E40-8D4B-C8C1100E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83851AE-DCF4-8A49-A6E6-DEB8BD628896}"/>
              </a:ext>
            </a:extLst>
          </p:cNvPr>
          <p:cNvSpPr/>
          <p:nvPr/>
        </p:nvSpPr>
        <p:spPr>
          <a:xfrm>
            <a:off x="4874961" y="1541096"/>
            <a:ext cx="1999406" cy="4862219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7" name="Shape 535">
            <a:extLst>
              <a:ext uri="{FF2B5EF4-FFF2-40B4-BE49-F238E27FC236}">
                <a16:creationId xmlns:a16="http://schemas.microsoft.com/office/drawing/2014/main" id="{AB11E29A-81F9-D240-BED5-15803B615229}"/>
              </a:ext>
            </a:extLst>
          </p:cNvPr>
          <p:cNvSpPr/>
          <p:nvPr/>
        </p:nvSpPr>
        <p:spPr>
          <a:xfrm>
            <a:off x="5315523" y="1595991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1EC9985-66E4-F14A-BF85-5DDFBD1A0BAF}"/>
              </a:ext>
            </a:extLst>
          </p:cNvPr>
          <p:cNvGrpSpPr/>
          <p:nvPr/>
        </p:nvGrpSpPr>
        <p:grpSpPr>
          <a:xfrm>
            <a:off x="4868191" y="1525822"/>
            <a:ext cx="365760" cy="365760"/>
            <a:chOff x="1203157" y="4869086"/>
            <a:chExt cx="365760" cy="365760"/>
          </a:xfrm>
        </p:grpSpPr>
        <p:sp>
          <p:nvSpPr>
            <p:cNvPr id="242" name="Rounded Rectangle 34">
              <a:extLst>
                <a:ext uri="{FF2B5EF4-FFF2-40B4-BE49-F238E27FC236}">
                  <a16:creationId xmlns:a16="http://schemas.microsoft.com/office/drawing/2014/main" id="{08D83F0B-DF75-2440-B6DC-D45B9B46C6E0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DEC9A3DB-B5D0-0E44-A5FE-704A4CD1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91E258F-EFBF-F94A-B154-AD1C2D69CE48}"/>
              </a:ext>
            </a:extLst>
          </p:cNvPr>
          <p:cNvGrpSpPr/>
          <p:nvPr/>
        </p:nvGrpSpPr>
        <p:grpSpPr>
          <a:xfrm>
            <a:off x="2740699" y="2140914"/>
            <a:ext cx="365760" cy="365760"/>
            <a:chOff x="6918835" y="3703319"/>
            <a:chExt cx="1529706" cy="1450745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7D124C4-4DE7-C946-9DD3-8360065A2E0F}"/>
                </a:ext>
              </a:extLst>
            </p:cNvPr>
            <p:cNvSpPr/>
            <p:nvPr/>
          </p:nvSpPr>
          <p:spPr>
            <a:xfrm>
              <a:off x="6918835" y="3703319"/>
              <a:ext cx="1529706" cy="1450745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93E3BE89-DE88-8B42-A215-5F51EBDB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sp>
        <p:nvSpPr>
          <p:cNvPr id="265" name="Rounded Rectangle 28">
            <a:extLst>
              <a:ext uri="{FF2B5EF4-FFF2-40B4-BE49-F238E27FC236}">
                <a16:creationId xmlns:a16="http://schemas.microsoft.com/office/drawing/2014/main" id="{C7AA37D5-18DB-D04B-834D-8339EE70C342}"/>
              </a:ext>
            </a:extLst>
          </p:cNvPr>
          <p:cNvSpPr/>
          <p:nvPr/>
        </p:nvSpPr>
        <p:spPr>
          <a:xfrm>
            <a:off x="2731193" y="4299998"/>
            <a:ext cx="1371600" cy="182880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Rounded Rectangle 28">
            <a:extLst>
              <a:ext uri="{FF2B5EF4-FFF2-40B4-BE49-F238E27FC236}">
                <a16:creationId xmlns:a16="http://schemas.microsoft.com/office/drawing/2014/main" id="{827C7B2E-2568-4942-8F14-53FAF5C7344F}"/>
              </a:ext>
            </a:extLst>
          </p:cNvPr>
          <p:cNvSpPr/>
          <p:nvPr/>
        </p:nvSpPr>
        <p:spPr>
          <a:xfrm>
            <a:off x="5068833" y="4304265"/>
            <a:ext cx="1607194" cy="182880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E112B48-D230-304E-A4F2-1BF89972CA72}"/>
              </a:ext>
            </a:extLst>
          </p:cNvPr>
          <p:cNvGrpSpPr/>
          <p:nvPr/>
        </p:nvGrpSpPr>
        <p:grpSpPr>
          <a:xfrm>
            <a:off x="2726524" y="4307902"/>
            <a:ext cx="365760" cy="365760"/>
            <a:chOff x="5566667" y="5655643"/>
            <a:chExt cx="365760" cy="365760"/>
          </a:xfrm>
        </p:grpSpPr>
        <p:sp>
          <p:nvSpPr>
            <p:cNvPr id="275" name="Rounded Rectangle 34">
              <a:extLst>
                <a:ext uri="{FF2B5EF4-FFF2-40B4-BE49-F238E27FC236}">
                  <a16:creationId xmlns:a16="http://schemas.microsoft.com/office/drawing/2014/main" id="{B0D432F6-F451-0B48-81F2-C0094613FEFB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35E232B9-60AD-2C4C-8D6A-517846718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6FE3396-3C4C-6E45-949E-0000FAE5D141}"/>
              </a:ext>
            </a:extLst>
          </p:cNvPr>
          <p:cNvGrpSpPr/>
          <p:nvPr/>
        </p:nvGrpSpPr>
        <p:grpSpPr>
          <a:xfrm>
            <a:off x="5073477" y="4320305"/>
            <a:ext cx="365760" cy="365760"/>
            <a:chOff x="5566667" y="5655643"/>
            <a:chExt cx="365760" cy="365760"/>
          </a:xfrm>
        </p:grpSpPr>
        <p:sp>
          <p:nvSpPr>
            <p:cNvPr id="278" name="Rounded Rectangle 34">
              <a:extLst>
                <a:ext uri="{FF2B5EF4-FFF2-40B4-BE49-F238E27FC236}">
                  <a16:creationId xmlns:a16="http://schemas.microsoft.com/office/drawing/2014/main" id="{E410D5E8-033A-8C4D-B798-FD6897B33839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78AB46D0-76E0-034A-BB0D-C96AEA6F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7743BC7-EC1E-534C-91F4-9D5E65FBE48C}"/>
              </a:ext>
            </a:extLst>
          </p:cNvPr>
          <p:cNvGrpSpPr/>
          <p:nvPr/>
        </p:nvGrpSpPr>
        <p:grpSpPr>
          <a:xfrm>
            <a:off x="5089634" y="2107181"/>
            <a:ext cx="365760" cy="365760"/>
            <a:chOff x="6918829" y="3703319"/>
            <a:chExt cx="1529705" cy="1450744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ED95767F-F545-8C43-A946-151CCBF6DDBC}"/>
                </a:ext>
              </a:extLst>
            </p:cNvPr>
            <p:cNvSpPr/>
            <p:nvPr/>
          </p:nvSpPr>
          <p:spPr>
            <a:xfrm>
              <a:off x="6918829" y="3703319"/>
              <a:ext cx="1529705" cy="1450744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6BA89425-B168-3B45-ACD6-D1D81C6A5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10A853D-39F8-C34A-8697-EF50D3B020F3}"/>
              </a:ext>
            </a:extLst>
          </p:cNvPr>
          <p:cNvGrpSpPr/>
          <p:nvPr/>
        </p:nvGrpSpPr>
        <p:grpSpPr>
          <a:xfrm>
            <a:off x="2994586" y="3047847"/>
            <a:ext cx="457200" cy="457200"/>
            <a:chOff x="559577" y="2006407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613BDBFB-7D60-3648-B0CC-275761E0DBC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0E4EBC87-AB00-CB4D-A822-32C52BF2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286" name="Shape 535">
            <a:extLst>
              <a:ext uri="{FF2B5EF4-FFF2-40B4-BE49-F238E27FC236}">
                <a16:creationId xmlns:a16="http://schemas.microsoft.com/office/drawing/2014/main" id="{3B57AFC8-23A3-3A44-9866-7DA0D2EB5D32}"/>
              </a:ext>
            </a:extLst>
          </p:cNvPr>
          <p:cNvSpPr/>
          <p:nvPr/>
        </p:nvSpPr>
        <p:spPr>
          <a:xfrm>
            <a:off x="3609204" y="3481853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7" name="Shape 535">
            <a:extLst>
              <a:ext uri="{FF2B5EF4-FFF2-40B4-BE49-F238E27FC236}">
                <a16:creationId xmlns:a16="http://schemas.microsoft.com/office/drawing/2014/main" id="{506236F1-EC2F-7642-9012-239049E912F8}"/>
              </a:ext>
            </a:extLst>
          </p:cNvPr>
          <p:cNvSpPr/>
          <p:nvPr/>
        </p:nvSpPr>
        <p:spPr>
          <a:xfrm>
            <a:off x="3110003" y="2110440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8" name="Shape 535">
            <a:extLst>
              <a:ext uri="{FF2B5EF4-FFF2-40B4-BE49-F238E27FC236}">
                <a16:creationId xmlns:a16="http://schemas.microsoft.com/office/drawing/2014/main" id="{00D10D50-468B-4E4C-B805-15A4C43F3FE3}"/>
              </a:ext>
            </a:extLst>
          </p:cNvPr>
          <p:cNvSpPr/>
          <p:nvPr/>
        </p:nvSpPr>
        <p:spPr>
          <a:xfrm>
            <a:off x="5488074" y="2089554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9" name="Shape 535">
            <a:extLst>
              <a:ext uri="{FF2B5EF4-FFF2-40B4-BE49-F238E27FC236}">
                <a16:creationId xmlns:a16="http://schemas.microsoft.com/office/drawing/2014/main" id="{A45CD3D2-1C5C-784B-907A-46A314109D6D}"/>
              </a:ext>
            </a:extLst>
          </p:cNvPr>
          <p:cNvSpPr/>
          <p:nvPr/>
        </p:nvSpPr>
        <p:spPr>
          <a:xfrm>
            <a:off x="3105990" y="4284107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1" name="Shape 535">
            <a:extLst>
              <a:ext uri="{FF2B5EF4-FFF2-40B4-BE49-F238E27FC236}">
                <a16:creationId xmlns:a16="http://schemas.microsoft.com/office/drawing/2014/main" id="{8F486E88-6CD8-DD4B-8A57-1D34DB5FC9A1}"/>
              </a:ext>
            </a:extLst>
          </p:cNvPr>
          <p:cNvSpPr/>
          <p:nvPr/>
        </p:nvSpPr>
        <p:spPr>
          <a:xfrm>
            <a:off x="5465306" y="4298524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2" name="Shape 535">
            <a:extLst>
              <a:ext uri="{FF2B5EF4-FFF2-40B4-BE49-F238E27FC236}">
                <a16:creationId xmlns:a16="http://schemas.microsoft.com/office/drawing/2014/main" id="{1F228374-3A8E-7342-A13F-3AEF80328266}"/>
              </a:ext>
            </a:extLst>
          </p:cNvPr>
          <p:cNvSpPr/>
          <p:nvPr/>
        </p:nvSpPr>
        <p:spPr>
          <a:xfrm>
            <a:off x="2893121" y="3768731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10.10.10.0/24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3" name="Shape 535">
            <a:extLst>
              <a:ext uri="{FF2B5EF4-FFF2-40B4-BE49-F238E27FC236}">
                <a16:creationId xmlns:a16="http://schemas.microsoft.com/office/drawing/2014/main" id="{1FD02254-E6D9-B249-9D3A-C59DD70B3782}"/>
              </a:ext>
            </a:extLst>
          </p:cNvPr>
          <p:cNvSpPr/>
          <p:nvPr/>
        </p:nvSpPr>
        <p:spPr>
          <a:xfrm>
            <a:off x="2863333" y="5895803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10.10.20.0/24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4" name="Shape 535">
            <a:extLst>
              <a:ext uri="{FF2B5EF4-FFF2-40B4-BE49-F238E27FC236}">
                <a16:creationId xmlns:a16="http://schemas.microsoft.com/office/drawing/2014/main" id="{F04A25F4-CA21-114A-904A-512917BF2697}"/>
              </a:ext>
            </a:extLst>
          </p:cNvPr>
          <p:cNvSpPr/>
          <p:nvPr/>
        </p:nvSpPr>
        <p:spPr>
          <a:xfrm>
            <a:off x="5360597" y="3748162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10.10.30.0/24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5" name="Shape 535">
            <a:extLst>
              <a:ext uri="{FF2B5EF4-FFF2-40B4-BE49-F238E27FC236}">
                <a16:creationId xmlns:a16="http://schemas.microsoft.com/office/drawing/2014/main" id="{BCC23055-9D62-7B4A-831F-6EBE97C6B568}"/>
              </a:ext>
            </a:extLst>
          </p:cNvPr>
          <p:cNvSpPr/>
          <p:nvPr/>
        </p:nvSpPr>
        <p:spPr>
          <a:xfrm>
            <a:off x="5358108" y="5890696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10.10.40.0/24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6CEFF3-9DA5-F04A-AEED-3A3B18635596}"/>
              </a:ext>
            </a:extLst>
          </p:cNvPr>
          <p:cNvGrpSpPr/>
          <p:nvPr/>
        </p:nvGrpSpPr>
        <p:grpSpPr>
          <a:xfrm>
            <a:off x="6023620" y="3011228"/>
            <a:ext cx="457200" cy="457200"/>
            <a:chOff x="559577" y="2006407"/>
            <a:chExt cx="704088" cy="704088"/>
          </a:xfrm>
        </p:grpSpPr>
        <p:sp>
          <p:nvSpPr>
            <p:cNvPr id="300" name="Shape 252">
              <a:extLst>
                <a:ext uri="{FF2B5EF4-FFF2-40B4-BE49-F238E27FC236}">
                  <a16:creationId xmlns:a16="http://schemas.microsoft.com/office/drawing/2014/main" id="{18E928B3-69B3-7A42-88F2-445B75EF56B7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A723ECB7-56DA-D14B-B383-18B930A2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ECE52E9-6230-6542-BBF2-135281B09888}"/>
              </a:ext>
            </a:extLst>
          </p:cNvPr>
          <p:cNvGrpSpPr/>
          <p:nvPr/>
        </p:nvGrpSpPr>
        <p:grpSpPr>
          <a:xfrm>
            <a:off x="5428959" y="5120235"/>
            <a:ext cx="457200" cy="457200"/>
            <a:chOff x="559577" y="2006407"/>
            <a:chExt cx="704088" cy="704088"/>
          </a:xfrm>
        </p:grpSpPr>
        <p:sp>
          <p:nvSpPr>
            <p:cNvPr id="307" name="Shape 252">
              <a:extLst>
                <a:ext uri="{FF2B5EF4-FFF2-40B4-BE49-F238E27FC236}">
                  <a16:creationId xmlns:a16="http://schemas.microsoft.com/office/drawing/2014/main" id="{DB5ED775-62C6-824E-80FF-C5B476153D01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895B9C10-2662-F942-A72A-10291189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3"/>
              <a:ext cx="518255" cy="556642"/>
            </a:xfrm>
            <a:prstGeom prst="rect">
              <a:avLst/>
            </a:prstGeom>
          </p:spPr>
        </p:pic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9903F46-20C7-CB41-9419-A40D9506BC24}"/>
              </a:ext>
            </a:extLst>
          </p:cNvPr>
          <p:cNvGrpSpPr/>
          <p:nvPr/>
        </p:nvGrpSpPr>
        <p:grpSpPr>
          <a:xfrm>
            <a:off x="5998272" y="5087356"/>
            <a:ext cx="457200" cy="457200"/>
            <a:chOff x="559577" y="2006407"/>
            <a:chExt cx="704088" cy="704088"/>
          </a:xfrm>
        </p:grpSpPr>
        <p:sp>
          <p:nvSpPr>
            <p:cNvPr id="310" name="Shape 252">
              <a:extLst>
                <a:ext uri="{FF2B5EF4-FFF2-40B4-BE49-F238E27FC236}">
                  <a16:creationId xmlns:a16="http://schemas.microsoft.com/office/drawing/2014/main" id="{59733294-9855-7D44-B77E-A9B991B90F5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8AEFE96F-A079-4A4D-A4E4-C466EEDB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C9AF665-19F3-814F-8825-957605700A70}"/>
              </a:ext>
            </a:extLst>
          </p:cNvPr>
          <p:cNvGrpSpPr/>
          <p:nvPr/>
        </p:nvGrpSpPr>
        <p:grpSpPr>
          <a:xfrm>
            <a:off x="2975046" y="5073284"/>
            <a:ext cx="457200" cy="457200"/>
            <a:chOff x="559577" y="2006407"/>
            <a:chExt cx="704088" cy="704088"/>
          </a:xfrm>
        </p:grpSpPr>
        <p:sp>
          <p:nvSpPr>
            <p:cNvPr id="313" name="Shape 252">
              <a:extLst>
                <a:ext uri="{FF2B5EF4-FFF2-40B4-BE49-F238E27FC236}">
                  <a16:creationId xmlns:a16="http://schemas.microsoft.com/office/drawing/2014/main" id="{23466AF5-EAB0-9749-8306-D3FF3CE0029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DA711182-A7D2-A246-9899-B1CF2881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FC3C9E4-BC39-1543-B260-584A046EF422}"/>
              </a:ext>
            </a:extLst>
          </p:cNvPr>
          <p:cNvGrpSpPr/>
          <p:nvPr/>
        </p:nvGrpSpPr>
        <p:grpSpPr>
          <a:xfrm>
            <a:off x="3506817" y="5070949"/>
            <a:ext cx="457200" cy="457200"/>
            <a:chOff x="559577" y="2006407"/>
            <a:chExt cx="704088" cy="704088"/>
          </a:xfrm>
        </p:grpSpPr>
        <p:sp>
          <p:nvSpPr>
            <p:cNvPr id="316" name="Shape 252">
              <a:extLst>
                <a:ext uri="{FF2B5EF4-FFF2-40B4-BE49-F238E27FC236}">
                  <a16:creationId xmlns:a16="http://schemas.microsoft.com/office/drawing/2014/main" id="{C2E961B0-4F7F-2741-B9BF-79EF5F845EA0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F5BD99C5-294E-9448-872A-FE3F29759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6F7937-536B-8C4F-854E-148B8E1AA679}"/>
              </a:ext>
            </a:extLst>
          </p:cNvPr>
          <p:cNvGrpSpPr/>
          <p:nvPr/>
        </p:nvGrpSpPr>
        <p:grpSpPr>
          <a:xfrm>
            <a:off x="8046261" y="4527725"/>
            <a:ext cx="457200" cy="457200"/>
            <a:chOff x="570630" y="3331754"/>
            <a:chExt cx="704088" cy="704088"/>
          </a:xfrm>
        </p:grpSpPr>
        <p:sp>
          <p:nvSpPr>
            <p:cNvPr id="327" name="Shape 252">
              <a:extLst>
                <a:ext uri="{FF2B5EF4-FFF2-40B4-BE49-F238E27FC236}">
                  <a16:creationId xmlns:a16="http://schemas.microsoft.com/office/drawing/2014/main" id="{C55897E7-DB41-5A4E-B37A-E734ADDA76F4}"/>
                </a:ext>
              </a:extLst>
            </p:cNvPr>
            <p:cNvSpPr/>
            <p:nvPr/>
          </p:nvSpPr>
          <p:spPr>
            <a:xfrm>
              <a:off x="570630" y="3331754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2F0E201A-0839-6240-AAF9-F8A98136C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1" y="3367274"/>
              <a:ext cx="552094" cy="552094"/>
            </a:xfrm>
            <a:prstGeom prst="rect">
              <a:avLst/>
            </a:prstGeom>
          </p:spPr>
        </p:pic>
      </p:grpSp>
      <p:sp>
        <p:nvSpPr>
          <p:cNvPr id="329" name="Shape 535">
            <a:extLst>
              <a:ext uri="{FF2B5EF4-FFF2-40B4-BE49-F238E27FC236}">
                <a16:creationId xmlns:a16="http://schemas.microsoft.com/office/drawing/2014/main" id="{A339AA4F-B717-A74D-A352-EEAADFC2BEA0}"/>
              </a:ext>
            </a:extLst>
          </p:cNvPr>
          <p:cNvSpPr/>
          <p:nvPr/>
        </p:nvSpPr>
        <p:spPr>
          <a:xfrm>
            <a:off x="6871222" y="4962048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0" name="Shape 535">
            <a:extLst>
              <a:ext uri="{FF2B5EF4-FFF2-40B4-BE49-F238E27FC236}">
                <a16:creationId xmlns:a16="http://schemas.microsoft.com/office/drawing/2014/main" id="{AACB9A12-0175-5747-BCF3-DE3B55C358D3}"/>
              </a:ext>
            </a:extLst>
          </p:cNvPr>
          <p:cNvSpPr/>
          <p:nvPr/>
        </p:nvSpPr>
        <p:spPr>
          <a:xfrm>
            <a:off x="7919315" y="6157158"/>
            <a:ext cx="1161880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DIRECT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1" name="Shape 535">
            <a:extLst>
              <a:ext uri="{FF2B5EF4-FFF2-40B4-BE49-F238E27FC236}">
                <a16:creationId xmlns:a16="http://schemas.microsoft.com/office/drawing/2014/main" id="{B5E8538D-E92B-554B-BFC6-BC9AD870C206}"/>
              </a:ext>
            </a:extLst>
          </p:cNvPr>
          <p:cNvSpPr/>
          <p:nvPr/>
        </p:nvSpPr>
        <p:spPr>
          <a:xfrm>
            <a:off x="7789745" y="4969168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CONNECT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3" name="Shape 535">
            <a:extLst>
              <a:ext uri="{FF2B5EF4-FFF2-40B4-BE49-F238E27FC236}">
                <a16:creationId xmlns:a16="http://schemas.microsoft.com/office/drawing/2014/main" id="{9A0508D0-138E-D94D-B582-08674F59D817}"/>
              </a:ext>
            </a:extLst>
          </p:cNvPr>
          <p:cNvSpPr/>
          <p:nvPr/>
        </p:nvSpPr>
        <p:spPr>
          <a:xfrm>
            <a:off x="3007466" y="3476863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4" name="Shape 535">
            <a:extLst>
              <a:ext uri="{FF2B5EF4-FFF2-40B4-BE49-F238E27FC236}">
                <a16:creationId xmlns:a16="http://schemas.microsoft.com/office/drawing/2014/main" id="{B6B9A1B8-8CF6-1749-AF3F-C353FB7CF466}"/>
              </a:ext>
            </a:extLst>
          </p:cNvPr>
          <p:cNvSpPr/>
          <p:nvPr/>
        </p:nvSpPr>
        <p:spPr>
          <a:xfrm>
            <a:off x="5522641" y="3451168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5" name="Shape 535">
            <a:extLst>
              <a:ext uri="{FF2B5EF4-FFF2-40B4-BE49-F238E27FC236}">
                <a16:creationId xmlns:a16="http://schemas.microsoft.com/office/drawing/2014/main" id="{9996B206-04FC-4744-9945-6B1EF3CC2C2A}"/>
              </a:ext>
            </a:extLst>
          </p:cNvPr>
          <p:cNvSpPr/>
          <p:nvPr/>
        </p:nvSpPr>
        <p:spPr>
          <a:xfrm>
            <a:off x="6069897" y="344407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6" name="Shape 535">
            <a:extLst>
              <a:ext uri="{FF2B5EF4-FFF2-40B4-BE49-F238E27FC236}">
                <a16:creationId xmlns:a16="http://schemas.microsoft.com/office/drawing/2014/main" id="{98E7A723-948C-BF4F-B53C-1645B43C2688}"/>
              </a:ext>
            </a:extLst>
          </p:cNvPr>
          <p:cNvSpPr/>
          <p:nvPr/>
        </p:nvSpPr>
        <p:spPr>
          <a:xfrm>
            <a:off x="3041895" y="5526802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7" name="Shape 535">
            <a:extLst>
              <a:ext uri="{FF2B5EF4-FFF2-40B4-BE49-F238E27FC236}">
                <a16:creationId xmlns:a16="http://schemas.microsoft.com/office/drawing/2014/main" id="{636C5771-778B-BC46-A755-E90BB4314886}"/>
              </a:ext>
            </a:extLst>
          </p:cNvPr>
          <p:cNvSpPr/>
          <p:nvPr/>
        </p:nvSpPr>
        <p:spPr>
          <a:xfrm>
            <a:off x="3547652" y="5526802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8" name="Shape 535">
            <a:extLst>
              <a:ext uri="{FF2B5EF4-FFF2-40B4-BE49-F238E27FC236}">
                <a16:creationId xmlns:a16="http://schemas.microsoft.com/office/drawing/2014/main" id="{7C0788D4-BA44-C74C-9FAF-61A57D2A5205}"/>
              </a:ext>
            </a:extLst>
          </p:cNvPr>
          <p:cNvSpPr/>
          <p:nvPr/>
        </p:nvSpPr>
        <p:spPr>
          <a:xfrm>
            <a:off x="5488236" y="551105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9" name="Shape 535">
            <a:extLst>
              <a:ext uri="{FF2B5EF4-FFF2-40B4-BE49-F238E27FC236}">
                <a16:creationId xmlns:a16="http://schemas.microsoft.com/office/drawing/2014/main" id="{DFF0D79F-A43B-B14D-9ABB-0581C606F5E7}"/>
              </a:ext>
            </a:extLst>
          </p:cNvPr>
          <p:cNvSpPr/>
          <p:nvPr/>
        </p:nvSpPr>
        <p:spPr>
          <a:xfrm>
            <a:off x="6037363" y="5526038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0" name="Shape 535">
            <a:extLst>
              <a:ext uri="{FF2B5EF4-FFF2-40B4-BE49-F238E27FC236}">
                <a16:creationId xmlns:a16="http://schemas.microsoft.com/office/drawing/2014/main" id="{2C02157B-5ED8-0E42-BA83-2CF360E59C28}"/>
              </a:ext>
            </a:extLst>
          </p:cNvPr>
          <p:cNvSpPr/>
          <p:nvPr/>
        </p:nvSpPr>
        <p:spPr>
          <a:xfrm>
            <a:off x="1932082" y="3460154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1" name="Shape 535">
            <a:extLst>
              <a:ext uri="{FF2B5EF4-FFF2-40B4-BE49-F238E27FC236}">
                <a16:creationId xmlns:a16="http://schemas.microsoft.com/office/drawing/2014/main" id="{CDC95FCC-C22C-DA4B-8564-53B1EF6F1F76}"/>
              </a:ext>
            </a:extLst>
          </p:cNvPr>
          <p:cNvSpPr/>
          <p:nvPr/>
        </p:nvSpPr>
        <p:spPr>
          <a:xfrm>
            <a:off x="5062439" y="3268028"/>
            <a:ext cx="551227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FIP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2" name="Straight Arrow Connector 110">
            <a:extLst>
              <a:ext uri="{FF2B5EF4-FFF2-40B4-BE49-F238E27FC236}">
                <a16:creationId xmlns:a16="http://schemas.microsoft.com/office/drawing/2014/main" id="{C7931BA7-CB91-D241-A980-2FEAFC7F606B}"/>
              </a:ext>
            </a:extLst>
          </p:cNvPr>
          <p:cNvCxnSpPr>
            <a:cxnSpLocks/>
          </p:cNvCxnSpPr>
          <p:nvPr/>
        </p:nvCxnSpPr>
        <p:spPr>
          <a:xfrm>
            <a:off x="8444615" y="5893888"/>
            <a:ext cx="53236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Shape 535">
            <a:extLst>
              <a:ext uri="{FF2B5EF4-FFF2-40B4-BE49-F238E27FC236}">
                <a16:creationId xmlns:a16="http://schemas.microsoft.com/office/drawing/2014/main" id="{24C0460A-F314-D244-A0F7-CB335F9AE5CD}"/>
              </a:ext>
            </a:extLst>
          </p:cNvPr>
          <p:cNvSpPr/>
          <p:nvPr/>
        </p:nvSpPr>
        <p:spPr>
          <a:xfrm>
            <a:off x="8650304" y="5352464"/>
            <a:ext cx="131547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APPLICATIONS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D226C01-C7C6-5348-9AAF-30FCA103FE1C}"/>
              </a:ext>
            </a:extLst>
          </p:cNvPr>
          <p:cNvCxnSpPr>
            <a:cxnSpLocks/>
          </p:cNvCxnSpPr>
          <p:nvPr/>
        </p:nvCxnSpPr>
        <p:spPr>
          <a:xfrm>
            <a:off x="9189720" y="2996134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5" name="Shape 535">
            <a:extLst>
              <a:ext uri="{FF2B5EF4-FFF2-40B4-BE49-F238E27FC236}">
                <a16:creationId xmlns:a16="http://schemas.microsoft.com/office/drawing/2014/main" id="{93E480CE-E118-434A-8BD8-6A545B218E6D}"/>
              </a:ext>
            </a:extLst>
          </p:cNvPr>
          <p:cNvSpPr/>
          <p:nvPr/>
        </p:nvSpPr>
        <p:spPr>
          <a:xfrm>
            <a:off x="8956927" y="6918505"/>
            <a:ext cx="879483" cy="2962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6" name="Shape 535">
            <a:extLst>
              <a:ext uri="{FF2B5EF4-FFF2-40B4-BE49-F238E27FC236}">
                <a16:creationId xmlns:a16="http://schemas.microsoft.com/office/drawing/2014/main" id="{6E2A572B-9A72-864B-852A-E8A577EADCF6}"/>
              </a:ext>
            </a:extLst>
          </p:cNvPr>
          <p:cNvSpPr/>
          <p:nvPr/>
        </p:nvSpPr>
        <p:spPr>
          <a:xfrm>
            <a:off x="9425678" y="3647230"/>
            <a:ext cx="879483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7" name="Shape 535">
            <a:extLst>
              <a:ext uri="{FF2B5EF4-FFF2-40B4-BE49-F238E27FC236}">
                <a16:creationId xmlns:a16="http://schemas.microsoft.com/office/drawing/2014/main" id="{2EFA01C3-7D13-4C4D-8C2D-E34DF45ED188}"/>
              </a:ext>
            </a:extLst>
          </p:cNvPr>
          <p:cNvSpPr/>
          <p:nvPr/>
        </p:nvSpPr>
        <p:spPr>
          <a:xfrm>
            <a:off x="8821732" y="2015747"/>
            <a:ext cx="1025921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USER DIRECTORY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8" name="Straight Arrow Connector 110">
            <a:extLst>
              <a:ext uri="{FF2B5EF4-FFF2-40B4-BE49-F238E27FC236}">
                <a16:creationId xmlns:a16="http://schemas.microsoft.com/office/drawing/2014/main" id="{D5630A56-8E6B-2D4F-BACA-0C0068A4329F}"/>
              </a:ext>
            </a:extLst>
          </p:cNvPr>
          <p:cNvCxnSpPr>
            <a:cxnSpLocks/>
          </p:cNvCxnSpPr>
          <p:nvPr/>
        </p:nvCxnSpPr>
        <p:spPr>
          <a:xfrm>
            <a:off x="7524501" y="4756031"/>
            <a:ext cx="532362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9" name="Straight Arrow Connector 110">
            <a:extLst>
              <a:ext uri="{FF2B5EF4-FFF2-40B4-BE49-F238E27FC236}">
                <a16:creationId xmlns:a16="http://schemas.microsoft.com/office/drawing/2014/main" id="{E7C1C33C-FC87-3845-8893-A5E56DAE4556}"/>
              </a:ext>
            </a:extLst>
          </p:cNvPr>
          <p:cNvCxnSpPr>
            <a:cxnSpLocks/>
          </p:cNvCxnSpPr>
          <p:nvPr/>
        </p:nvCxnSpPr>
        <p:spPr>
          <a:xfrm>
            <a:off x="6667683" y="4754310"/>
            <a:ext cx="391990" cy="172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0F6AC07-1EA7-8143-ADA7-4744079F3D5C}"/>
              </a:ext>
            </a:extLst>
          </p:cNvPr>
          <p:cNvGrpSpPr/>
          <p:nvPr/>
        </p:nvGrpSpPr>
        <p:grpSpPr>
          <a:xfrm>
            <a:off x="7067301" y="4541848"/>
            <a:ext cx="457200" cy="457200"/>
            <a:chOff x="3558432" y="3338724"/>
            <a:chExt cx="704088" cy="704088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CC8B575-1C16-EE4D-9121-FDE153A5718D}"/>
                </a:ext>
              </a:extLst>
            </p:cNvPr>
            <p:cNvGrpSpPr/>
            <p:nvPr/>
          </p:nvGrpSpPr>
          <p:grpSpPr>
            <a:xfrm>
              <a:off x="3558432" y="3338724"/>
              <a:ext cx="704088" cy="704088"/>
              <a:chOff x="8157369" y="3940036"/>
              <a:chExt cx="704088" cy="704088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18770365-3922-904C-9FBB-B8FA0925D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2FF8DD1-031E-4C4B-B79D-AB8470A0F059}"/>
                  </a:ext>
                </a:extLst>
              </p:cNvPr>
              <p:cNvGrpSpPr/>
              <p:nvPr/>
            </p:nvGrpSpPr>
            <p:grpSpPr>
              <a:xfrm>
                <a:off x="8157369" y="3940036"/>
                <a:ext cx="704088" cy="704088"/>
                <a:chOff x="7218871" y="6217351"/>
                <a:chExt cx="829272" cy="692612"/>
              </a:xfrm>
            </p:grpSpPr>
            <p:sp>
              <p:nvSpPr>
                <p:cNvPr id="324" name="Shape 252">
                  <a:extLst>
                    <a:ext uri="{FF2B5EF4-FFF2-40B4-BE49-F238E27FC236}">
                      <a16:creationId xmlns:a16="http://schemas.microsoft.com/office/drawing/2014/main" id="{46744E25-0C16-D24D-9D99-A5FC519E3CD4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128DAE11-E1A4-2B45-824E-9B4E5C005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323" name="Shape 541">
                <a:extLst>
                  <a:ext uri="{FF2B5EF4-FFF2-40B4-BE49-F238E27FC236}">
                    <a16:creationId xmlns:a16="http://schemas.microsoft.com/office/drawing/2014/main" id="{E2C5E65F-CADA-6746-8E69-B8D8A8C62B14}"/>
                  </a:ext>
                </a:extLst>
              </p:cNvPr>
              <p:cNvSpPr/>
              <p:nvPr/>
            </p:nvSpPr>
            <p:spPr>
              <a:xfrm>
                <a:off x="8280813" y="406348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6E6F2BC6-BE97-C242-A1B6-5D3C08EF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42658" y="3489259"/>
              <a:ext cx="346700" cy="371676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A074071-1135-A145-A0A4-A4ACDA621269}"/>
              </a:ext>
            </a:extLst>
          </p:cNvPr>
          <p:cNvGrpSpPr/>
          <p:nvPr/>
        </p:nvGrpSpPr>
        <p:grpSpPr>
          <a:xfrm>
            <a:off x="4368879" y="2062401"/>
            <a:ext cx="457200" cy="457200"/>
            <a:chOff x="6587463" y="2092052"/>
            <a:chExt cx="751660" cy="692612"/>
          </a:xfrm>
        </p:grpSpPr>
        <p:sp>
          <p:nvSpPr>
            <p:cNvPr id="351" name="Shape 252">
              <a:extLst>
                <a:ext uri="{FF2B5EF4-FFF2-40B4-BE49-F238E27FC236}">
                  <a16:creationId xmlns:a16="http://schemas.microsoft.com/office/drawing/2014/main" id="{C04F8818-6BE1-194C-9564-6E4ED818B1AC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FA3035D8-2C23-DE44-A28B-46E20B6D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353" name="Shape 535">
            <a:extLst>
              <a:ext uri="{FF2B5EF4-FFF2-40B4-BE49-F238E27FC236}">
                <a16:creationId xmlns:a16="http://schemas.microsoft.com/office/drawing/2014/main" id="{C8E64DAC-9F12-4843-9D30-E68F52891BB5}"/>
              </a:ext>
            </a:extLst>
          </p:cNvPr>
          <p:cNvSpPr/>
          <p:nvPr/>
        </p:nvSpPr>
        <p:spPr>
          <a:xfrm>
            <a:off x="4344611" y="1576144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LOAD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BAL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4" name="Straight Arrow Connector 110">
            <a:extLst>
              <a:ext uri="{FF2B5EF4-FFF2-40B4-BE49-F238E27FC236}">
                <a16:creationId xmlns:a16="http://schemas.microsoft.com/office/drawing/2014/main" id="{5474D6CE-38C6-C247-A7F9-1A995638BCB2}"/>
              </a:ext>
            </a:extLst>
          </p:cNvPr>
          <p:cNvCxnSpPr>
            <a:cxnSpLocks/>
            <a:endCxn id="301" idx="0"/>
          </p:cNvCxnSpPr>
          <p:nvPr/>
        </p:nvCxnSpPr>
        <p:spPr>
          <a:xfrm>
            <a:off x="4533049" y="2730612"/>
            <a:ext cx="1706580" cy="297023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3044A81C-8382-244F-B4D4-E5F84B279A82}"/>
              </a:ext>
            </a:extLst>
          </p:cNvPr>
          <p:cNvCxnSpPr>
            <a:cxnSpLocks/>
          </p:cNvCxnSpPr>
          <p:nvPr/>
        </p:nvCxnSpPr>
        <p:spPr>
          <a:xfrm>
            <a:off x="3776252" y="2741029"/>
            <a:ext cx="0" cy="40451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9FDCA41-6B3C-EE4E-BC86-6EF3254585E0}"/>
              </a:ext>
            </a:extLst>
          </p:cNvPr>
          <p:cNvCxnSpPr>
            <a:cxnSpLocks/>
          </p:cNvCxnSpPr>
          <p:nvPr/>
        </p:nvCxnSpPr>
        <p:spPr>
          <a:xfrm>
            <a:off x="5710529" y="2718768"/>
            <a:ext cx="0" cy="404519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A28F9834-7559-1544-9309-333FF01B291D}"/>
              </a:ext>
            </a:extLst>
          </p:cNvPr>
          <p:cNvCxnSpPr>
            <a:cxnSpLocks/>
          </p:cNvCxnSpPr>
          <p:nvPr/>
        </p:nvCxnSpPr>
        <p:spPr>
          <a:xfrm>
            <a:off x="4594093" y="2503178"/>
            <a:ext cx="0" cy="23785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BA68E28-2AA1-7F4C-83D7-6584A12AC130}"/>
              </a:ext>
            </a:extLst>
          </p:cNvPr>
          <p:cNvGrpSpPr/>
          <p:nvPr/>
        </p:nvGrpSpPr>
        <p:grpSpPr>
          <a:xfrm>
            <a:off x="5481929" y="3011956"/>
            <a:ext cx="457200" cy="457200"/>
            <a:chOff x="559577" y="2006407"/>
            <a:chExt cx="704088" cy="704088"/>
          </a:xfrm>
        </p:grpSpPr>
        <p:sp>
          <p:nvSpPr>
            <p:cNvPr id="303" name="Shape 252">
              <a:extLst>
                <a:ext uri="{FF2B5EF4-FFF2-40B4-BE49-F238E27FC236}">
                  <a16:creationId xmlns:a16="http://schemas.microsoft.com/office/drawing/2014/main" id="{F211A79B-4D66-774E-B1DA-9C42795A897E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FA4AF308-AF3E-5446-91F4-5D3E6AF6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E111D55-4E69-5B43-ACB0-F629A8C743A5}"/>
              </a:ext>
            </a:extLst>
          </p:cNvPr>
          <p:cNvGrpSpPr/>
          <p:nvPr/>
        </p:nvGrpSpPr>
        <p:grpSpPr>
          <a:xfrm>
            <a:off x="3560814" y="3011228"/>
            <a:ext cx="457200" cy="457200"/>
            <a:chOff x="559577" y="2006407"/>
            <a:chExt cx="704088" cy="704088"/>
          </a:xfrm>
        </p:grpSpPr>
        <p:sp>
          <p:nvSpPr>
            <p:cNvPr id="297" name="Shape 252">
              <a:extLst>
                <a:ext uri="{FF2B5EF4-FFF2-40B4-BE49-F238E27FC236}">
                  <a16:creationId xmlns:a16="http://schemas.microsoft.com/office/drawing/2014/main" id="{BBBD1050-36E4-5C4B-823D-B688D8AA8DE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95AABED6-0D76-CC40-B455-F9E0C709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294374C-A369-E44E-BF5F-37F023508EF7}"/>
              </a:ext>
            </a:extLst>
          </p:cNvPr>
          <p:cNvCxnSpPr>
            <a:cxnSpLocks/>
            <a:stCxn id="222" idx="2"/>
          </p:cNvCxnSpPr>
          <p:nvPr/>
        </p:nvCxnSpPr>
        <p:spPr>
          <a:xfrm rot="5400000" flipH="1" flipV="1">
            <a:off x="2750050" y="1193854"/>
            <a:ext cx="26328" cy="4160488"/>
          </a:xfrm>
          <a:prstGeom prst="bentConnector4">
            <a:avLst>
              <a:gd name="adj1" fmla="val -3323409"/>
              <a:gd name="adj2" fmla="val 93647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2" name="Shape 535">
            <a:extLst>
              <a:ext uri="{FF2B5EF4-FFF2-40B4-BE49-F238E27FC236}">
                <a16:creationId xmlns:a16="http://schemas.microsoft.com/office/drawing/2014/main" id="{A3867B93-B8F4-284E-951E-3413EBC7FAC6}"/>
              </a:ext>
            </a:extLst>
          </p:cNvPr>
          <p:cNvSpPr/>
          <p:nvPr/>
        </p:nvSpPr>
        <p:spPr>
          <a:xfrm>
            <a:off x="4456496" y="5526038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3" name="Shape 535">
            <a:extLst>
              <a:ext uri="{FF2B5EF4-FFF2-40B4-BE49-F238E27FC236}">
                <a16:creationId xmlns:a16="http://schemas.microsoft.com/office/drawing/2014/main" id="{EF9A35D9-7408-5747-B6F2-F2271971F56A}"/>
              </a:ext>
            </a:extLst>
          </p:cNvPr>
          <p:cNvSpPr/>
          <p:nvPr/>
        </p:nvSpPr>
        <p:spPr>
          <a:xfrm>
            <a:off x="4450982" y="2845133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64" name="Straight Arrow Connector 110">
            <a:extLst>
              <a:ext uri="{FF2B5EF4-FFF2-40B4-BE49-F238E27FC236}">
                <a16:creationId xmlns:a16="http://schemas.microsoft.com/office/drawing/2014/main" id="{3D955E83-69FB-C640-A17A-775367566ABA}"/>
              </a:ext>
            </a:extLst>
          </p:cNvPr>
          <p:cNvCxnSpPr>
            <a:cxnSpLocks/>
          </p:cNvCxnSpPr>
          <p:nvPr/>
        </p:nvCxnSpPr>
        <p:spPr>
          <a:xfrm>
            <a:off x="7692706" y="5890696"/>
            <a:ext cx="26915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Custom</PresentationFormat>
  <Paragraphs>88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2019-03-25T18:39:35Z</dcterms:modified>
  <cp:category/>
</cp:coreProperties>
</file>