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2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2C"/>
    <a:srgbClr val="A9226E"/>
    <a:srgbClr val="1A77B5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2"/>
    <p:restoredTop sz="94807"/>
  </p:normalViewPr>
  <p:slideViewPr>
    <p:cSldViewPr snapToGrid="0">
      <p:cViewPr>
        <p:scale>
          <a:sx n="119" d="100"/>
          <a:sy n="119" d="100"/>
        </p:scale>
        <p:origin x="2064" y="144"/>
      </p:cViewPr>
      <p:guideLst>
        <p:guide orient="horz" pos="2496"/>
        <p:guide pos="2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6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emf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550647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smtClean="0"/>
              <a:t>API Management Diagram Icons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8954" y="199407"/>
            <a:ext cx="1245196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22</a:t>
            </a:r>
            <a:r>
              <a:rPr kumimoji="0" lang="en-US" sz="1050" i="0" u="none" strike="noStrike" cap="none" spc="0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nd</a:t>
            </a:r>
            <a:r>
              <a:rPr kumimoji="0" lang="en-US" sz="105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May 2017</a:t>
            </a:r>
            <a:endParaRPr kumimoji="0" lang="en-US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API Management</a:t>
            </a: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3"/>
          <p:cNvGrpSpPr/>
          <p:nvPr/>
        </p:nvGrpSpPr>
        <p:grpSpPr>
          <a:xfrm>
            <a:off x="195046" y="1177967"/>
            <a:ext cx="707233" cy="953454"/>
            <a:chOff x="8826" y="-1"/>
            <a:chExt cx="707232" cy="953452"/>
          </a:xfrm>
        </p:grpSpPr>
        <p:grpSp>
          <p:nvGrpSpPr>
            <p:cNvPr id="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6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7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5" name="Shape 192"/>
            <p:cNvSpPr/>
            <p:nvPr/>
          </p:nvSpPr>
          <p:spPr>
            <a:xfrm>
              <a:off x="36223" y="707231"/>
              <a:ext cx="634788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API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DEVELOPER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8" name="Group 193"/>
          <p:cNvGrpSpPr/>
          <p:nvPr/>
        </p:nvGrpSpPr>
        <p:grpSpPr>
          <a:xfrm>
            <a:off x="183895" y="2376068"/>
            <a:ext cx="707233" cy="953454"/>
            <a:chOff x="8826" y="-1"/>
            <a:chExt cx="707232" cy="953452"/>
          </a:xfrm>
        </p:grpSpPr>
        <p:grpSp>
          <p:nvGrpSpPr>
            <p:cNvPr id="9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1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2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0" name="Shape 192"/>
            <p:cNvSpPr/>
            <p:nvPr/>
          </p:nvSpPr>
          <p:spPr>
            <a:xfrm>
              <a:off x="157249" y="707231"/>
              <a:ext cx="392735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API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OWNER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3" name="Group 193"/>
          <p:cNvGrpSpPr/>
          <p:nvPr/>
        </p:nvGrpSpPr>
        <p:grpSpPr>
          <a:xfrm>
            <a:off x="177561" y="3532488"/>
            <a:ext cx="724718" cy="953454"/>
            <a:chOff x="-8659" y="-1"/>
            <a:chExt cx="724717" cy="953452"/>
          </a:xfrm>
        </p:grpSpPr>
        <p:grpSp>
          <p:nvGrpSpPr>
            <p:cNvPr id="1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6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7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" name="Shape 192"/>
            <p:cNvSpPr/>
            <p:nvPr/>
          </p:nvSpPr>
          <p:spPr>
            <a:xfrm>
              <a:off x="-8659" y="707231"/>
              <a:ext cx="724556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APPLICATION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DEVELOPER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8" name="Group 193"/>
          <p:cNvGrpSpPr/>
          <p:nvPr/>
        </p:nvGrpSpPr>
        <p:grpSpPr>
          <a:xfrm>
            <a:off x="209057" y="4771686"/>
            <a:ext cx="707233" cy="953454"/>
            <a:chOff x="8826" y="-1"/>
            <a:chExt cx="707232" cy="953452"/>
          </a:xfrm>
        </p:grpSpPr>
        <p:grpSp>
          <p:nvGrpSpPr>
            <p:cNvPr id="19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21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2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20" name="Shape 192"/>
            <p:cNvSpPr/>
            <p:nvPr/>
          </p:nvSpPr>
          <p:spPr>
            <a:xfrm>
              <a:off x="210948" y="707231"/>
              <a:ext cx="285335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END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35496" y="4743006"/>
            <a:ext cx="707234" cy="947894"/>
            <a:chOff x="-1321076" y="642644"/>
            <a:chExt cx="707234" cy="947894"/>
          </a:xfrm>
        </p:grpSpPr>
        <p:sp>
          <p:nvSpPr>
            <p:cNvPr id="49" name="Shape 195"/>
            <p:cNvSpPr/>
            <p:nvPr/>
          </p:nvSpPr>
          <p:spPr>
            <a:xfrm>
              <a:off x="-1321076" y="642644"/>
              <a:ext cx="707234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41" name="_-06.png"/>
            <p:cNvPicPr/>
            <p:nvPr/>
          </p:nvPicPr>
          <p:blipFill>
            <a:blip r:embed="rId4">
              <a:extLst/>
            </a:blip>
            <a:srcRect l="25520" t="10188" r="20198" b="9074"/>
            <a:stretch>
              <a:fillRect/>
            </a:stretch>
          </p:blipFill>
          <p:spPr>
            <a:xfrm>
              <a:off x="-1147482" y="704781"/>
              <a:ext cx="383891" cy="5710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42" name="Shape 215"/>
            <p:cNvSpPr/>
            <p:nvPr/>
          </p:nvSpPr>
          <p:spPr>
            <a:xfrm>
              <a:off x="-1318430" y="1344317"/>
              <a:ext cx="695703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DEV</a:t>
              </a:r>
              <a:r>
                <a:rPr lang="en-US" sz="800" b="1" dirty="0" smtClean="0">
                  <a:solidFill>
                    <a:srgbClr val="4277BB"/>
                  </a:solidFill>
                </a:rPr>
                <a:t>ICE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APPLICATION</a:t>
              </a:r>
            </a:p>
          </p:txBody>
        </p:sp>
      </p:grpSp>
      <p:grpSp>
        <p:nvGrpSpPr>
          <p:cNvPr id="52" name="Group 379"/>
          <p:cNvGrpSpPr/>
          <p:nvPr/>
        </p:nvGrpSpPr>
        <p:grpSpPr>
          <a:xfrm>
            <a:off x="3112927" y="1450048"/>
            <a:ext cx="1175439" cy="932543"/>
            <a:chOff x="0" y="0"/>
            <a:chExt cx="1175438" cy="932542"/>
          </a:xfrm>
        </p:grpSpPr>
        <p:sp>
          <p:nvSpPr>
            <p:cNvPr id="53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4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55" name="_-19.png"/>
              <p:cNvPicPr/>
              <p:nvPr/>
            </p:nvPicPr>
            <p:blipFill>
              <a:blip r:embed="rId5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56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ANALYTICS VISUALIZATION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57" name="Group 379"/>
          <p:cNvGrpSpPr/>
          <p:nvPr/>
        </p:nvGrpSpPr>
        <p:grpSpPr>
          <a:xfrm>
            <a:off x="3151429" y="3625358"/>
            <a:ext cx="1175439" cy="932543"/>
            <a:chOff x="0" y="0"/>
            <a:chExt cx="1175438" cy="932542"/>
          </a:xfrm>
        </p:grpSpPr>
        <p:sp>
          <p:nvSpPr>
            <p:cNvPr id="58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9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60" name="_-19.png"/>
              <p:cNvPicPr/>
              <p:nvPr/>
            </p:nvPicPr>
            <p:blipFill>
              <a:blip r:embed="rId5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61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DEVELOPER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PORTAL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62" name="Group 379"/>
          <p:cNvGrpSpPr/>
          <p:nvPr/>
        </p:nvGrpSpPr>
        <p:grpSpPr>
          <a:xfrm>
            <a:off x="4941727" y="718528"/>
            <a:ext cx="1175439" cy="932543"/>
            <a:chOff x="0" y="0"/>
            <a:chExt cx="1175438" cy="932542"/>
          </a:xfrm>
        </p:grpSpPr>
        <p:sp>
          <p:nvSpPr>
            <p:cNvPr id="63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4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65" name="_-19.png"/>
              <p:cNvPicPr/>
              <p:nvPr/>
            </p:nvPicPr>
            <p:blipFill>
              <a:blip r:embed="rId5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66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PI DEVELOPER TOOLKIT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67" name="Group 379"/>
          <p:cNvGrpSpPr/>
          <p:nvPr/>
        </p:nvGrpSpPr>
        <p:grpSpPr>
          <a:xfrm>
            <a:off x="4980228" y="2402949"/>
            <a:ext cx="1175439" cy="932543"/>
            <a:chOff x="0" y="0"/>
            <a:chExt cx="1175438" cy="932542"/>
          </a:xfrm>
        </p:grpSpPr>
        <p:sp>
          <p:nvSpPr>
            <p:cNvPr id="68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9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0" name="_-19.png"/>
              <p:cNvPicPr/>
              <p:nvPr/>
            </p:nvPicPr>
            <p:blipFill>
              <a:blip r:embed="rId5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1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MANAGEMENT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72" name="Group 379"/>
          <p:cNvGrpSpPr/>
          <p:nvPr/>
        </p:nvGrpSpPr>
        <p:grpSpPr>
          <a:xfrm>
            <a:off x="4960978" y="4732263"/>
            <a:ext cx="1175439" cy="932543"/>
            <a:chOff x="0" y="0"/>
            <a:chExt cx="1175438" cy="932542"/>
          </a:xfrm>
        </p:grpSpPr>
        <p:sp>
          <p:nvSpPr>
            <p:cNvPr id="73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4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75" name="_-19.png"/>
              <p:cNvPicPr/>
              <p:nvPr/>
            </p:nvPicPr>
            <p:blipFill>
              <a:blip r:embed="rId5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6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API 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77" name="Group 199"/>
          <p:cNvGrpSpPr/>
          <p:nvPr/>
        </p:nvGrpSpPr>
        <p:grpSpPr>
          <a:xfrm>
            <a:off x="6729636" y="1850026"/>
            <a:ext cx="707234" cy="953454"/>
            <a:chOff x="75417" y="0"/>
            <a:chExt cx="707232" cy="953452"/>
          </a:xfrm>
        </p:grpSpPr>
        <p:sp>
          <p:nvSpPr>
            <p:cNvPr id="78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9" name="Group 198"/>
            <p:cNvGrpSpPr/>
            <p:nvPr/>
          </p:nvGrpSpPr>
          <p:grpSpPr>
            <a:xfrm>
              <a:off x="195545" y="160392"/>
              <a:ext cx="502280" cy="793060"/>
              <a:chOff x="206079" y="160392"/>
              <a:chExt cx="502279" cy="793059"/>
            </a:xfrm>
          </p:grpSpPr>
          <p:pic>
            <p:nvPicPr>
              <p:cNvPr id="80" name="_-03.png"/>
              <p:cNvPicPr/>
              <p:nvPr/>
            </p:nvPicPr>
            <p:blipFill>
              <a:blip r:embed="rId6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1" name="Shape 197"/>
              <p:cNvSpPr/>
              <p:nvPr/>
            </p:nvSpPr>
            <p:spPr>
              <a:xfrm>
                <a:off x="206079" y="707231"/>
                <a:ext cx="46647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API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RUNTIME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82" name="Group 193"/>
          <p:cNvGrpSpPr/>
          <p:nvPr/>
        </p:nvGrpSpPr>
        <p:grpSpPr>
          <a:xfrm>
            <a:off x="6711349" y="3863415"/>
            <a:ext cx="707233" cy="953454"/>
            <a:chOff x="8826" y="-1"/>
            <a:chExt cx="707232" cy="953452"/>
          </a:xfrm>
        </p:grpSpPr>
        <p:grpSp>
          <p:nvGrpSpPr>
            <p:cNvPr id="83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85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86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84" name="Shape 192"/>
            <p:cNvSpPr/>
            <p:nvPr/>
          </p:nvSpPr>
          <p:spPr>
            <a:xfrm>
              <a:off x="13782" y="707231"/>
              <a:ext cx="679672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OPERATIONS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92" name="Group 323"/>
          <p:cNvGrpSpPr/>
          <p:nvPr/>
        </p:nvGrpSpPr>
        <p:grpSpPr>
          <a:xfrm>
            <a:off x="8995997" y="682818"/>
            <a:ext cx="707233" cy="959875"/>
            <a:chOff x="223397" y="0"/>
            <a:chExt cx="707232" cy="959873"/>
          </a:xfrm>
        </p:grpSpPr>
        <p:sp>
          <p:nvSpPr>
            <p:cNvPr id="93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4" name="Group 322"/>
            <p:cNvGrpSpPr/>
            <p:nvPr/>
          </p:nvGrpSpPr>
          <p:grpSpPr>
            <a:xfrm>
              <a:off x="233971" y="158596"/>
              <a:ext cx="686083" cy="801277"/>
              <a:chOff x="553630" y="152175"/>
              <a:chExt cx="686082" cy="801276"/>
            </a:xfrm>
          </p:grpSpPr>
          <p:pic>
            <p:nvPicPr>
              <p:cNvPr id="95" name="_-36.png"/>
              <p:cNvPicPr/>
              <p:nvPr/>
            </p:nvPicPr>
            <p:blipFill>
              <a:blip r:embed="rId7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96" name="Shape 321"/>
              <p:cNvSpPr/>
              <p:nvPr/>
            </p:nvSpPr>
            <p:spPr>
              <a:xfrm>
                <a:off x="553630" y="707231"/>
                <a:ext cx="686082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ENTERPRISE 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DATA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97" name="Group 199"/>
          <p:cNvGrpSpPr/>
          <p:nvPr/>
        </p:nvGrpSpPr>
        <p:grpSpPr>
          <a:xfrm>
            <a:off x="8981871" y="2899181"/>
            <a:ext cx="764633" cy="953454"/>
            <a:chOff x="46466" y="0"/>
            <a:chExt cx="764632" cy="953452"/>
          </a:xfrm>
        </p:grpSpPr>
        <p:sp>
          <p:nvSpPr>
            <p:cNvPr id="98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9" name="Group 198"/>
            <p:cNvGrpSpPr/>
            <p:nvPr/>
          </p:nvGrpSpPr>
          <p:grpSpPr>
            <a:xfrm>
              <a:off x="46466" y="160392"/>
              <a:ext cx="764632" cy="793060"/>
              <a:chOff x="57000" y="160392"/>
              <a:chExt cx="764631" cy="793059"/>
            </a:xfrm>
          </p:grpSpPr>
          <p:pic>
            <p:nvPicPr>
              <p:cNvPr id="100" name="_-03.png"/>
              <p:cNvPicPr/>
              <p:nvPr/>
            </p:nvPicPr>
            <p:blipFill>
              <a:blip r:embed="rId6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01" name="Shape 197"/>
              <p:cNvSpPr/>
              <p:nvPr/>
            </p:nvSpPr>
            <p:spPr>
              <a:xfrm>
                <a:off x="57000" y="707231"/>
                <a:ext cx="764631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ENTERPRISE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APPLICATION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02" name="Group 486"/>
          <p:cNvGrpSpPr/>
          <p:nvPr/>
        </p:nvGrpSpPr>
        <p:grpSpPr>
          <a:xfrm>
            <a:off x="5074504" y="6198411"/>
            <a:ext cx="707232" cy="908400"/>
            <a:chOff x="0" y="0"/>
            <a:chExt cx="707231" cy="908399"/>
          </a:xfrm>
        </p:grpSpPr>
        <p:sp>
          <p:nvSpPr>
            <p:cNvPr id="103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4" name="Group 485"/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105" name="Shape 483"/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106" name="_-46.png"/>
              <p:cNvPicPr/>
              <p:nvPr/>
            </p:nvPicPr>
            <p:blipFill>
              <a:blip r:embed="rId8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07" name="Rectangle 106"/>
          <p:cNvSpPr/>
          <p:nvPr/>
        </p:nvSpPr>
        <p:spPr>
          <a:xfrm rot="5400000">
            <a:off x="1493835" y="-1066483"/>
            <a:ext cx="7053666" cy="9961165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415078" y="384408"/>
            <a:ext cx="0" cy="1718712"/>
          </a:xfrm>
          <a:prstGeom prst="line">
            <a:avLst/>
          </a:prstGeom>
          <a:noFill/>
          <a:ln w="19050" cap="flat">
            <a:solidFill>
              <a:srgbClr val="1A77B5">
                <a:alpha val="55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Shape 64"/>
          <p:cNvSpPr/>
          <p:nvPr/>
        </p:nvSpPr>
        <p:spPr>
          <a:xfrm>
            <a:off x="137615" y="398459"/>
            <a:ext cx="149691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PUBLIC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10" name="Shape 64"/>
          <p:cNvSpPr/>
          <p:nvPr/>
        </p:nvSpPr>
        <p:spPr>
          <a:xfrm>
            <a:off x="2466956" y="390407"/>
            <a:ext cx="115576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CLOUD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11" name="Shape 64"/>
          <p:cNvSpPr/>
          <p:nvPr/>
        </p:nvSpPr>
        <p:spPr>
          <a:xfrm>
            <a:off x="8207867" y="387941"/>
            <a:ext cx="1677359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smtClean="0">
                <a:solidFill>
                  <a:srgbClr val="4277BB"/>
                </a:solidFill>
              </a:rPr>
              <a:t>ENTERPRISE  NETWORK</a:t>
            </a:r>
            <a:endParaRPr lang="en-US" sz="1000" b="1" dirty="0" smtClean="0">
              <a:solidFill>
                <a:srgbClr val="4277BB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431704" y="4829799"/>
            <a:ext cx="0" cy="1342401"/>
          </a:xfrm>
          <a:prstGeom prst="line">
            <a:avLst/>
          </a:prstGeom>
          <a:noFill/>
          <a:ln w="19050" cap="flat">
            <a:solidFill>
              <a:srgbClr val="1A77B5">
                <a:alpha val="55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Connector 112"/>
          <p:cNvCxnSpPr/>
          <p:nvPr/>
        </p:nvCxnSpPr>
        <p:spPr>
          <a:xfrm>
            <a:off x="8153519" y="2876713"/>
            <a:ext cx="0" cy="3261197"/>
          </a:xfrm>
          <a:prstGeom prst="line">
            <a:avLst/>
          </a:prstGeom>
          <a:noFill/>
          <a:ln w="19050" cap="flat">
            <a:solidFill>
              <a:srgbClr val="1A77B5">
                <a:alpha val="55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/>
          <p:cNvCxnSpPr/>
          <p:nvPr/>
        </p:nvCxnSpPr>
        <p:spPr>
          <a:xfrm>
            <a:off x="911225" y="1533777"/>
            <a:ext cx="89707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Straight Connector 128"/>
          <p:cNvCxnSpPr/>
          <p:nvPr/>
        </p:nvCxnSpPr>
        <p:spPr>
          <a:xfrm>
            <a:off x="1801518" y="1527175"/>
            <a:ext cx="0" cy="97025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Straight Connector 131"/>
          <p:cNvCxnSpPr/>
          <p:nvPr/>
        </p:nvCxnSpPr>
        <p:spPr>
          <a:xfrm flipH="1">
            <a:off x="1790700" y="2501795"/>
            <a:ext cx="29976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/>
          <p:cNvCxnSpPr/>
          <p:nvPr/>
        </p:nvCxnSpPr>
        <p:spPr>
          <a:xfrm>
            <a:off x="908076" y="1577459"/>
            <a:ext cx="17895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/>
          <p:cNvCxnSpPr/>
          <p:nvPr/>
        </p:nvCxnSpPr>
        <p:spPr>
          <a:xfrm>
            <a:off x="1078888" y="1571667"/>
            <a:ext cx="0" cy="108580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/>
          <p:cNvCxnSpPr/>
          <p:nvPr/>
        </p:nvCxnSpPr>
        <p:spPr>
          <a:xfrm>
            <a:off x="890426" y="2647173"/>
            <a:ext cx="19859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Connector 143"/>
          <p:cNvCxnSpPr/>
          <p:nvPr/>
        </p:nvCxnSpPr>
        <p:spPr>
          <a:xfrm>
            <a:off x="1083494" y="2296353"/>
            <a:ext cx="56430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/>
          <p:nvPr/>
        </p:nvCxnSpPr>
        <p:spPr>
          <a:xfrm>
            <a:off x="1642928" y="2285787"/>
            <a:ext cx="0" cy="32088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/>
          <p:nvPr/>
        </p:nvCxnSpPr>
        <p:spPr>
          <a:xfrm flipH="1">
            <a:off x="1631950" y="2600150"/>
            <a:ext cx="46692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/>
          <p:cNvCxnSpPr/>
          <p:nvPr/>
        </p:nvCxnSpPr>
        <p:spPr>
          <a:xfrm flipH="1">
            <a:off x="896718" y="2698879"/>
            <a:ext cx="120333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Connector 155"/>
          <p:cNvCxnSpPr/>
          <p:nvPr/>
        </p:nvCxnSpPr>
        <p:spPr>
          <a:xfrm flipH="1">
            <a:off x="1800225" y="2797259"/>
            <a:ext cx="29011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Connector 157"/>
          <p:cNvCxnSpPr/>
          <p:nvPr/>
        </p:nvCxnSpPr>
        <p:spPr>
          <a:xfrm>
            <a:off x="1808181" y="2790968"/>
            <a:ext cx="0" cy="97775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/>
          <p:cNvCxnSpPr/>
          <p:nvPr/>
        </p:nvCxnSpPr>
        <p:spPr>
          <a:xfrm>
            <a:off x="891201" y="3763528"/>
            <a:ext cx="928074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Connector 161"/>
          <p:cNvCxnSpPr/>
          <p:nvPr/>
        </p:nvCxnSpPr>
        <p:spPr>
          <a:xfrm>
            <a:off x="898525" y="3996959"/>
            <a:ext cx="82012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/>
          <p:nvPr/>
        </p:nvCxnSpPr>
        <p:spPr>
          <a:xfrm flipH="1">
            <a:off x="1710268" y="3989188"/>
            <a:ext cx="1" cy="72886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5" name="Straight Connector 164"/>
          <p:cNvCxnSpPr/>
          <p:nvPr/>
        </p:nvCxnSpPr>
        <p:spPr>
          <a:xfrm flipH="1">
            <a:off x="918776" y="5085219"/>
            <a:ext cx="42001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7" name="Straight Connector 166"/>
          <p:cNvCxnSpPr/>
          <p:nvPr/>
        </p:nvCxnSpPr>
        <p:spPr>
          <a:xfrm>
            <a:off x="2036707" y="5081214"/>
            <a:ext cx="27335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Connector 170"/>
          <p:cNvCxnSpPr/>
          <p:nvPr/>
        </p:nvCxnSpPr>
        <p:spPr>
          <a:xfrm>
            <a:off x="2299847" y="4734202"/>
            <a:ext cx="0" cy="35322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Connector 172"/>
          <p:cNvCxnSpPr/>
          <p:nvPr/>
        </p:nvCxnSpPr>
        <p:spPr>
          <a:xfrm>
            <a:off x="2781220" y="4157988"/>
            <a:ext cx="22028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5" name="Straight Connector 174"/>
          <p:cNvCxnSpPr/>
          <p:nvPr/>
        </p:nvCxnSpPr>
        <p:spPr>
          <a:xfrm>
            <a:off x="2991326" y="4156267"/>
            <a:ext cx="0" cy="99434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8" name="Straight Connector 177"/>
          <p:cNvCxnSpPr/>
          <p:nvPr/>
        </p:nvCxnSpPr>
        <p:spPr>
          <a:xfrm flipH="1">
            <a:off x="2984599" y="5144363"/>
            <a:ext cx="218869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Connector 179"/>
          <p:cNvCxnSpPr/>
          <p:nvPr/>
        </p:nvCxnSpPr>
        <p:spPr>
          <a:xfrm>
            <a:off x="2839295" y="2509890"/>
            <a:ext cx="17378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Connector 180"/>
          <p:cNvCxnSpPr/>
          <p:nvPr/>
        </p:nvCxnSpPr>
        <p:spPr>
          <a:xfrm>
            <a:off x="2839095" y="2591569"/>
            <a:ext cx="33819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3" name="Straight Connector 182"/>
          <p:cNvCxnSpPr/>
          <p:nvPr/>
        </p:nvCxnSpPr>
        <p:spPr>
          <a:xfrm>
            <a:off x="2827193" y="2729926"/>
            <a:ext cx="40178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Connector 184"/>
          <p:cNvCxnSpPr/>
          <p:nvPr/>
        </p:nvCxnSpPr>
        <p:spPr>
          <a:xfrm>
            <a:off x="3220022" y="2727325"/>
            <a:ext cx="0" cy="123855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7" name="Straight Connector 186"/>
          <p:cNvCxnSpPr/>
          <p:nvPr/>
        </p:nvCxnSpPr>
        <p:spPr>
          <a:xfrm flipH="1">
            <a:off x="3208417" y="3959841"/>
            <a:ext cx="140629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Connector 190"/>
          <p:cNvCxnSpPr/>
          <p:nvPr/>
        </p:nvCxnSpPr>
        <p:spPr>
          <a:xfrm>
            <a:off x="4336829" y="2764144"/>
            <a:ext cx="0" cy="121150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2" name="Straight Connector 191"/>
          <p:cNvCxnSpPr/>
          <p:nvPr/>
        </p:nvCxnSpPr>
        <p:spPr>
          <a:xfrm>
            <a:off x="4331155" y="2775408"/>
            <a:ext cx="82827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4" name="Straight Connector 193"/>
          <p:cNvCxnSpPr/>
          <p:nvPr/>
        </p:nvCxnSpPr>
        <p:spPr>
          <a:xfrm flipH="1">
            <a:off x="2825647" y="2659159"/>
            <a:ext cx="234765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6" name="Straight Connector 195"/>
          <p:cNvCxnSpPr/>
          <p:nvPr/>
        </p:nvCxnSpPr>
        <p:spPr>
          <a:xfrm>
            <a:off x="3168128" y="1785257"/>
            <a:ext cx="0" cy="815137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8" name="Straight Connector 197"/>
          <p:cNvCxnSpPr/>
          <p:nvPr/>
        </p:nvCxnSpPr>
        <p:spPr>
          <a:xfrm flipH="1">
            <a:off x="3161234" y="1792744"/>
            <a:ext cx="169795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Connector 199"/>
          <p:cNvCxnSpPr/>
          <p:nvPr/>
        </p:nvCxnSpPr>
        <p:spPr>
          <a:xfrm>
            <a:off x="3002308" y="1088571"/>
            <a:ext cx="0" cy="142602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Connector 202"/>
          <p:cNvCxnSpPr/>
          <p:nvPr/>
        </p:nvCxnSpPr>
        <p:spPr>
          <a:xfrm flipH="1">
            <a:off x="2998457" y="1097967"/>
            <a:ext cx="215003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/>
          <p:nvPr/>
        </p:nvCxnSpPr>
        <p:spPr>
          <a:xfrm>
            <a:off x="5869784" y="1047597"/>
            <a:ext cx="2178387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7" name="Straight Connector 206"/>
          <p:cNvCxnSpPr/>
          <p:nvPr/>
        </p:nvCxnSpPr>
        <p:spPr>
          <a:xfrm flipH="1">
            <a:off x="7067564" y="1093325"/>
            <a:ext cx="1" cy="74832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/>
          <p:nvPr/>
        </p:nvCxnSpPr>
        <p:spPr>
          <a:xfrm flipH="1">
            <a:off x="8041374" y="1038751"/>
            <a:ext cx="1" cy="83495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Straight Connector 210"/>
          <p:cNvCxnSpPr/>
          <p:nvPr/>
        </p:nvCxnSpPr>
        <p:spPr>
          <a:xfrm>
            <a:off x="5873413" y="1101572"/>
            <a:ext cx="119096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3" name="Straight Connector 212"/>
          <p:cNvCxnSpPr/>
          <p:nvPr/>
        </p:nvCxnSpPr>
        <p:spPr>
          <a:xfrm>
            <a:off x="5557121" y="3387956"/>
            <a:ext cx="0" cy="131467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5" name="Straight Connector 214"/>
          <p:cNvCxnSpPr/>
          <p:nvPr/>
        </p:nvCxnSpPr>
        <p:spPr>
          <a:xfrm>
            <a:off x="5903742" y="4996555"/>
            <a:ext cx="512062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6" name="Straight Connector 215"/>
          <p:cNvCxnSpPr/>
          <p:nvPr/>
        </p:nvCxnSpPr>
        <p:spPr>
          <a:xfrm>
            <a:off x="6403473" y="2210972"/>
            <a:ext cx="0" cy="278929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9" name="Straight Connector 218"/>
          <p:cNvCxnSpPr/>
          <p:nvPr/>
        </p:nvCxnSpPr>
        <p:spPr>
          <a:xfrm flipH="1">
            <a:off x="6398353" y="2217673"/>
            <a:ext cx="32169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1" name="Straight Connector 220"/>
          <p:cNvCxnSpPr/>
          <p:nvPr/>
        </p:nvCxnSpPr>
        <p:spPr>
          <a:xfrm flipH="1">
            <a:off x="7450709" y="2211056"/>
            <a:ext cx="32169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2" name="Straight Connector 221"/>
          <p:cNvCxnSpPr/>
          <p:nvPr/>
        </p:nvCxnSpPr>
        <p:spPr>
          <a:xfrm>
            <a:off x="7081121" y="2800127"/>
            <a:ext cx="0" cy="103893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Connector 223"/>
          <p:cNvCxnSpPr/>
          <p:nvPr/>
        </p:nvCxnSpPr>
        <p:spPr>
          <a:xfrm>
            <a:off x="5892122" y="5108762"/>
            <a:ext cx="2153928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6" name="Straight Connector 225"/>
          <p:cNvCxnSpPr/>
          <p:nvPr/>
        </p:nvCxnSpPr>
        <p:spPr>
          <a:xfrm>
            <a:off x="8039064" y="2811013"/>
            <a:ext cx="0" cy="230527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8" name="Straight Connector 227"/>
          <p:cNvCxnSpPr/>
          <p:nvPr/>
        </p:nvCxnSpPr>
        <p:spPr>
          <a:xfrm flipH="1">
            <a:off x="5549900" y="1690534"/>
            <a:ext cx="3183" cy="687541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Connector 228"/>
          <p:cNvCxnSpPr/>
          <p:nvPr/>
        </p:nvCxnSpPr>
        <p:spPr>
          <a:xfrm flipH="1">
            <a:off x="4041666" y="1778000"/>
            <a:ext cx="1451084" cy="488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1" name="Straight Connector 230"/>
          <p:cNvCxnSpPr/>
          <p:nvPr/>
        </p:nvCxnSpPr>
        <p:spPr>
          <a:xfrm>
            <a:off x="5495326" y="1765419"/>
            <a:ext cx="0" cy="595225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3" name="Straight Connector 232"/>
          <p:cNvCxnSpPr/>
          <p:nvPr/>
        </p:nvCxnSpPr>
        <p:spPr>
          <a:xfrm flipH="1">
            <a:off x="8741440" y="1037148"/>
            <a:ext cx="24245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Connector 234"/>
          <p:cNvCxnSpPr/>
          <p:nvPr/>
        </p:nvCxnSpPr>
        <p:spPr>
          <a:xfrm flipH="1">
            <a:off x="8730343" y="3243389"/>
            <a:ext cx="28752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Connector 235"/>
          <p:cNvCxnSpPr/>
          <p:nvPr/>
        </p:nvCxnSpPr>
        <p:spPr>
          <a:xfrm>
            <a:off x="8748146" y="1026746"/>
            <a:ext cx="0" cy="1106854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737260" y="2213289"/>
            <a:ext cx="0" cy="104154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0" name="Straight Connector 239"/>
          <p:cNvCxnSpPr/>
          <p:nvPr/>
        </p:nvCxnSpPr>
        <p:spPr>
          <a:xfrm>
            <a:off x="8503564" y="2132983"/>
            <a:ext cx="25445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Straight Connector 241"/>
          <p:cNvCxnSpPr/>
          <p:nvPr/>
        </p:nvCxnSpPr>
        <p:spPr>
          <a:xfrm>
            <a:off x="8497159" y="2224581"/>
            <a:ext cx="24089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3" name="Straight Connector 242"/>
          <p:cNvCxnSpPr/>
          <p:nvPr/>
        </p:nvCxnSpPr>
        <p:spPr>
          <a:xfrm flipV="1">
            <a:off x="9354389" y="1649934"/>
            <a:ext cx="0" cy="1207566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5" name="Rectangle 244"/>
          <p:cNvSpPr/>
          <p:nvPr/>
        </p:nvSpPr>
        <p:spPr>
          <a:xfrm>
            <a:off x="2080261" y="6155153"/>
            <a:ext cx="7349490" cy="954307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7" name="Straight Connector 266"/>
          <p:cNvCxnSpPr/>
          <p:nvPr/>
        </p:nvCxnSpPr>
        <p:spPr>
          <a:xfrm>
            <a:off x="8153519" y="378134"/>
            <a:ext cx="0" cy="1417841"/>
          </a:xfrm>
          <a:prstGeom prst="line">
            <a:avLst/>
          </a:prstGeom>
          <a:noFill/>
          <a:ln w="19050" cap="flat">
            <a:solidFill>
              <a:srgbClr val="1A77B5">
                <a:alpha val="55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2" name="Straight Connector 281"/>
          <p:cNvCxnSpPr/>
          <p:nvPr/>
        </p:nvCxnSpPr>
        <p:spPr>
          <a:xfrm>
            <a:off x="2426508" y="3246120"/>
            <a:ext cx="0" cy="422910"/>
          </a:xfrm>
          <a:prstGeom prst="line">
            <a:avLst/>
          </a:prstGeom>
          <a:noFill/>
          <a:ln w="19050" cap="flat">
            <a:solidFill>
              <a:srgbClr val="1A77B5">
                <a:alpha val="55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4" name="Straight Connector 283"/>
          <p:cNvCxnSpPr/>
          <p:nvPr/>
        </p:nvCxnSpPr>
        <p:spPr>
          <a:xfrm>
            <a:off x="2431704" y="7120890"/>
            <a:ext cx="0" cy="342900"/>
          </a:xfrm>
          <a:prstGeom prst="line">
            <a:avLst/>
          </a:prstGeom>
          <a:noFill/>
          <a:ln w="19050" cap="flat">
            <a:solidFill>
              <a:srgbClr val="1A77B5">
                <a:alpha val="55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6" name="Straight Connector 285"/>
          <p:cNvCxnSpPr/>
          <p:nvPr/>
        </p:nvCxnSpPr>
        <p:spPr>
          <a:xfrm>
            <a:off x="8135274" y="7120890"/>
            <a:ext cx="0" cy="342900"/>
          </a:xfrm>
          <a:prstGeom prst="line">
            <a:avLst/>
          </a:prstGeom>
          <a:noFill/>
          <a:ln w="19050" cap="flat">
            <a:solidFill>
              <a:srgbClr val="1A77B5">
                <a:alpha val="55000"/>
              </a:srgbClr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90" name="Picture 2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3910" y="2160270"/>
            <a:ext cx="241300" cy="2286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3910" y="3703320"/>
            <a:ext cx="241300" cy="2286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8900" y="1840088"/>
            <a:ext cx="241300" cy="228600"/>
          </a:xfrm>
          <a:prstGeom prst="rect">
            <a:avLst/>
          </a:prstGeom>
        </p:spPr>
      </p:pic>
      <p:grpSp>
        <p:nvGrpSpPr>
          <p:cNvPr id="28" name="Group 286"/>
          <p:cNvGrpSpPr/>
          <p:nvPr/>
        </p:nvGrpSpPr>
        <p:grpSpPr>
          <a:xfrm>
            <a:off x="2103423" y="2237006"/>
            <a:ext cx="707235" cy="963276"/>
            <a:chOff x="148052" y="0"/>
            <a:chExt cx="707233" cy="963275"/>
          </a:xfrm>
        </p:grpSpPr>
        <p:sp>
          <p:nvSpPr>
            <p:cNvPr id="29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" name="Group 285"/>
            <p:cNvGrpSpPr/>
            <p:nvPr/>
          </p:nvGrpSpPr>
          <p:grpSpPr>
            <a:xfrm>
              <a:off x="251004" y="137126"/>
              <a:ext cx="520974" cy="826149"/>
              <a:chOff x="264123" y="127304"/>
              <a:chExt cx="520973" cy="826147"/>
            </a:xfrm>
          </p:grpSpPr>
          <p:pic>
            <p:nvPicPr>
              <p:cNvPr id="31" name="_-10.png"/>
              <p:cNvPicPr/>
              <p:nvPr/>
            </p:nvPicPr>
            <p:blipFill>
              <a:blip r:embed="rId10">
                <a:extLst/>
              </a:blip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" name="Shape 284"/>
              <p:cNvSpPr/>
              <p:nvPr/>
            </p:nvSpPr>
            <p:spPr>
              <a:xfrm>
                <a:off x="264123" y="707231"/>
                <a:ext cx="520973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SERVICES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3" name="Group 286"/>
          <p:cNvGrpSpPr/>
          <p:nvPr/>
        </p:nvGrpSpPr>
        <p:grpSpPr>
          <a:xfrm>
            <a:off x="2069969" y="3798178"/>
            <a:ext cx="707235" cy="963276"/>
            <a:chOff x="148052" y="0"/>
            <a:chExt cx="707233" cy="963275"/>
          </a:xfrm>
        </p:grpSpPr>
        <p:sp>
          <p:nvSpPr>
            <p:cNvPr id="34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5" name="Group 285"/>
            <p:cNvGrpSpPr/>
            <p:nvPr/>
          </p:nvGrpSpPr>
          <p:grpSpPr>
            <a:xfrm>
              <a:off x="251004" y="137126"/>
              <a:ext cx="520974" cy="826149"/>
              <a:chOff x="264123" y="127304"/>
              <a:chExt cx="520973" cy="826147"/>
            </a:xfrm>
          </p:grpSpPr>
          <p:pic>
            <p:nvPicPr>
              <p:cNvPr id="36" name="_-10.png"/>
              <p:cNvPicPr/>
              <p:nvPr/>
            </p:nvPicPr>
            <p:blipFill>
              <a:blip r:embed="rId10">
                <a:extLst/>
              </a:blip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" name="Shape 284"/>
              <p:cNvSpPr/>
              <p:nvPr/>
            </p:nvSpPr>
            <p:spPr>
              <a:xfrm>
                <a:off x="264123" y="707231"/>
                <a:ext cx="520973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SERVICES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87" name="Group 281"/>
          <p:cNvGrpSpPr/>
          <p:nvPr/>
        </p:nvGrpSpPr>
        <p:grpSpPr>
          <a:xfrm>
            <a:off x="7561040" y="1880798"/>
            <a:ext cx="1178720" cy="1049636"/>
            <a:chOff x="67964" y="0"/>
            <a:chExt cx="1178718" cy="1049635"/>
          </a:xfrm>
        </p:grpSpPr>
        <p:sp>
          <p:nvSpPr>
            <p:cNvPr id="88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9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90" name="_-11.png"/>
              <p:cNvPicPr/>
              <p:nvPr/>
            </p:nvPicPr>
            <p:blipFill>
              <a:blip r:embed="rId11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91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sp>
        <p:nvSpPr>
          <p:cNvPr id="293" name="Shape 162"/>
          <p:cNvSpPr/>
          <p:nvPr/>
        </p:nvSpPr>
        <p:spPr>
          <a:xfrm>
            <a:off x="380535" y="6008622"/>
            <a:ext cx="514650" cy="2055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4277BB"/>
                </a:solidFill>
              </a:rPr>
              <a:t>LEGEND</a:t>
            </a:r>
          </a:p>
        </p:txBody>
      </p:sp>
      <p:sp>
        <p:nvSpPr>
          <p:cNvPr id="294" name="Shape 166"/>
          <p:cNvSpPr/>
          <p:nvPr/>
        </p:nvSpPr>
        <p:spPr>
          <a:xfrm>
            <a:off x="575840" y="6550065"/>
            <a:ext cx="599432" cy="2055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4277BB"/>
                </a:solidFill>
              </a:rPr>
              <a:t>Data Store</a:t>
            </a:r>
          </a:p>
        </p:txBody>
      </p:sp>
      <p:sp>
        <p:nvSpPr>
          <p:cNvPr id="295" name="Shape 171"/>
          <p:cNvSpPr/>
          <p:nvPr/>
        </p:nvSpPr>
        <p:spPr>
          <a:xfrm>
            <a:off x="388486" y="6230556"/>
            <a:ext cx="166587" cy="108809"/>
          </a:xfrm>
          <a:prstGeom prst="rect">
            <a:avLst/>
          </a:prstGeom>
          <a:solidFill>
            <a:srgbClr val="ECC01B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Shape 172"/>
          <p:cNvSpPr/>
          <p:nvPr/>
        </p:nvSpPr>
        <p:spPr>
          <a:xfrm>
            <a:off x="388606" y="6399571"/>
            <a:ext cx="166586" cy="108808"/>
          </a:xfrm>
          <a:prstGeom prst="rect">
            <a:avLst/>
          </a:pr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Shape 173"/>
          <p:cNvSpPr/>
          <p:nvPr/>
        </p:nvSpPr>
        <p:spPr>
          <a:xfrm>
            <a:off x="388487" y="6568588"/>
            <a:ext cx="166586" cy="108809"/>
          </a:xfrm>
          <a:prstGeom prst="rect">
            <a:avLst/>
          </a:prstGeom>
          <a:solidFill>
            <a:srgbClr val="325C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Shape 174"/>
          <p:cNvSpPr/>
          <p:nvPr/>
        </p:nvSpPr>
        <p:spPr>
          <a:xfrm>
            <a:off x="388487" y="6731041"/>
            <a:ext cx="166586" cy="108809"/>
          </a:xfrm>
          <a:prstGeom prst="rect">
            <a:avLst/>
          </a:prstGeom>
          <a:solidFill>
            <a:srgbClr val="00B19E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Shape 176"/>
          <p:cNvSpPr/>
          <p:nvPr/>
        </p:nvSpPr>
        <p:spPr>
          <a:xfrm>
            <a:off x="391190" y="6885916"/>
            <a:ext cx="166587" cy="108809"/>
          </a:xfrm>
          <a:prstGeom prst="rect">
            <a:avLst/>
          </a:prstGeom>
          <a:solidFill>
            <a:srgbClr val="E42233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0" name="_-53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00988" y="7188701"/>
            <a:ext cx="166587" cy="16658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301" name="Shape 180"/>
          <p:cNvSpPr/>
          <p:nvPr/>
        </p:nvSpPr>
        <p:spPr>
          <a:xfrm>
            <a:off x="575840" y="7197370"/>
            <a:ext cx="503586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4277BB"/>
                </a:solidFill>
              </a:rPr>
              <a:t>Scalable</a:t>
            </a:r>
          </a:p>
        </p:txBody>
      </p:sp>
      <p:sp>
        <p:nvSpPr>
          <p:cNvPr id="302" name="Shape 169"/>
          <p:cNvSpPr/>
          <p:nvPr/>
        </p:nvSpPr>
        <p:spPr>
          <a:xfrm>
            <a:off x="568628" y="7026350"/>
            <a:ext cx="286938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" b="1" dirty="0" smtClean="0">
                <a:solidFill>
                  <a:srgbClr val="4277BB"/>
                </a:solidFill>
              </a:rPr>
              <a:t>Users</a:t>
            </a:r>
            <a:endParaRPr sz="800" b="1" dirty="0">
              <a:solidFill>
                <a:srgbClr val="4277BB"/>
              </a:solidFill>
            </a:endParaRPr>
          </a:p>
        </p:txBody>
      </p:sp>
      <p:sp>
        <p:nvSpPr>
          <p:cNvPr id="303" name="Shape 177"/>
          <p:cNvSpPr/>
          <p:nvPr/>
        </p:nvSpPr>
        <p:spPr>
          <a:xfrm>
            <a:off x="391190" y="7033507"/>
            <a:ext cx="166587" cy="108808"/>
          </a:xfrm>
          <a:prstGeom prst="rect">
            <a:avLst/>
          </a:prstGeom>
          <a:solidFill>
            <a:srgbClr val="C6982C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hape 163"/>
          <p:cNvSpPr/>
          <p:nvPr/>
        </p:nvSpPr>
        <p:spPr>
          <a:xfrm>
            <a:off x="579112" y="6215058"/>
            <a:ext cx="644428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Application</a:t>
            </a:r>
          </a:p>
        </p:txBody>
      </p:sp>
      <p:sp>
        <p:nvSpPr>
          <p:cNvPr id="305" name="Shape 168"/>
          <p:cNvSpPr/>
          <p:nvPr/>
        </p:nvSpPr>
        <p:spPr>
          <a:xfrm>
            <a:off x="575840" y="6877353"/>
            <a:ext cx="492225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Security</a:t>
            </a:r>
          </a:p>
        </p:txBody>
      </p:sp>
      <p:sp>
        <p:nvSpPr>
          <p:cNvPr id="306" name="Shape 164"/>
          <p:cNvSpPr/>
          <p:nvPr/>
        </p:nvSpPr>
        <p:spPr>
          <a:xfrm>
            <a:off x="575840" y="6389771"/>
            <a:ext cx="751833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Infrastructure</a:t>
            </a:r>
          </a:p>
        </p:txBody>
      </p:sp>
      <p:sp>
        <p:nvSpPr>
          <p:cNvPr id="307" name="Shape 165"/>
          <p:cNvSpPr/>
          <p:nvPr/>
        </p:nvSpPr>
        <p:spPr>
          <a:xfrm>
            <a:off x="575840" y="6726798"/>
            <a:ext cx="712294" cy="205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 dirty="0">
                <a:solidFill>
                  <a:srgbClr val="4277BB"/>
                </a:solidFill>
              </a:rPr>
              <a:t>Management</a:t>
            </a:r>
          </a:p>
        </p:txBody>
      </p:sp>
      <p:cxnSp>
        <p:nvCxnSpPr>
          <p:cNvPr id="309" name="Straight Connector 308"/>
          <p:cNvCxnSpPr/>
          <p:nvPr/>
        </p:nvCxnSpPr>
        <p:spPr>
          <a:xfrm flipH="1">
            <a:off x="4073473" y="3962400"/>
            <a:ext cx="263356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34" name="Group 333"/>
          <p:cNvGrpSpPr/>
          <p:nvPr/>
        </p:nvGrpSpPr>
        <p:grpSpPr>
          <a:xfrm>
            <a:off x="1263572" y="1401319"/>
            <a:ext cx="267071" cy="274600"/>
            <a:chOff x="369887" y="1936316"/>
            <a:chExt cx="267071" cy="274600"/>
          </a:xfrm>
        </p:grpSpPr>
        <p:sp>
          <p:nvSpPr>
            <p:cNvPr id="335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1252709" y="2561579"/>
            <a:ext cx="267071" cy="274600"/>
            <a:chOff x="886727" y="1934351"/>
            <a:chExt cx="267071" cy="274600"/>
          </a:xfrm>
        </p:grpSpPr>
        <p:sp>
          <p:nvSpPr>
            <p:cNvPr id="338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1253255" y="3620508"/>
            <a:ext cx="267070" cy="274600"/>
            <a:chOff x="1403567" y="1936316"/>
            <a:chExt cx="267070" cy="274600"/>
          </a:xfrm>
        </p:grpSpPr>
        <p:sp>
          <p:nvSpPr>
            <p:cNvPr id="341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1594731" y="4159128"/>
            <a:ext cx="267070" cy="274600"/>
            <a:chOff x="1920407" y="1936316"/>
            <a:chExt cx="267070" cy="274600"/>
          </a:xfrm>
        </p:grpSpPr>
        <p:sp>
          <p:nvSpPr>
            <p:cNvPr id="344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959176" y="4935741"/>
            <a:ext cx="267070" cy="274600"/>
            <a:chOff x="2437247" y="1936316"/>
            <a:chExt cx="267070" cy="274600"/>
          </a:xfrm>
        </p:grpSpPr>
        <p:sp>
          <p:nvSpPr>
            <p:cNvPr id="347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257300" y="2157281"/>
            <a:ext cx="267071" cy="274600"/>
            <a:chOff x="369887" y="2407009"/>
            <a:chExt cx="267071" cy="274600"/>
          </a:xfrm>
        </p:grpSpPr>
        <p:sp>
          <p:nvSpPr>
            <p:cNvPr id="350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936799" y="3325148"/>
            <a:ext cx="267071" cy="274600"/>
            <a:chOff x="886727" y="2405044"/>
            <a:chExt cx="267071" cy="274600"/>
          </a:xfrm>
        </p:grpSpPr>
        <p:sp>
          <p:nvSpPr>
            <p:cNvPr id="353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776967" y="977516"/>
            <a:ext cx="267071" cy="274600"/>
            <a:chOff x="369887" y="1936316"/>
            <a:chExt cx="267071" cy="274600"/>
          </a:xfrm>
        </p:grpSpPr>
        <p:sp>
          <p:nvSpPr>
            <p:cNvPr id="356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037931" y="2011881"/>
            <a:ext cx="267071" cy="274600"/>
            <a:chOff x="369887" y="2407009"/>
            <a:chExt cx="267071" cy="274600"/>
          </a:xfrm>
        </p:grpSpPr>
        <p:sp>
          <p:nvSpPr>
            <p:cNvPr id="359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0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773660" y="2517228"/>
            <a:ext cx="267071" cy="274600"/>
            <a:chOff x="886727" y="1934351"/>
            <a:chExt cx="267071" cy="274600"/>
          </a:xfrm>
        </p:grpSpPr>
        <p:sp>
          <p:nvSpPr>
            <p:cNvPr id="362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3057003" y="3194623"/>
            <a:ext cx="267070" cy="274600"/>
            <a:chOff x="1403567" y="1936316"/>
            <a:chExt cx="267070" cy="274600"/>
          </a:xfrm>
        </p:grpSpPr>
        <p:sp>
          <p:nvSpPr>
            <p:cNvPr id="365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6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6244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97292"/>
            <a:ext cx="5433971" cy="11873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Select icon </a:t>
            </a: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Custom</PresentationFormat>
  <Paragraphs>96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2017-05-24T15:59:18Z</dcterms:modified>
  <cp:category/>
</cp:coreProperties>
</file>