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0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B5"/>
    <a:srgbClr val="325C80"/>
    <a:srgbClr val="9872B2"/>
    <a:srgbClr val="6094CE"/>
    <a:srgbClr val="196970"/>
    <a:srgbClr val="C6982C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3"/>
    <p:restoredTop sz="94651"/>
  </p:normalViewPr>
  <p:slideViewPr>
    <p:cSldViewPr snapToGrid="0">
      <p:cViewPr>
        <p:scale>
          <a:sx n="127" d="100"/>
          <a:sy n="127" d="100"/>
        </p:scale>
        <p:origin x="984" y="168"/>
      </p:cViewPr>
      <p:guideLst>
        <p:guide orient="horz" pos="244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smtClean="0"/>
              <a:t>Cognitive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algn="l" rtl="0" hangingPunct="0"/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Cognitive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Page 4 will walk you through the steps of graying out unused components in the architecture. 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5780" y="152606"/>
            <a:ext cx="1212197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10th July</a:t>
            </a:r>
            <a:r>
              <a:rPr kumimoji="0" 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2017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318"/>
          <p:cNvGrpSpPr/>
          <p:nvPr/>
        </p:nvGrpSpPr>
        <p:grpSpPr>
          <a:xfrm>
            <a:off x="507605" y="4925402"/>
            <a:ext cx="894477" cy="959874"/>
            <a:chOff x="45115" y="0"/>
            <a:chExt cx="894476" cy="959873"/>
          </a:xfrm>
        </p:grpSpPr>
        <p:sp>
          <p:nvSpPr>
            <p:cNvPr id="214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5" name="Group 317"/>
            <p:cNvGrpSpPr/>
            <p:nvPr/>
          </p:nvGrpSpPr>
          <p:grpSpPr>
            <a:xfrm>
              <a:off x="45115" y="78308"/>
              <a:ext cx="894476" cy="881565"/>
              <a:chOff x="57636" y="71887"/>
              <a:chExt cx="894475" cy="881564"/>
            </a:xfrm>
          </p:grpSpPr>
          <p:pic>
            <p:nvPicPr>
              <p:cNvPr id="216" name="_-37.png"/>
              <p:cNvPicPr/>
              <p:nvPr/>
            </p:nvPicPr>
            <p:blipFill>
              <a:blip r:embed="rId3">
                <a:extLst/>
              </a:blip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7" name="Shape 316"/>
              <p:cNvSpPr/>
              <p:nvPr/>
            </p:nvSpPr>
            <p:spPr>
              <a:xfrm>
                <a:off x="57636" y="707231"/>
                <a:ext cx="89447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EXTERNAL DATA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SOURCES</a:t>
                </a:r>
              </a:p>
            </p:txBody>
          </p:sp>
        </p:grpSp>
      </p:grpSp>
      <p:grpSp>
        <p:nvGrpSpPr>
          <p:cNvPr id="218" name="Group 318"/>
          <p:cNvGrpSpPr/>
          <p:nvPr/>
        </p:nvGrpSpPr>
        <p:grpSpPr>
          <a:xfrm>
            <a:off x="574129" y="3929983"/>
            <a:ext cx="761427" cy="836765"/>
            <a:chOff x="111639" y="0"/>
            <a:chExt cx="761426" cy="836764"/>
          </a:xfrm>
        </p:grpSpPr>
        <p:sp>
          <p:nvSpPr>
            <p:cNvPr id="219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0" name="Group 317"/>
            <p:cNvGrpSpPr/>
            <p:nvPr/>
          </p:nvGrpSpPr>
          <p:grpSpPr>
            <a:xfrm>
              <a:off x="111639" y="78308"/>
              <a:ext cx="761426" cy="758456"/>
              <a:chOff x="124160" y="71887"/>
              <a:chExt cx="761425" cy="758455"/>
            </a:xfrm>
          </p:grpSpPr>
          <p:pic>
            <p:nvPicPr>
              <p:cNvPr id="221" name="_-37.png"/>
              <p:cNvPicPr/>
              <p:nvPr/>
            </p:nvPicPr>
            <p:blipFill>
              <a:blip r:embed="rId3">
                <a:extLst/>
              </a:blip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2" name="Shape 316"/>
              <p:cNvSpPr/>
              <p:nvPr/>
            </p:nvSpPr>
            <p:spPr>
              <a:xfrm>
                <a:off x="124160" y="707231"/>
                <a:ext cx="761425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3</a:t>
                </a:r>
                <a:r>
                  <a:rPr lang="en-US" sz="800" b="1" baseline="30000" dirty="0" smtClean="0">
                    <a:solidFill>
                      <a:srgbClr val="4277BB"/>
                    </a:solidFill>
                  </a:rPr>
                  <a:t>rd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PARTY APIs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23" name="Group 193"/>
          <p:cNvGrpSpPr/>
          <p:nvPr/>
        </p:nvGrpSpPr>
        <p:grpSpPr>
          <a:xfrm>
            <a:off x="379590" y="842612"/>
            <a:ext cx="707232" cy="912814"/>
            <a:chOff x="8826" y="0"/>
            <a:chExt cx="707231" cy="912812"/>
          </a:xfrm>
        </p:grpSpPr>
        <p:grpSp>
          <p:nvGrpSpPr>
            <p:cNvPr id="22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22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27" name="_-02.png"/>
              <p:cNvPicPr/>
              <p:nvPr/>
            </p:nvPicPr>
            <p:blipFill>
              <a:blip r:embed="rId4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5" name="Shape 192"/>
            <p:cNvSpPr/>
            <p:nvPr/>
          </p:nvSpPr>
          <p:spPr>
            <a:xfrm>
              <a:off x="166836" y="707231"/>
              <a:ext cx="373559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233" name="Group 286"/>
          <p:cNvGrpSpPr/>
          <p:nvPr/>
        </p:nvGrpSpPr>
        <p:grpSpPr>
          <a:xfrm>
            <a:off x="1842748" y="3287143"/>
            <a:ext cx="919462" cy="922636"/>
            <a:chOff x="51761" y="0"/>
            <a:chExt cx="919460" cy="922635"/>
          </a:xfrm>
        </p:grpSpPr>
        <p:sp>
          <p:nvSpPr>
            <p:cNvPr id="234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5" name="Group 285"/>
            <p:cNvGrpSpPr/>
            <p:nvPr/>
          </p:nvGrpSpPr>
          <p:grpSpPr>
            <a:xfrm>
              <a:off x="51761" y="137126"/>
              <a:ext cx="919461" cy="785510"/>
              <a:chOff x="64880" y="127304"/>
              <a:chExt cx="919460" cy="785508"/>
            </a:xfrm>
          </p:grpSpPr>
          <p:pic>
            <p:nvPicPr>
              <p:cNvPr id="236" name="_-10.png"/>
              <p:cNvPicPr/>
              <p:nvPr/>
            </p:nvPicPr>
            <p:blipFill>
              <a:blip r:embed="rId5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37" name="Shape 284"/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grpSp>
        <p:nvGrpSpPr>
          <p:cNvPr id="238" name="Group 223"/>
          <p:cNvGrpSpPr/>
          <p:nvPr/>
        </p:nvGrpSpPr>
        <p:grpSpPr>
          <a:xfrm>
            <a:off x="3504814" y="3314186"/>
            <a:ext cx="800648" cy="1030311"/>
            <a:chOff x="44335" y="9504"/>
            <a:chExt cx="800646" cy="1030309"/>
          </a:xfrm>
        </p:grpSpPr>
        <p:sp>
          <p:nvSpPr>
            <p:cNvPr id="239" name="Shape 219"/>
            <p:cNvSpPr/>
            <p:nvPr/>
          </p:nvSpPr>
          <p:spPr>
            <a:xfrm>
              <a:off x="92018" y="9504"/>
              <a:ext cx="707232" cy="70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0" name="Group 222"/>
            <p:cNvGrpSpPr/>
            <p:nvPr/>
          </p:nvGrpSpPr>
          <p:grpSpPr>
            <a:xfrm>
              <a:off x="44335" y="168712"/>
              <a:ext cx="800646" cy="871101"/>
              <a:chOff x="55365" y="168712"/>
              <a:chExt cx="800647" cy="871101"/>
            </a:xfrm>
          </p:grpSpPr>
          <p:pic>
            <p:nvPicPr>
              <p:cNvPr id="241" name="_-07.png"/>
              <p:cNvPicPr/>
              <p:nvPr/>
            </p:nvPicPr>
            <p:blipFill>
              <a:blip r:embed="rId6">
                <a:extLst/>
              </a:blip>
              <a:srcRect l="15104" t="23855" r="15104" b="23855"/>
              <a:stretch>
                <a:fillRect/>
              </a:stretch>
            </p:blipFill>
            <p:spPr>
              <a:xfrm>
                <a:off x="208897" y="168712"/>
                <a:ext cx="493583" cy="369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2" name="Shape 221"/>
              <p:cNvSpPr/>
              <p:nvPr/>
            </p:nvSpPr>
            <p:spPr>
              <a:xfrm>
                <a:off x="55365" y="707231"/>
                <a:ext cx="800647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LOGIC</a:t>
                </a:r>
              </a:p>
            </p:txBody>
          </p:sp>
        </p:grpSp>
      </p:grpSp>
      <p:grpSp>
        <p:nvGrpSpPr>
          <p:cNvPr id="243" name="Group 429"/>
          <p:cNvGrpSpPr/>
          <p:nvPr/>
        </p:nvGrpSpPr>
        <p:grpSpPr>
          <a:xfrm>
            <a:off x="3488860" y="1094970"/>
            <a:ext cx="827151" cy="811066"/>
            <a:chOff x="32122" y="19278"/>
            <a:chExt cx="827150" cy="811065"/>
          </a:xfrm>
        </p:grpSpPr>
        <p:sp>
          <p:nvSpPr>
            <p:cNvPr id="244" name="Shape 425"/>
            <p:cNvSpPr/>
            <p:nvPr/>
          </p:nvSpPr>
          <p:spPr>
            <a:xfrm>
              <a:off x="82944" y="19278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5" name="Group 428"/>
            <p:cNvGrpSpPr/>
            <p:nvPr/>
          </p:nvGrpSpPr>
          <p:grpSpPr>
            <a:xfrm>
              <a:off x="32122" y="136286"/>
              <a:ext cx="827150" cy="694057"/>
              <a:chOff x="43184" y="136286"/>
              <a:chExt cx="827149" cy="694055"/>
            </a:xfrm>
          </p:grpSpPr>
          <p:sp>
            <p:nvSpPr>
              <p:cNvPr id="246" name="Shape 426"/>
              <p:cNvSpPr/>
              <p:nvPr/>
            </p:nvSpPr>
            <p:spPr>
              <a:xfrm>
                <a:off x="43184" y="707231"/>
                <a:ext cx="827149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CONVERSATION</a:t>
                </a:r>
                <a:endPara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pic>
            <p:nvPicPr>
              <p:cNvPr id="247" name="_-31.png"/>
              <p:cNvPicPr/>
              <p:nvPr/>
            </p:nvPicPr>
            <p:blipFill>
              <a:blip r:embed="rId7">
                <a:extLst/>
              </a:blip>
              <a:srcRect l="19416" t="19270" r="19416" b="19270"/>
              <a:stretch>
                <a:fillRect/>
              </a:stretch>
            </p:blipFill>
            <p:spPr>
              <a:xfrm>
                <a:off x="240456" y="136286"/>
                <a:ext cx="432595" cy="4346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53" name="Group 486"/>
          <p:cNvGrpSpPr/>
          <p:nvPr/>
        </p:nvGrpSpPr>
        <p:grpSpPr>
          <a:xfrm>
            <a:off x="5668449" y="6525670"/>
            <a:ext cx="707232" cy="908400"/>
            <a:chOff x="0" y="0"/>
            <a:chExt cx="707231" cy="908399"/>
          </a:xfrm>
        </p:grpSpPr>
        <p:sp>
          <p:nvSpPr>
            <p:cNvPr id="254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5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256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257" name="_-46.png"/>
              <p:cNvPicPr/>
              <p:nvPr/>
            </p:nvPicPr>
            <p:blipFill>
              <a:blip r:embed="rId8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58" name="Group 374"/>
          <p:cNvGrpSpPr/>
          <p:nvPr/>
        </p:nvGrpSpPr>
        <p:grpSpPr>
          <a:xfrm>
            <a:off x="3802014" y="6467684"/>
            <a:ext cx="828776" cy="1049026"/>
            <a:chOff x="46093" y="0"/>
            <a:chExt cx="828774" cy="1049024"/>
          </a:xfrm>
        </p:grpSpPr>
        <p:sp>
          <p:nvSpPr>
            <p:cNvPr id="259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0" name="Group 373"/>
            <p:cNvGrpSpPr/>
            <p:nvPr/>
          </p:nvGrpSpPr>
          <p:grpSpPr>
            <a:xfrm>
              <a:off x="46093" y="119477"/>
              <a:ext cx="828775" cy="929548"/>
              <a:chOff x="57618" y="110265"/>
              <a:chExt cx="828774" cy="929547"/>
            </a:xfrm>
          </p:grpSpPr>
          <p:pic>
            <p:nvPicPr>
              <p:cNvPr id="261" name="_-20.png"/>
              <p:cNvPicPr/>
              <p:nvPr/>
            </p:nvPicPr>
            <p:blipFill>
              <a:blip r:embed="rId9">
                <a:extLst/>
              </a:blip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2" name="Shape 372"/>
              <p:cNvSpPr/>
              <p:nvPr/>
            </p:nvSpPr>
            <p:spPr>
              <a:xfrm>
                <a:off x="57618" y="707231"/>
                <a:ext cx="82877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INFORMATION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</a:p>
            </p:txBody>
          </p:sp>
        </p:grpSp>
      </p:grpSp>
      <p:grpSp>
        <p:nvGrpSpPr>
          <p:cNvPr id="263" name="Group 281"/>
          <p:cNvGrpSpPr/>
          <p:nvPr/>
        </p:nvGrpSpPr>
        <p:grpSpPr>
          <a:xfrm>
            <a:off x="7263321" y="1905690"/>
            <a:ext cx="1178720" cy="1049636"/>
            <a:chOff x="67964" y="0"/>
            <a:chExt cx="1178718" cy="1049635"/>
          </a:xfrm>
        </p:grpSpPr>
        <p:sp>
          <p:nvSpPr>
            <p:cNvPr id="26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5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266" name="_-11.png"/>
              <p:cNvPicPr/>
              <p:nvPr/>
            </p:nvPicPr>
            <p:blipFill>
              <a:blip r:embed="rId10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7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507126" y="4584060"/>
            <a:ext cx="822341" cy="939568"/>
            <a:chOff x="4478730" y="4939660"/>
            <a:chExt cx="822341" cy="939568"/>
          </a:xfrm>
        </p:grpSpPr>
        <p:grpSp>
          <p:nvGrpSpPr>
            <p:cNvPr id="309" name="Group 429"/>
            <p:cNvGrpSpPr/>
            <p:nvPr/>
          </p:nvGrpSpPr>
          <p:grpSpPr>
            <a:xfrm>
              <a:off x="4478730" y="4945050"/>
              <a:ext cx="822341" cy="934178"/>
              <a:chOff x="34527" y="19278"/>
              <a:chExt cx="822340" cy="934177"/>
            </a:xfrm>
          </p:grpSpPr>
          <p:sp>
            <p:nvSpPr>
              <p:cNvPr id="310" name="Shape 425"/>
              <p:cNvSpPr/>
              <p:nvPr/>
            </p:nvSpPr>
            <p:spPr>
              <a:xfrm>
                <a:off x="82944" y="19278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872B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3" name="Shape 426"/>
              <p:cNvSpPr/>
              <p:nvPr/>
            </p:nvSpPr>
            <p:spPr>
              <a:xfrm>
                <a:off x="34527" y="707234"/>
                <a:ext cx="822340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EXTEND </a:t>
                </a: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(Cognitive API’s)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359" y="4939660"/>
              <a:ext cx="701040" cy="701040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5812825" y="3413028"/>
            <a:ext cx="725424" cy="959873"/>
            <a:chOff x="1488228" y="1046209"/>
            <a:chExt cx="725424" cy="959873"/>
          </a:xfrm>
        </p:grpSpPr>
        <p:sp>
          <p:nvSpPr>
            <p:cNvPr id="271" name="Shape 314"/>
            <p:cNvSpPr/>
            <p:nvPr/>
          </p:nvSpPr>
          <p:spPr>
            <a:xfrm>
              <a:off x="1498393" y="104620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094C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228" y="1111826"/>
              <a:ext cx="725424" cy="591312"/>
            </a:xfrm>
            <a:prstGeom prst="rect">
              <a:avLst/>
            </a:prstGeom>
          </p:spPr>
        </p:pic>
        <p:sp>
          <p:nvSpPr>
            <p:cNvPr id="274" name="Shape 316"/>
            <p:cNvSpPr/>
            <p:nvPr/>
          </p:nvSpPr>
          <p:spPr>
            <a:xfrm>
              <a:off x="1549040" y="1759861"/>
              <a:ext cx="6059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DISCOVERY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SERVICE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292" name="Group 389"/>
          <p:cNvGrpSpPr/>
          <p:nvPr/>
        </p:nvGrpSpPr>
        <p:grpSpPr>
          <a:xfrm>
            <a:off x="8763138" y="2676541"/>
            <a:ext cx="707234" cy="958060"/>
            <a:chOff x="98102" y="0"/>
            <a:chExt cx="707232" cy="958059"/>
          </a:xfrm>
        </p:grpSpPr>
        <p:sp>
          <p:nvSpPr>
            <p:cNvPr id="293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94" name="Group 388"/>
            <p:cNvGrpSpPr/>
            <p:nvPr/>
          </p:nvGrpSpPr>
          <p:grpSpPr>
            <a:xfrm>
              <a:off x="198650" y="194987"/>
              <a:ext cx="525783" cy="763072"/>
              <a:chOff x="210208" y="190380"/>
              <a:chExt cx="525783" cy="763071"/>
            </a:xfrm>
          </p:grpSpPr>
          <p:pic>
            <p:nvPicPr>
              <p:cNvPr id="295" name="_-24.png"/>
              <p:cNvPicPr/>
              <p:nvPr/>
            </p:nvPicPr>
            <p:blipFill>
              <a:blip r:embed="rId13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7" name="Shape 387"/>
              <p:cNvSpPr/>
              <p:nvPr/>
            </p:nvSpPr>
            <p:spPr>
              <a:xfrm>
                <a:off x="210208" y="707231"/>
                <a:ext cx="525783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BUSINESS</a:t>
                </a: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98" name="Group 323"/>
          <p:cNvGrpSpPr/>
          <p:nvPr/>
        </p:nvGrpSpPr>
        <p:grpSpPr>
          <a:xfrm>
            <a:off x="8660962" y="3823717"/>
            <a:ext cx="944168" cy="959875"/>
            <a:chOff x="104930" y="0"/>
            <a:chExt cx="944167" cy="959873"/>
          </a:xfrm>
        </p:grpSpPr>
        <p:sp>
          <p:nvSpPr>
            <p:cNvPr id="299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0" name="Group 322"/>
            <p:cNvGrpSpPr/>
            <p:nvPr/>
          </p:nvGrpSpPr>
          <p:grpSpPr>
            <a:xfrm>
              <a:off x="104930" y="158596"/>
              <a:ext cx="944167" cy="801277"/>
              <a:chOff x="424589" y="152175"/>
              <a:chExt cx="944166" cy="801276"/>
            </a:xfrm>
          </p:grpSpPr>
          <p:pic>
            <p:nvPicPr>
              <p:cNvPr id="301" name="_-36.png"/>
              <p:cNvPicPr/>
              <p:nvPr/>
            </p:nvPicPr>
            <p:blipFill>
              <a:blip r:embed="rId14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2" name="Shape 321"/>
              <p:cNvSpPr/>
              <p:nvPr/>
            </p:nvSpPr>
            <p:spPr>
              <a:xfrm>
                <a:off x="424589" y="707231"/>
                <a:ext cx="94416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APIs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SERVICES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03" name="Group 323"/>
          <p:cNvGrpSpPr/>
          <p:nvPr/>
        </p:nvGrpSpPr>
        <p:grpSpPr>
          <a:xfrm>
            <a:off x="8579447" y="4945934"/>
            <a:ext cx="1035944" cy="919235"/>
            <a:chOff x="59041" y="0"/>
            <a:chExt cx="1035942" cy="919233"/>
          </a:xfrm>
        </p:grpSpPr>
        <p:sp>
          <p:nvSpPr>
            <p:cNvPr id="304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5" name="Group 322"/>
            <p:cNvGrpSpPr/>
            <p:nvPr/>
          </p:nvGrpSpPr>
          <p:grpSpPr>
            <a:xfrm>
              <a:off x="59041" y="158596"/>
              <a:ext cx="1035944" cy="760638"/>
              <a:chOff x="378700" y="152175"/>
              <a:chExt cx="1035942" cy="760637"/>
            </a:xfrm>
          </p:grpSpPr>
          <p:pic>
            <p:nvPicPr>
              <p:cNvPr id="306" name="_-36.png"/>
              <p:cNvPicPr/>
              <p:nvPr/>
            </p:nvPicPr>
            <p:blipFill>
              <a:blip r:embed="rId14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7" name="Shape 321"/>
              <p:cNvSpPr/>
              <p:nvPr/>
            </p:nvSpPr>
            <p:spPr>
              <a:xfrm>
                <a:off x="378700" y="707231"/>
                <a:ext cx="103594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DATA</a:t>
                </a:r>
              </a:p>
            </p:txBody>
          </p:sp>
        </p:grpSp>
      </p:grpSp>
      <p:cxnSp>
        <p:nvCxnSpPr>
          <p:cNvPr id="315" name="Straight Connector 314"/>
          <p:cNvCxnSpPr/>
          <p:nvPr/>
        </p:nvCxnSpPr>
        <p:spPr>
          <a:xfrm>
            <a:off x="3936432" y="4239392"/>
            <a:ext cx="0" cy="33316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6" name="Straight Connector 315"/>
          <p:cNvCxnSpPr/>
          <p:nvPr/>
        </p:nvCxnSpPr>
        <p:spPr>
          <a:xfrm flipH="1">
            <a:off x="1555078" y="3639961"/>
            <a:ext cx="38172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8" name="Straight Connector 317"/>
          <p:cNvCxnSpPr/>
          <p:nvPr/>
        </p:nvCxnSpPr>
        <p:spPr>
          <a:xfrm>
            <a:off x="2267886" y="4364623"/>
            <a:ext cx="0" cy="313976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9" name="Straight Connector 318"/>
          <p:cNvCxnSpPr/>
          <p:nvPr/>
        </p:nvCxnSpPr>
        <p:spPr>
          <a:xfrm>
            <a:off x="4635500" y="2259106"/>
            <a:ext cx="279026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Connector 319"/>
          <p:cNvCxnSpPr/>
          <p:nvPr/>
        </p:nvCxnSpPr>
        <p:spPr>
          <a:xfrm flipH="1">
            <a:off x="8661400" y="945559"/>
            <a:ext cx="37483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2" name="Straight Connector 331"/>
          <p:cNvCxnSpPr/>
          <p:nvPr/>
        </p:nvCxnSpPr>
        <p:spPr>
          <a:xfrm flipV="1">
            <a:off x="3926401" y="1937566"/>
            <a:ext cx="0" cy="131045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Rectangle 160"/>
          <p:cNvSpPr/>
          <p:nvPr/>
        </p:nvSpPr>
        <p:spPr>
          <a:xfrm>
            <a:off x="8540496" y="2334768"/>
            <a:ext cx="1170432" cy="3590544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>
            <a:off x="8036088" y="2955067"/>
            <a:ext cx="0" cy="152943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5" name="Straight Connector 344"/>
          <p:cNvCxnSpPr/>
          <p:nvPr/>
        </p:nvCxnSpPr>
        <p:spPr>
          <a:xfrm flipH="1" flipV="1">
            <a:off x="8026640" y="4475909"/>
            <a:ext cx="514110" cy="401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0" name="Straight Connector 349"/>
          <p:cNvCxnSpPr/>
          <p:nvPr/>
        </p:nvCxnSpPr>
        <p:spPr>
          <a:xfrm>
            <a:off x="7957751" y="946988"/>
            <a:ext cx="32078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1" name="Straight Connector 360"/>
          <p:cNvCxnSpPr/>
          <p:nvPr/>
        </p:nvCxnSpPr>
        <p:spPr>
          <a:xfrm flipV="1">
            <a:off x="6159500" y="4227968"/>
            <a:ext cx="20900" cy="92823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/>
          <p:cNvCxnSpPr/>
          <p:nvPr/>
        </p:nvCxnSpPr>
        <p:spPr>
          <a:xfrm flipV="1">
            <a:off x="4303486" y="3579586"/>
            <a:ext cx="344714" cy="181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9" name="Rectangle 268"/>
          <p:cNvSpPr/>
          <p:nvPr/>
        </p:nvSpPr>
        <p:spPr>
          <a:xfrm>
            <a:off x="313436" y="2298701"/>
            <a:ext cx="1240564" cy="3856290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396359" y="6327228"/>
            <a:ext cx="5370786" cy="1114096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2274983" y="106198"/>
            <a:ext cx="3414" cy="298432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9" name="Straight Connector 378"/>
          <p:cNvCxnSpPr/>
          <p:nvPr/>
        </p:nvCxnSpPr>
        <p:spPr>
          <a:xfrm>
            <a:off x="7877440" y="99783"/>
            <a:ext cx="0" cy="169539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1" name="Straight Connector 380"/>
          <p:cNvCxnSpPr>
            <a:stCxn id="150" idx="2"/>
          </p:cNvCxnSpPr>
          <p:nvPr/>
        </p:nvCxnSpPr>
        <p:spPr>
          <a:xfrm flipH="1">
            <a:off x="7877440" y="6270028"/>
            <a:ext cx="13343" cy="125389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3" name="Rectangle 382"/>
          <p:cNvSpPr/>
          <p:nvPr/>
        </p:nvSpPr>
        <p:spPr>
          <a:xfrm rot="5400000">
            <a:off x="1376796" y="-1181052"/>
            <a:ext cx="7402045" cy="9961165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5" name="Shape 64"/>
          <p:cNvSpPr/>
          <p:nvPr/>
        </p:nvSpPr>
        <p:spPr>
          <a:xfrm>
            <a:off x="138455" y="130618"/>
            <a:ext cx="149691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86" name="Shape 64"/>
          <p:cNvSpPr/>
          <p:nvPr/>
        </p:nvSpPr>
        <p:spPr>
          <a:xfrm>
            <a:off x="2355525" y="149775"/>
            <a:ext cx="115576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CLOUD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87" name="Shape 64"/>
          <p:cNvSpPr/>
          <p:nvPr/>
        </p:nvSpPr>
        <p:spPr>
          <a:xfrm>
            <a:off x="7932632" y="126254"/>
            <a:ext cx="1677359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ENTERPRISE  NETWORK</a:t>
            </a:r>
            <a:endParaRPr lang="en-US" sz="1000" b="1" dirty="0" smtClean="0">
              <a:solidFill>
                <a:srgbClr val="4277BB"/>
              </a:solidFill>
            </a:endParaRPr>
          </a:p>
        </p:txBody>
      </p:sp>
      <p:grpSp>
        <p:nvGrpSpPr>
          <p:cNvPr id="122" name="Group 318"/>
          <p:cNvGrpSpPr/>
          <p:nvPr/>
        </p:nvGrpSpPr>
        <p:grpSpPr>
          <a:xfrm>
            <a:off x="601228" y="2829902"/>
            <a:ext cx="707233" cy="836765"/>
            <a:chOff x="138738" y="0"/>
            <a:chExt cx="707232" cy="836764"/>
          </a:xfrm>
        </p:grpSpPr>
        <p:sp>
          <p:nvSpPr>
            <p:cNvPr id="123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4" name="Group 317"/>
            <p:cNvGrpSpPr/>
            <p:nvPr/>
          </p:nvGrpSpPr>
          <p:grpSpPr>
            <a:xfrm>
              <a:off x="172551" y="78308"/>
              <a:ext cx="639598" cy="758456"/>
              <a:chOff x="185072" y="71887"/>
              <a:chExt cx="639597" cy="758455"/>
            </a:xfrm>
          </p:grpSpPr>
          <p:pic>
            <p:nvPicPr>
              <p:cNvPr id="125" name="_-37.png"/>
              <p:cNvPicPr/>
              <p:nvPr/>
            </p:nvPicPr>
            <p:blipFill>
              <a:blip r:embed="rId3">
                <a:extLst/>
              </a:blip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26" name="Shape 316"/>
              <p:cNvSpPr/>
              <p:nvPr/>
            </p:nvSpPr>
            <p:spPr>
              <a:xfrm>
                <a:off x="185072" y="707231"/>
                <a:ext cx="639597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PUBLIC APIs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81000"/>
            <a:ext cx="493776" cy="1694688"/>
          </a:xfrm>
          <a:prstGeom prst="rect">
            <a:avLst/>
          </a:prstGeom>
        </p:spPr>
      </p:pic>
      <p:sp>
        <p:nvSpPr>
          <p:cNvPr id="129" name="Shape 64"/>
          <p:cNvSpPr/>
          <p:nvPr/>
        </p:nvSpPr>
        <p:spPr>
          <a:xfrm>
            <a:off x="417025" y="2372275"/>
            <a:ext cx="1067600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CONVERSATION 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ENDPOINTS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4644929" y="2251529"/>
            <a:ext cx="0" cy="133350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Connector 136"/>
          <p:cNvCxnSpPr/>
          <p:nvPr/>
        </p:nvCxnSpPr>
        <p:spPr>
          <a:xfrm flipV="1">
            <a:off x="4318000" y="3726543"/>
            <a:ext cx="1444171" cy="725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0" name="Group 199"/>
          <p:cNvGrpSpPr/>
          <p:nvPr/>
        </p:nvGrpSpPr>
        <p:grpSpPr>
          <a:xfrm>
            <a:off x="5815236" y="5190126"/>
            <a:ext cx="707233" cy="953454"/>
            <a:chOff x="75417" y="0"/>
            <a:chExt cx="707232" cy="953452"/>
          </a:xfrm>
        </p:grpSpPr>
        <p:sp>
          <p:nvSpPr>
            <p:cNvPr id="141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2" name="Group 198"/>
            <p:cNvGrpSpPr/>
            <p:nvPr/>
          </p:nvGrpSpPr>
          <p:grpSpPr>
            <a:xfrm>
              <a:off x="80933" y="160392"/>
              <a:ext cx="695702" cy="793060"/>
              <a:chOff x="91467" y="160392"/>
              <a:chExt cx="695701" cy="793059"/>
            </a:xfrm>
          </p:grpSpPr>
          <p:pic>
            <p:nvPicPr>
              <p:cNvPr id="143" name="_-03.png"/>
              <p:cNvPicPr/>
              <p:nvPr/>
            </p:nvPicPr>
            <p:blipFill>
              <a:blip r:embed="rId16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44" name="Shape 197"/>
              <p:cNvSpPr/>
              <p:nvPr/>
            </p:nvSpPr>
            <p:spPr>
              <a:xfrm>
                <a:off x="91467" y="707231"/>
                <a:ext cx="695701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INGESTION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APPLICATION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46" name="Group 281"/>
          <p:cNvGrpSpPr/>
          <p:nvPr/>
        </p:nvGrpSpPr>
        <p:grpSpPr>
          <a:xfrm>
            <a:off x="7301421" y="5220390"/>
            <a:ext cx="1178720" cy="1049636"/>
            <a:chOff x="67964" y="0"/>
            <a:chExt cx="1178718" cy="1049635"/>
          </a:xfrm>
        </p:grpSpPr>
        <p:sp>
          <p:nvSpPr>
            <p:cNvPr id="147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8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149" name="_-11.png"/>
              <p:cNvPicPr/>
              <p:nvPr/>
            </p:nvPicPr>
            <p:blipFill>
              <a:blip r:embed="rId10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50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cxnSp>
        <p:nvCxnSpPr>
          <p:cNvPr id="152" name="Straight Connector 151"/>
          <p:cNvCxnSpPr/>
          <p:nvPr/>
        </p:nvCxnSpPr>
        <p:spPr>
          <a:xfrm>
            <a:off x="7877440" y="3060700"/>
            <a:ext cx="9260" cy="199390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/>
          <p:cNvCxnSpPr/>
          <p:nvPr/>
        </p:nvCxnSpPr>
        <p:spPr>
          <a:xfrm>
            <a:off x="6591300" y="5549900"/>
            <a:ext cx="901700" cy="1044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/>
          <p:cNvCxnSpPr/>
          <p:nvPr/>
        </p:nvCxnSpPr>
        <p:spPr>
          <a:xfrm>
            <a:off x="2418801" y="4191000"/>
            <a:ext cx="6899" cy="147320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Connector 161"/>
          <p:cNvCxnSpPr/>
          <p:nvPr/>
        </p:nvCxnSpPr>
        <p:spPr>
          <a:xfrm flipH="1">
            <a:off x="2416178" y="5646561"/>
            <a:ext cx="336232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Shape 64"/>
          <p:cNvSpPr/>
          <p:nvPr/>
        </p:nvSpPr>
        <p:spPr>
          <a:xfrm>
            <a:off x="8578525" y="2372275"/>
            <a:ext cx="1067600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CONVERSATION 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ENDPOINTS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4749800" y="5462372"/>
            <a:ext cx="97938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/>
          <p:cNvCxnSpPr/>
          <p:nvPr/>
        </p:nvCxnSpPr>
        <p:spPr>
          <a:xfrm>
            <a:off x="4368800" y="4940300"/>
            <a:ext cx="393700" cy="455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Straight Connector 174"/>
          <p:cNvCxnSpPr/>
          <p:nvPr/>
        </p:nvCxnSpPr>
        <p:spPr>
          <a:xfrm>
            <a:off x="4755601" y="4953000"/>
            <a:ext cx="0" cy="52070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8" name="Group 193"/>
          <p:cNvGrpSpPr/>
          <p:nvPr/>
        </p:nvGrpSpPr>
        <p:grpSpPr>
          <a:xfrm>
            <a:off x="9079090" y="575912"/>
            <a:ext cx="707232" cy="912814"/>
            <a:chOff x="8826" y="0"/>
            <a:chExt cx="707231" cy="912812"/>
          </a:xfrm>
        </p:grpSpPr>
        <p:grpSp>
          <p:nvGrpSpPr>
            <p:cNvPr id="179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81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82" name="_-02.png"/>
              <p:cNvPicPr/>
              <p:nvPr/>
            </p:nvPicPr>
            <p:blipFill>
              <a:blip r:embed="rId4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80" name="Shape 192"/>
            <p:cNvSpPr/>
            <p:nvPr/>
          </p:nvSpPr>
          <p:spPr>
            <a:xfrm>
              <a:off x="166836" y="707231"/>
              <a:ext cx="373559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USER</a:t>
              </a:r>
            </a:p>
          </p:txBody>
        </p:sp>
      </p:grpSp>
      <p:pic>
        <p:nvPicPr>
          <p:cNvPr id="183" name="Picture 1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00" y="317500"/>
            <a:ext cx="493776" cy="1694688"/>
          </a:xfrm>
          <a:prstGeom prst="rect">
            <a:avLst/>
          </a:prstGeom>
        </p:spPr>
      </p:pic>
      <p:cxnSp>
        <p:nvCxnSpPr>
          <p:cNvPr id="186" name="Straight Connector 185"/>
          <p:cNvCxnSpPr/>
          <p:nvPr/>
        </p:nvCxnSpPr>
        <p:spPr>
          <a:xfrm>
            <a:off x="7961640" y="938378"/>
            <a:ext cx="0" cy="86360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Connector 188"/>
          <p:cNvCxnSpPr/>
          <p:nvPr/>
        </p:nvCxnSpPr>
        <p:spPr>
          <a:xfrm>
            <a:off x="1098550" y="1221740"/>
            <a:ext cx="42799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Connector 189"/>
          <p:cNvCxnSpPr/>
          <p:nvPr/>
        </p:nvCxnSpPr>
        <p:spPr>
          <a:xfrm>
            <a:off x="1910011" y="1221308"/>
            <a:ext cx="29026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Connector 192"/>
          <p:cNvCxnSpPr/>
          <p:nvPr/>
        </p:nvCxnSpPr>
        <p:spPr>
          <a:xfrm>
            <a:off x="2189693" y="1214838"/>
            <a:ext cx="0" cy="200900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/>
          <p:cNvCxnSpPr/>
          <p:nvPr/>
        </p:nvCxnSpPr>
        <p:spPr>
          <a:xfrm flipH="1">
            <a:off x="2658165" y="3649003"/>
            <a:ext cx="84040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2" name="Straight Connector 201"/>
          <p:cNvCxnSpPr/>
          <p:nvPr/>
        </p:nvCxnSpPr>
        <p:spPr>
          <a:xfrm>
            <a:off x="8240473" y="5572244"/>
            <a:ext cx="29026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3" name="Picture 20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7" y="6235002"/>
            <a:ext cx="2212848" cy="13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Macintosh PowerPoint</Application>
  <PresentationFormat>Custom</PresentationFormat>
  <Paragraphs>77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2017-07-10T20:28:44Z</dcterms:modified>
  <cp:category/>
</cp:coreProperties>
</file>