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0" r:id="rId2"/>
    <p:sldId id="257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38"/>
    <p:restoredTop sz="94844"/>
  </p:normalViewPr>
  <p:slideViewPr>
    <p:cSldViewPr snapToGrid="0">
      <p:cViewPr>
        <p:scale>
          <a:sx n="137" d="100"/>
          <a:sy n="137" d="100"/>
        </p:scale>
        <p:origin x="168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8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4464052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Commerce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Commerce Domain Overview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7114" y="81280"/>
            <a:ext cx="146907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May 22</a:t>
            </a:r>
            <a:r>
              <a:rPr kumimoji="0" lang="en-US" sz="1200" i="0" u="none" strike="noStrike" cap="none" spc="0" normalizeH="0" baseline="30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2017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06115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009F6A2-5874-E84E-93A5-3ED33D4AE615}"/>
              </a:ext>
            </a:extLst>
          </p:cNvPr>
          <p:cNvGrpSpPr/>
          <p:nvPr/>
        </p:nvGrpSpPr>
        <p:grpSpPr>
          <a:xfrm>
            <a:off x="126870" y="615821"/>
            <a:ext cx="9790878" cy="6337385"/>
            <a:chOff x="783076" y="1743653"/>
            <a:chExt cx="9144002" cy="5918679"/>
          </a:xfrm>
        </p:grpSpPr>
        <p:sp>
          <p:nvSpPr>
            <p:cNvPr id="637" name="Shape 66"/>
            <p:cNvSpPr/>
            <p:nvPr/>
          </p:nvSpPr>
          <p:spPr>
            <a:xfrm flipV="1">
              <a:off x="7925264" y="6314303"/>
              <a:ext cx="0" cy="418776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83076" y="1743653"/>
              <a:ext cx="9144002" cy="5918679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V="1">
              <a:off x="2326465" y="4151325"/>
              <a:ext cx="0" cy="546449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46040" y="1760149"/>
              <a:ext cx="1255366" cy="230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4277BB"/>
                  </a:solidFill>
                </a:rPr>
                <a:t>PUBLIC NETWORK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379559" y="1748763"/>
              <a:ext cx="116057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PROVIDER </a:t>
              </a:r>
              <a:r>
                <a:rPr sz="1000" b="1" dirty="0">
                  <a:solidFill>
                    <a:srgbClr val="4277BB"/>
                  </a:solidFill>
                </a:rPr>
                <a:t>CLOUD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7966149" y="1761464"/>
              <a:ext cx="1594198" cy="230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4277BB"/>
                  </a:solidFill>
                </a:rPr>
                <a:t>ENTERPRISE NETWORK</a:t>
              </a:r>
            </a:p>
          </p:txBody>
        </p:sp>
        <p:sp>
          <p:nvSpPr>
            <p:cNvPr id="66" name="Shape 66"/>
            <p:cNvSpPr/>
            <p:nvPr/>
          </p:nvSpPr>
          <p:spPr>
            <a:xfrm flipV="1">
              <a:off x="7937621" y="4259974"/>
              <a:ext cx="0" cy="1844264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178194" y="2415353"/>
              <a:ext cx="589719" cy="785519"/>
              <a:chOff x="852317" y="2305077"/>
              <a:chExt cx="589719" cy="785519"/>
            </a:xfrm>
          </p:grpSpPr>
          <p:sp>
            <p:nvSpPr>
              <p:cNvPr id="15" name="Shape 189"/>
              <p:cNvSpPr>
                <a:spLocks noChangeAspect="1"/>
              </p:cNvSpPr>
              <p:nvPr/>
            </p:nvSpPr>
            <p:spPr>
              <a:xfrm>
                <a:off x="856820" y="2305077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6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966102" y="2410326"/>
                <a:ext cx="367748" cy="43714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7" name="Shape 192"/>
              <p:cNvSpPr/>
              <p:nvPr/>
            </p:nvSpPr>
            <p:spPr>
              <a:xfrm>
                <a:off x="852317" y="2887743"/>
                <a:ext cx="577128" cy="20285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err="1">
                    <a:solidFill>
                      <a:srgbClr val="4277BB"/>
                    </a:solidFill>
                  </a:rPr>
                  <a:t>e-COMMERCE</a:t>
                </a:r>
                <a:endParaRPr lang="en-US" sz="800" b="1" dirty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USER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1000983" y="3762431"/>
              <a:ext cx="1020506" cy="772826"/>
              <a:chOff x="631563" y="4119702"/>
              <a:chExt cx="1020506" cy="772826"/>
            </a:xfrm>
          </p:grpSpPr>
          <p:sp>
            <p:nvSpPr>
              <p:cNvPr id="19" name="Shape 309"/>
              <p:cNvSpPr>
                <a:spLocks noChangeAspect="1"/>
              </p:cNvSpPr>
              <p:nvPr/>
            </p:nvSpPr>
            <p:spPr>
              <a:xfrm>
                <a:off x="821765" y="4119702"/>
                <a:ext cx="585217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Shape 311"/>
              <p:cNvSpPr/>
              <p:nvPr/>
            </p:nvSpPr>
            <p:spPr>
              <a:xfrm>
                <a:off x="631563" y="4704913"/>
                <a:ext cx="1020506" cy="18761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CHANNEL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68" y="4195383"/>
                <a:ext cx="502786" cy="444567"/>
              </a:xfrm>
              <a:prstGeom prst="rect">
                <a:avLst/>
              </a:prstGeom>
            </p:spPr>
          </p:pic>
        </p:grpSp>
        <p:sp>
          <p:nvSpPr>
            <p:cNvPr id="23" name="Shape 82"/>
            <p:cNvSpPr/>
            <p:nvPr/>
          </p:nvSpPr>
          <p:spPr>
            <a:xfrm>
              <a:off x="1993353" y="3310676"/>
              <a:ext cx="628389" cy="628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5A9FD"/>
                  </a:solidFill>
                </a:defRPr>
              </a:pPr>
              <a:endParaRPr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1931861" y="3279738"/>
              <a:ext cx="794071" cy="833724"/>
              <a:chOff x="1605984" y="3169462"/>
              <a:chExt cx="794071" cy="833724"/>
            </a:xfrm>
          </p:grpSpPr>
          <p:pic>
            <p:nvPicPr>
              <p:cNvPr id="25" name="_-10.png"/>
              <p:cNvPicPr/>
              <p:nvPr/>
            </p:nvPicPr>
            <p:blipFill>
              <a:blip r:embed="rId5">
                <a:extLst/>
              </a:blip>
              <a:srcRect/>
              <a:stretch>
                <a:fillRect/>
              </a:stretch>
            </p:blipFill>
            <p:spPr>
              <a:xfrm>
                <a:off x="1660359" y="3169462"/>
                <a:ext cx="632517" cy="68064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" name="Shape 84"/>
              <p:cNvSpPr/>
              <p:nvPr/>
            </p:nvSpPr>
            <p:spPr>
              <a:xfrm>
                <a:off x="1605984" y="3825640"/>
                <a:ext cx="794071" cy="17754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EDGE SERVICES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578584" y="1998696"/>
              <a:ext cx="585216" cy="740480"/>
              <a:chOff x="2252707" y="1888420"/>
              <a:chExt cx="585216" cy="740480"/>
            </a:xfrm>
          </p:grpSpPr>
          <p:sp>
            <p:nvSpPr>
              <p:cNvPr id="28" name="Shape 477"/>
              <p:cNvSpPr>
                <a:spLocks noChangeAspect="1"/>
              </p:cNvSpPr>
              <p:nvPr/>
            </p:nvSpPr>
            <p:spPr>
              <a:xfrm>
                <a:off x="2252707" y="1888420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29" name="Group 480"/>
              <p:cNvGrpSpPr/>
              <p:nvPr/>
            </p:nvGrpSpPr>
            <p:grpSpPr>
              <a:xfrm>
                <a:off x="2315105" y="2002698"/>
                <a:ext cx="460505" cy="626202"/>
                <a:chOff x="71327" y="144713"/>
                <a:chExt cx="588171" cy="799801"/>
              </a:xfrm>
            </p:grpSpPr>
            <p:sp>
              <p:nvSpPr>
                <p:cNvPr id="30" name="Shape 478"/>
                <p:cNvSpPr/>
                <p:nvPr/>
              </p:nvSpPr>
              <p:spPr>
                <a:xfrm>
                  <a:off x="71327" y="738932"/>
                  <a:ext cx="588171" cy="205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>
                      <a:solidFill>
                        <a:srgbClr val="4277BB"/>
                      </a:solidFill>
                    </a:rPr>
                    <a:t>GATEWAY</a:t>
                  </a:r>
                </a:p>
              </p:txBody>
            </p:sp>
            <p:pic>
              <p:nvPicPr>
                <p:cNvPr id="31" name="_-47.png"/>
                <p:cNvPicPr/>
                <p:nvPr/>
              </p:nvPicPr>
              <p:blipFill>
                <a:blip r:embed="rId6">
                  <a:extLst/>
                </a:blip>
                <a:srcRect l="17032" t="20462" r="17032" b="20462"/>
                <a:stretch>
                  <a:fillRect/>
                </a:stretch>
              </p:blipFill>
              <p:spPr>
                <a:xfrm>
                  <a:off x="120460" y="144713"/>
                  <a:ext cx="466311" cy="41780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7" name="Group 6"/>
            <p:cNvGrpSpPr/>
            <p:nvPr/>
          </p:nvGrpSpPr>
          <p:grpSpPr>
            <a:xfrm>
              <a:off x="4489961" y="2750462"/>
              <a:ext cx="591538" cy="656603"/>
              <a:chOff x="4164084" y="2640186"/>
              <a:chExt cx="591538" cy="656603"/>
            </a:xfrm>
          </p:grpSpPr>
          <p:sp>
            <p:nvSpPr>
              <p:cNvPr id="33" name="Shape 189"/>
              <p:cNvSpPr>
                <a:spLocks/>
              </p:cNvSpPr>
              <p:nvPr/>
            </p:nvSpPr>
            <p:spPr>
              <a:xfrm>
                <a:off x="4164084" y="2640186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Shape 192"/>
              <p:cNvSpPr/>
              <p:nvPr/>
            </p:nvSpPr>
            <p:spPr>
              <a:xfrm>
                <a:off x="4254808" y="3200400"/>
                <a:ext cx="392834" cy="9638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PAYMENT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1880" y="2692118"/>
                <a:ext cx="543742" cy="480782"/>
              </a:xfrm>
              <a:prstGeom prst="rect">
                <a:avLst/>
              </a:prstGeom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5430980" y="4267677"/>
              <a:ext cx="1030466" cy="739512"/>
              <a:chOff x="5018871" y="3720084"/>
              <a:chExt cx="1030466" cy="739512"/>
            </a:xfrm>
          </p:grpSpPr>
          <p:sp>
            <p:nvSpPr>
              <p:cNvPr id="37" name="Shape 201"/>
              <p:cNvSpPr>
                <a:spLocks/>
              </p:cNvSpPr>
              <p:nvPr/>
            </p:nvSpPr>
            <p:spPr>
              <a:xfrm>
                <a:off x="5219700" y="372008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203"/>
              <p:cNvSpPr/>
              <p:nvPr/>
            </p:nvSpPr>
            <p:spPr>
              <a:xfrm>
                <a:off x="5018871" y="4305300"/>
                <a:ext cx="1030466" cy="1542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MERCHANDISING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9700" y="3753454"/>
                <a:ext cx="585216" cy="551846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3150569" y="3844076"/>
              <a:ext cx="589995" cy="793342"/>
              <a:chOff x="2922564" y="3745318"/>
              <a:chExt cx="589995" cy="793342"/>
            </a:xfrm>
          </p:grpSpPr>
          <p:sp>
            <p:nvSpPr>
              <p:cNvPr id="41" name="Shape 213"/>
              <p:cNvSpPr>
                <a:spLocks/>
              </p:cNvSpPr>
              <p:nvPr/>
            </p:nvSpPr>
            <p:spPr>
              <a:xfrm>
                <a:off x="2922564" y="3745318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Shape 215"/>
              <p:cNvSpPr/>
              <p:nvPr/>
            </p:nvSpPr>
            <p:spPr>
              <a:xfrm>
                <a:off x="2992966" y="4345883"/>
                <a:ext cx="519593" cy="19277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DIGITAL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EXPERIENCE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700" y="3785815"/>
                <a:ext cx="548634" cy="485109"/>
              </a:xfrm>
              <a:prstGeom prst="rect">
                <a:avLst/>
              </a:prstGeom>
            </p:spPr>
          </p:pic>
        </p:grpSp>
        <p:sp>
          <p:nvSpPr>
            <p:cNvPr id="45" name="Shape 224"/>
            <p:cNvSpPr>
              <a:spLocks/>
            </p:cNvSpPr>
            <p:nvPr/>
          </p:nvSpPr>
          <p:spPr>
            <a:xfrm>
              <a:off x="3250799" y="5079601"/>
              <a:ext cx="585216" cy="585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226"/>
            <p:cNvSpPr/>
            <p:nvPr/>
          </p:nvSpPr>
          <p:spPr>
            <a:xfrm>
              <a:off x="3304899" y="5686605"/>
              <a:ext cx="459352" cy="192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CUSTOMER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CARE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936" y="5112813"/>
              <a:ext cx="548636" cy="485108"/>
            </a:xfrm>
            <a:prstGeom prst="rect">
              <a:avLst/>
            </a:prstGeom>
          </p:spPr>
        </p:pic>
        <p:grpSp>
          <p:nvGrpSpPr>
            <p:cNvPr id="141" name="Group 140"/>
            <p:cNvGrpSpPr/>
            <p:nvPr/>
          </p:nvGrpSpPr>
          <p:grpSpPr>
            <a:xfrm>
              <a:off x="4452677" y="4989856"/>
              <a:ext cx="615850" cy="771900"/>
              <a:chOff x="4168364" y="4969634"/>
              <a:chExt cx="615850" cy="771900"/>
            </a:xfrm>
          </p:grpSpPr>
          <p:sp>
            <p:nvSpPr>
              <p:cNvPr id="49" name="Shape 207"/>
              <p:cNvSpPr>
                <a:spLocks/>
              </p:cNvSpPr>
              <p:nvPr/>
            </p:nvSpPr>
            <p:spPr>
              <a:xfrm>
                <a:off x="4168364" y="4969634"/>
                <a:ext cx="585216" cy="585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Shape 209"/>
              <p:cNvSpPr/>
              <p:nvPr/>
            </p:nvSpPr>
            <p:spPr>
              <a:xfrm>
                <a:off x="4200611" y="5548757"/>
                <a:ext cx="583603" cy="19277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WAREHOUSE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5849" y="5056017"/>
                <a:ext cx="548635" cy="48510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5545577" y="5899151"/>
              <a:ext cx="585216" cy="679223"/>
              <a:chOff x="5231719" y="5601017"/>
              <a:chExt cx="585216" cy="679223"/>
            </a:xfrm>
          </p:grpSpPr>
          <p:grpSp>
            <p:nvGrpSpPr>
              <p:cNvPr id="53" name="Group 223"/>
              <p:cNvGrpSpPr>
                <a:grpSpLocks noChangeAspect="1"/>
              </p:cNvGrpSpPr>
              <p:nvPr/>
            </p:nvGrpSpPr>
            <p:grpSpPr>
              <a:xfrm>
                <a:off x="5231719" y="5601017"/>
                <a:ext cx="585216" cy="679223"/>
                <a:chOff x="92018" y="46096"/>
                <a:chExt cx="707232" cy="820840"/>
              </a:xfrm>
            </p:grpSpPr>
            <p:sp>
              <p:nvSpPr>
                <p:cNvPr id="55" name="Shape 219"/>
                <p:cNvSpPr/>
                <p:nvPr/>
              </p:nvSpPr>
              <p:spPr>
                <a:xfrm>
                  <a:off x="92018" y="46096"/>
                  <a:ext cx="707232" cy="7072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Shape 221"/>
                <p:cNvSpPr/>
                <p:nvPr/>
              </p:nvSpPr>
              <p:spPr>
                <a:xfrm>
                  <a:off x="134479" y="743825"/>
                  <a:ext cx="620362" cy="123111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lang="en-US"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MARKETING</a:t>
                  </a:r>
                  <a:endPara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4031" y="5702049"/>
                <a:ext cx="423993" cy="374899"/>
              </a:xfrm>
              <a:prstGeom prst="rect">
                <a:avLst/>
              </a:prstGeom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4340128" y="3844076"/>
              <a:ext cx="887022" cy="1016402"/>
              <a:chOff x="4043280" y="3770369"/>
              <a:chExt cx="887022" cy="1016402"/>
            </a:xfrm>
          </p:grpSpPr>
          <p:sp>
            <p:nvSpPr>
              <p:cNvPr id="58" name="Shape 529"/>
              <p:cNvSpPr/>
              <p:nvPr/>
            </p:nvSpPr>
            <p:spPr>
              <a:xfrm>
                <a:off x="4200806" y="3770369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00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Shape 530"/>
              <p:cNvSpPr/>
              <p:nvPr/>
            </p:nvSpPr>
            <p:spPr>
              <a:xfrm>
                <a:off x="4043280" y="4344348"/>
                <a:ext cx="887022" cy="44242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DISTRIBUTED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ORDER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60" name="Picture 59"/>
              <p:cNvPicPr preferRelativeResize="0">
                <a:picLocks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2099" y="3825057"/>
                <a:ext cx="529802" cy="480243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3247511" y="2749000"/>
              <a:ext cx="627300" cy="797301"/>
              <a:chOff x="2921634" y="2638724"/>
              <a:chExt cx="627300" cy="797301"/>
            </a:xfrm>
          </p:grpSpPr>
          <p:sp>
            <p:nvSpPr>
              <p:cNvPr id="70" name="Shape 189"/>
              <p:cNvSpPr>
                <a:spLocks/>
              </p:cNvSpPr>
              <p:nvPr/>
            </p:nvSpPr>
            <p:spPr>
              <a:xfrm>
                <a:off x="2937315" y="263872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Shape 192"/>
              <p:cNvSpPr/>
              <p:nvPr/>
            </p:nvSpPr>
            <p:spPr>
              <a:xfrm>
                <a:off x="2950270" y="3243248"/>
                <a:ext cx="598664" cy="19277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err="1">
                    <a:solidFill>
                      <a:srgbClr val="4277BB"/>
                    </a:solidFill>
                  </a:rPr>
                  <a:t>e-COMMERCE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APPLICATIONS</a:t>
                </a: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1634" y="2690675"/>
                <a:ext cx="548636" cy="485109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5618463" y="2739176"/>
              <a:ext cx="621255" cy="862953"/>
              <a:chOff x="5222084" y="2648247"/>
              <a:chExt cx="621255" cy="862953"/>
            </a:xfrm>
          </p:grpSpPr>
          <p:sp>
            <p:nvSpPr>
              <p:cNvPr id="73" name="Shape 195"/>
              <p:cNvSpPr/>
              <p:nvPr/>
            </p:nvSpPr>
            <p:spPr>
              <a:xfrm>
                <a:off x="5229661" y="2648247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2737" y="2682946"/>
                <a:ext cx="585216" cy="517454"/>
              </a:xfrm>
              <a:prstGeom prst="rect">
                <a:avLst/>
              </a:prstGeom>
            </p:spPr>
          </p:pic>
          <p:sp>
            <p:nvSpPr>
              <p:cNvPr id="75" name="Shape 192"/>
              <p:cNvSpPr/>
              <p:nvPr/>
            </p:nvSpPr>
            <p:spPr>
              <a:xfrm>
                <a:off x="5222084" y="3222034"/>
                <a:ext cx="621255" cy="2891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SUPPLY CHAIN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&amp; LOGISTICS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717403" y="2739176"/>
              <a:ext cx="585216" cy="772759"/>
              <a:chOff x="6290692" y="2615251"/>
              <a:chExt cx="585216" cy="772759"/>
            </a:xfrm>
          </p:grpSpPr>
          <p:sp>
            <p:nvSpPr>
              <p:cNvPr id="77" name="Shape 339"/>
              <p:cNvSpPr/>
              <p:nvPr/>
            </p:nvSpPr>
            <p:spPr>
              <a:xfrm>
                <a:off x="6290692" y="2615251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78" name="_-41.png"/>
              <p:cNvPicPr/>
              <p:nvPr/>
            </p:nvPicPr>
            <p:blipFill>
              <a:blip r:embed="rId16">
                <a:extLst/>
              </a:blip>
              <a:srcRect l="21704" t="15445" r="21704" b="15445"/>
              <a:stretch>
                <a:fillRect/>
              </a:stretch>
            </p:blipFill>
            <p:spPr>
              <a:xfrm>
                <a:off x="6437696" y="2722689"/>
                <a:ext cx="304965" cy="37241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9" name="Shape 341"/>
              <p:cNvSpPr/>
              <p:nvPr/>
            </p:nvSpPr>
            <p:spPr>
              <a:xfrm>
                <a:off x="6407647" y="3200400"/>
                <a:ext cx="344441" cy="1876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DATA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SERVICE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6739003" y="4065809"/>
              <a:ext cx="588211" cy="740974"/>
              <a:chOff x="6308100" y="3739297"/>
              <a:chExt cx="588211" cy="740974"/>
            </a:xfrm>
          </p:grpSpPr>
          <p:sp>
            <p:nvSpPr>
              <p:cNvPr id="81" name="Shape 498"/>
              <p:cNvSpPr/>
              <p:nvPr/>
            </p:nvSpPr>
            <p:spPr>
              <a:xfrm>
                <a:off x="6308100" y="3739297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2409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499"/>
              <p:cNvSpPr/>
              <p:nvPr/>
            </p:nvSpPr>
            <p:spPr>
              <a:xfrm>
                <a:off x="6325603" y="4305300"/>
                <a:ext cx="570708" cy="17497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BUSINESS </a:t>
                </a:r>
              </a:p>
              <a:p>
                <a:pPr lvl="0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PERFORMANCE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pic>
            <p:nvPicPr>
              <p:cNvPr id="83" name="_-38.png"/>
              <p:cNvPicPr/>
              <p:nvPr/>
            </p:nvPicPr>
            <p:blipFill>
              <a:blip r:embed="rId17">
                <a:extLst/>
              </a:blip>
              <a:srcRect l="17301" t="12723" r="17301" b="20245"/>
              <a:stretch>
                <a:fillRect/>
              </a:stretch>
            </p:blipFill>
            <p:spPr>
              <a:xfrm>
                <a:off x="6432024" y="3844494"/>
                <a:ext cx="329992" cy="33688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6751419" y="5065432"/>
              <a:ext cx="585216" cy="731490"/>
              <a:chOff x="6320516" y="4955156"/>
              <a:chExt cx="585216" cy="731490"/>
            </a:xfrm>
          </p:grpSpPr>
          <p:sp>
            <p:nvSpPr>
              <p:cNvPr id="85" name="Shape 508"/>
              <p:cNvSpPr/>
              <p:nvPr/>
            </p:nvSpPr>
            <p:spPr>
              <a:xfrm>
                <a:off x="6320516" y="4955156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2409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Shape 509"/>
              <p:cNvSpPr/>
              <p:nvPr/>
            </p:nvSpPr>
            <p:spPr>
              <a:xfrm>
                <a:off x="6418758" y="5524500"/>
                <a:ext cx="401142" cy="16214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COMMERCE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A</a:t>
                </a:r>
                <a:r>
                  <a:rPr sz="800" b="1" dirty="0">
                    <a:solidFill>
                      <a:srgbClr val="4277BB"/>
                    </a:solidFill>
                  </a:rPr>
                  <a:t>NALYTICS</a:t>
                </a:r>
              </a:p>
            </p:txBody>
          </p:sp>
          <p:pic>
            <p:nvPicPr>
              <p:cNvPr id="87" name="_-43.png"/>
              <p:cNvPicPr/>
              <p:nvPr/>
            </p:nvPicPr>
            <p:blipFill>
              <a:blip r:embed="rId18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6359549" y="5078742"/>
                <a:ext cx="470065" cy="31484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48" name="Group 147"/>
            <p:cNvGrpSpPr/>
            <p:nvPr/>
          </p:nvGrpSpPr>
          <p:grpSpPr>
            <a:xfrm>
              <a:off x="7435991" y="3378614"/>
              <a:ext cx="1056493" cy="901051"/>
              <a:chOff x="7127302" y="3242224"/>
              <a:chExt cx="1056493" cy="901051"/>
            </a:xfrm>
          </p:grpSpPr>
          <p:sp>
            <p:nvSpPr>
              <p:cNvPr id="89" name="Shape 149"/>
              <p:cNvSpPr/>
              <p:nvPr/>
            </p:nvSpPr>
            <p:spPr>
              <a:xfrm>
                <a:off x="7307075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90" name="Group 152"/>
              <p:cNvGrpSpPr/>
              <p:nvPr/>
            </p:nvGrpSpPr>
            <p:grpSpPr>
              <a:xfrm>
                <a:off x="7127302" y="3242224"/>
                <a:ext cx="1056493" cy="901051"/>
                <a:chOff x="51124" y="-548447"/>
                <a:chExt cx="1178720" cy="1005295"/>
              </a:xfrm>
            </p:grpSpPr>
            <p:pic>
              <p:nvPicPr>
                <p:cNvPr id="91" name="_-11.png"/>
                <p:cNvPicPr/>
                <p:nvPr/>
              </p:nvPicPr>
              <p:blipFill>
                <a:blip r:embed="rId19">
                  <a:extLst/>
                </a:blip>
                <a:srcRect l="199" r="199"/>
                <a:stretch>
                  <a:fillRect/>
                </a:stretch>
              </p:blipFill>
              <p:spPr>
                <a:xfrm>
                  <a:off x="233432" y="-548447"/>
                  <a:ext cx="707232" cy="707232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92" name="Shape 151"/>
                <p:cNvSpPr/>
                <p:nvPr/>
              </p:nvSpPr>
              <p:spPr>
                <a:xfrm>
                  <a:off x="51124" y="124266"/>
                  <a:ext cx="1178720" cy="332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TRANSFORMATION &amp;</a:t>
                  </a:r>
                </a:p>
                <a:p>
                  <a:pPr lvl="0">
                    <a:defRPr sz="1800"/>
                  </a:pPr>
                  <a:r>
                    <a:rPr sz="800" b="1" dirty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CONNECTIVITY</a:t>
                  </a:r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>
              <a:off x="9078300" y="2196245"/>
              <a:ext cx="585216" cy="773087"/>
              <a:chOff x="8310348" y="2085969"/>
              <a:chExt cx="585216" cy="773087"/>
            </a:xfrm>
          </p:grpSpPr>
          <p:sp>
            <p:nvSpPr>
              <p:cNvPr id="94" name="Shape 189"/>
              <p:cNvSpPr/>
              <p:nvPr/>
            </p:nvSpPr>
            <p:spPr>
              <a:xfrm>
                <a:off x="8310348" y="2085969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95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8416745" y="2164527"/>
                <a:ext cx="373182" cy="4103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96" name="Shape 192"/>
              <p:cNvSpPr/>
              <p:nvPr/>
            </p:nvSpPr>
            <p:spPr>
              <a:xfrm>
                <a:off x="8401596" y="2667405"/>
                <a:ext cx="409254" cy="1916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BUSINESS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USER</a:t>
                </a: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906012" y="3194561"/>
              <a:ext cx="938172" cy="742076"/>
              <a:chOff x="8174345" y="3038349"/>
              <a:chExt cx="938172" cy="742076"/>
            </a:xfrm>
          </p:grpSpPr>
          <p:sp>
            <p:nvSpPr>
              <p:cNvPr id="98" name="Shape 309"/>
              <p:cNvSpPr/>
              <p:nvPr/>
            </p:nvSpPr>
            <p:spPr>
              <a:xfrm>
                <a:off x="8349200" y="3038349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9" name="Shape 311"/>
              <p:cNvSpPr/>
              <p:nvPr/>
            </p:nvSpPr>
            <p:spPr>
              <a:xfrm>
                <a:off x="8174345" y="3607946"/>
                <a:ext cx="938172" cy="17247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INTERNAL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CHANNEL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5079" y="3118241"/>
                <a:ext cx="462221" cy="408701"/>
              </a:xfrm>
              <a:prstGeom prst="rect">
                <a:avLst/>
              </a:prstGeom>
            </p:spPr>
          </p:pic>
        </p:grpSp>
        <p:grpSp>
          <p:nvGrpSpPr>
            <p:cNvPr id="151" name="Group 150"/>
            <p:cNvGrpSpPr/>
            <p:nvPr/>
          </p:nvGrpSpPr>
          <p:grpSpPr>
            <a:xfrm>
              <a:off x="8967849" y="4246939"/>
              <a:ext cx="778827" cy="721994"/>
              <a:chOff x="8272468" y="3996733"/>
              <a:chExt cx="778827" cy="721994"/>
            </a:xfrm>
          </p:grpSpPr>
          <p:sp>
            <p:nvSpPr>
              <p:cNvPr id="107" name="Shape 334"/>
              <p:cNvSpPr/>
              <p:nvPr/>
            </p:nvSpPr>
            <p:spPr>
              <a:xfrm>
                <a:off x="8382448" y="3996733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08" name="Group 337"/>
              <p:cNvGrpSpPr/>
              <p:nvPr/>
            </p:nvGrpSpPr>
            <p:grpSpPr>
              <a:xfrm>
                <a:off x="8272468" y="4140957"/>
                <a:ext cx="778827" cy="577770"/>
                <a:chOff x="70898" y="174968"/>
                <a:chExt cx="994618" cy="737843"/>
              </a:xfrm>
            </p:grpSpPr>
            <p:pic>
              <p:nvPicPr>
                <p:cNvPr id="109" name="_-35.png"/>
                <p:cNvPicPr/>
                <p:nvPr/>
              </p:nvPicPr>
              <p:blipFill>
                <a:blip r:embed="rId20">
                  <a:extLst/>
                </a:blip>
                <a:srcRect l="16797" t="24739" r="16797" b="24739"/>
                <a:stretch>
                  <a:fillRect/>
                </a:stretch>
              </p:blipFill>
              <p:spPr>
                <a:xfrm>
                  <a:off x="333393" y="174968"/>
                  <a:ext cx="469637" cy="35729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110" name="Shape 336"/>
                <p:cNvSpPr/>
                <p:nvPr/>
              </p:nvSpPr>
              <p:spPr>
                <a:xfrm>
                  <a:off x="70898" y="707231"/>
                  <a:ext cx="994620" cy="205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>
                      <a:solidFill>
                        <a:srgbClr val="4277BB"/>
                      </a:solidFill>
                    </a:rPr>
                    <a:t>USER DIRECTORY</a:t>
                  </a:r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8893042" y="5158774"/>
              <a:ext cx="931651" cy="952004"/>
              <a:chOff x="8219433" y="4775012"/>
              <a:chExt cx="931651" cy="952004"/>
            </a:xfrm>
          </p:grpSpPr>
          <p:sp>
            <p:nvSpPr>
              <p:cNvPr id="112" name="Shape 195"/>
              <p:cNvSpPr/>
              <p:nvPr/>
            </p:nvSpPr>
            <p:spPr>
              <a:xfrm>
                <a:off x="8406877" y="4775012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14" name="_-03.png"/>
              <p:cNvPicPr/>
              <p:nvPr/>
            </p:nvPicPr>
            <p:blipFill>
              <a:blip r:embed="rId21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8534168" y="4910650"/>
                <a:ext cx="363041" cy="39031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5" name="Shape 197"/>
              <p:cNvSpPr/>
              <p:nvPr/>
            </p:nvSpPr>
            <p:spPr>
              <a:xfrm>
                <a:off x="8219433" y="5373078"/>
                <a:ext cx="931651" cy="35393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APPLICATION</a:t>
                </a: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973575" y="6231490"/>
              <a:ext cx="798193" cy="725459"/>
              <a:chOff x="8262534" y="5824052"/>
              <a:chExt cx="798193" cy="725459"/>
            </a:xfrm>
          </p:grpSpPr>
          <p:sp>
            <p:nvSpPr>
              <p:cNvPr id="117" name="Shape 319"/>
              <p:cNvSpPr/>
              <p:nvPr/>
            </p:nvSpPr>
            <p:spPr>
              <a:xfrm>
                <a:off x="8368544" y="5824052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18" name="Group 322"/>
              <p:cNvGrpSpPr/>
              <p:nvPr/>
            </p:nvGrpSpPr>
            <p:grpSpPr>
              <a:xfrm>
                <a:off x="8262534" y="5946251"/>
                <a:ext cx="798193" cy="603260"/>
                <a:chOff x="405468" y="152175"/>
                <a:chExt cx="1035945" cy="782946"/>
              </a:xfrm>
            </p:grpSpPr>
            <p:pic>
              <p:nvPicPr>
                <p:cNvPr id="119" name="_-36.png"/>
                <p:cNvPicPr/>
                <p:nvPr/>
              </p:nvPicPr>
              <p:blipFill>
                <a:blip r:embed="rId22">
                  <a:extLst/>
                </a:blip>
                <a:srcRect l="15445" t="21517" r="15445" b="21517"/>
                <a:stretch>
                  <a:fillRect/>
                </a:stretch>
              </p:blipFill>
              <p:spPr>
                <a:xfrm>
                  <a:off x="652290" y="152175"/>
                  <a:ext cx="488765" cy="402882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120" name="Shape 321"/>
                <p:cNvSpPr/>
                <p:nvPr/>
              </p:nvSpPr>
              <p:spPr>
                <a:xfrm>
                  <a:off x="405468" y="729539"/>
                  <a:ext cx="1035945" cy="20558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800" b="1" dirty="0">
                      <a:solidFill>
                        <a:srgbClr val="4277BB"/>
                      </a:solidFill>
                    </a:rPr>
                    <a:t>ENTERPRISE DATA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BD6C7CE-488B-2045-8C11-B0B0C42AD1E2}"/>
                </a:ext>
              </a:extLst>
            </p:cNvPr>
            <p:cNvGrpSpPr/>
            <p:nvPr/>
          </p:nvGrpSpPr>
          <p:grpSpPr>
            <a:xfrm>
              <a:off x="4760088" y="6793643"/>
              <a:ext cx="585216" cy="761701"/>
              <a:chOff x="4167464" y="6302866"/>
              <a:chExt cx="585216" cy="761701"/>
            </a:xfrm>
          </p:grpSpPr>
          <p:sp>
            <p:nvSpPr>
              <p:cNvPr id="122" name="Shape 156"/>
              <p:cNvSpPr/>
              <p:nvPr/>
            </p:nvSpPr>
            <p:spPr>
              <a:xfrm>
                <a:off x="4167464" y="6302866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4" name="Shape 157"/>
              <p:cNvSpPr/>
              <p:nvPr/>
            </p:nvSpPr>
            <p:spPr>
              <a:xfrm>
                <a:off x="4238729" y="6897181"/>
                <a:ext cx="492582" cy="16738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125" name="_-46.png"/>
              <p:cNvPicPr/>
              <p:nvPr/>
            </p:nvPicPr>
            <p:blipFill>
              <a:blip r:embed="rId23">
                <a:extLst/>
              </a:blip>
              <a:srcRect/>
              <a:stretch>
                <a:fillRect/>
              </a:stretch>
            </p:blipFill>
            <p:spPr>
              <a:xfrm>
                <a:off x="4206625" y="6342027"/>
                <a:ext cx="506895" cy="5068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26" name="Shape 161"/>
            <p:cNvSpPr/>
            <p:nvPr/>
          </p:nvSpPr>
          <p:spPr>
            <a:xfrm>
              <a:off x="2039100" y="6734200"/>
              <a:ext cx="6072357" cy="818066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/>
            </a:p>
          </p:txBody>
        </p:sp>
        <p:sp>
          <p:nvSpPr>
            <p:cNvPr id="127" name="Shape 62"/>
            <p:cNvSpPr/>
            <p:nvPr/>
          </p:nvSpPr>
          <p:spPr>
            <a:xfrm flipV="1">
              <a:off x="2326465" y="1743654"/>
              <a:ext cx="0" cy="482940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28" name="Shape 62"/>
            <p:cNvSpPr/>
            <p:nvPr/>
          </p:nvSpPr>
          <p:spPr>
            <a:xfrm flipV="1">
              <a:off x="2317409" y="4906999"/>
              <a:ext cx="0" cy="1815076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60" name="Shape 66"/>
            <p:cNvSpPr/>
            <p:nvPr/>
          </p:nvSpPr>
          <p:spPr>
            <a:xfrm flipV="1">
              <a:off x="7918326" y="1757646"/>
              <a:ext cx="0" cy="258922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74DF3EB5-5A20-1645-941B-72473439B528}"/>
                </a:ext>
              </a:extLst>
            </p:cNvPr>
            <p:cNvGrpSpPr/>
            <p:nvPr/>
          </p:nvGrpSpPr>
          <p:grpSpPr>
            <a:xfrm>
              <a:off x="945676" y="6068423"/>
              <a:ext cx="962786" cy="1546549"/>
              <a:chOff x="876924" y="5298402"/>
              <a:chExt cx="962786" cy="1546549"/>
            </a:xfrm>
          </p:grpSpPr>
          <p:sp>
            <p:nvSpPr>
              <p:cNvPr id="163" name="Shape 162"/>
              <p:cNvSpPr/>
              <p:nvPr/>
            </p:nvSpPr>
            <p:spPr>
              <a:xfrm>
                <a:off x="876924" y="5298402"/>
                <a:ext cx="514650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LEGEND</a:t>
                </a:r>
              </a:p>
            </p:txBody>
          </p:sp>
          <p:sp>
            <p:nvSpPr>
              <p:cNvPr id="164" name="Shape 163"/>
              <p:cNvSpPr/>
              <p:nvPr/>
            </p:nvSpPr>
            <p:spPr>
              <a:xfrm>
                <a:off x="1087877" y="5493586"/>
                <a:ext cx="644428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Application</a:t>
                </a:r>
              </a:p>
            </p:txBody>
          </p:sp>
          <p:sp>
            <p:nvSpPr>
              <p:cNvPr id="165" name="Shape 164"/>
              <p:cNvSpPr/>
              <p:nvPr/>
            </p:nvSpPr>
            <p:spPr>
              <a:xfrm>
                <a:off x="1087877" y="5682932"/>
                <a:ext cx="75183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Infrastructure</a:t>
                </a:r>
              </a:p>
            </p:txBody>
          </p:sp>
          <p:sp>
            <p:nvSpPr>
              <p:cNvPr id="166" name="Shape 165"/>
              <p:cNvSpPr/>
              <p:nvPr/>
            </p:nvSpPr>
            <p:spPr>
              <a:xfrm>
                <a:off x="1087877" y="6013609"/>
                <a:ext cx="712294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Management</a:t>
                </a:r>
              </a:p>
            </p:txBody>
          </p:sp>
          <p:sp>
            <p:nvSpPr>
              <p:cNvPr id="167" name="Shape 166"/>
              <p:cNvSpPr/>
              <p:nvPr/>
            </p:nvSpPr>
            <p:spPr>
              <a:xfrm>
                <a:off x="1087877" y="5836579"/>
                <a:ext cx="599432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Data Store</a:t>
                </a:r>
              </a:p>
            </p:txBody>
          </p:sp>
          <p:sp>
            <p:nvSpPr>
              <p:cNvPr id="169" name="Shape 168"/>
              <p:cNvSpPr/>
              <p:nvPr/>
            </p:nvSpPr>
            <p:spPr>
              <a:xfrm>
                <a:off x="1087877" y="6157639"/>
                <a:ext cx="492225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sp>
            <p:nvSpPr>
              <p:cNvPr id="170" name="Shape 169"/>
              <p:cNvSpPr/>
              <p:nvPr/>
            </p:nvSpPr>
            <p:spPr>
              <a:xfrm>
                <a:off x="1087877" y="6306727"/>
                <a:ext cx="543026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Analytics</a:t>
                </a:r>
              </a:p>
            </p:txBody>
          </p:sp>
          <p:sp>
            <p:nvSpPr>
              <p:cNvPr id="172" name="Shape 171"/>
              <p:cNvSpPr/>
              <p:nvPr/>
            </p:nvSpPr>
            <p:spPr>
              <a:xfrm>
                <a:off x="904471" y="5520336"/>
                <a:ext cx="166587" cy="108809"/>
              </a:xfrm>
              <a:prstGeom prst="rect">
                <a:avLst/>
              </a:pr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" name="Shape 172"/>
              <p:cNvSpPr/>
              <p:nvPr/>
            </p:nvSpPr>
            <p:spPr>
              <a:xfrm>
                <a:off x="904472" y="5689352"/>
                <a:ext cx="166586" cy="108808"/>
              </a:xfrm>
              <a:prstGeom prst="rect">
                <a:avLst/>
              </a:pr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4" name="Shape 173"/>
              <p:cNvSpPr/>
              <p:nvPr/>
            </p:nvSpPr>
            <p:spPr>
              <a:xfrm>
                <a:off x="904472" y="5858368"/>
                <a:ext cx="166586" cy="108809"/>
              </a:xfrm>
              <a:prstGeom prst="rect">
                <a:avLst/>
              </a:pr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5" name="Shape 174"/>
              <p:cNvSpPr/>
              <p:nvPr/>
            </p:nvSpPr>
            <p:spPr>
              <a:xfrm>
                <a:off x="904472" y="6020821"/>
                <a:ext cx="166586" cy="108809"/>
              </a:xfrm>
              <a:prstGeom prst="rect">
                <a:avLst/>
              </a:pr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7" name="Shape 176"/>
              <p:cNvSpPr/>
              <p:nvPr/>
            </p:nvSpPr>
            <p:spPr>
              <a:xfrm>
                <a:off x="897377" y="6175696"/>
                <a:ext cx="166587" cy="108809"/>
              </a:xfrm>
              <a:prstGeom prst="rect">
                <a:avLst/>
              </a:pr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8" name="Shape 177"/>
              <p:cNvSpPr/>
              <p:nvPr/>
            </p:nvSpPr>
            <p:spPr>
              <a:xfrm>
                <a:off x="897377" y="6325795"/>
                <a:ext cx="166587" cy="108808"/>
              </a:xfrm>
              <a:prstGeom prst="rect">
                <a:avLst/>
              </a:prstGeom>
              <a:solidFill>
                <a:srgbClr val="72409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80" name="_-53.png"/>
              <p:cNvPicPr/>
              <p:nvPr/>
            </p:nvPicPr>
            <p:blipFill>
              <a:blip r:embed="rId24">
                <a:extLst/>
              </a:blip>
              <a:stretch>
                <a:fillRect/>
              </a:stretch>
            </p:blipFill>
            <p:spPr>
              <a:xfrm>
                <a:off x="897377" y="6637231"/>
                <a:ext cx="166587" cy="16658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81" name="Shape 180"/>
              <p:cNvSpPr/>
              <p:nvPr/>
            </p:nvSpPr>
            <p:spPr>
              <a:xfrm>
                <a:off x="1087877" y="6639369"/>
                <a:ext cx="503586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Scalable</a:t>
                </a:r>
              </a:p>
            </p:txBody>
          </p:sp>
          <p:sp>
            <p:nvSpPr>
              <p:cNvPr id="182" name="Shape 169"/>
              <p:cNvSpPr/>
              <p:nvPr/>
            </p:nvSpPr>
            <p:spPr>
              <a:xfrm>
                <a:off x="1087877" y="6455285"/>
                <a:ext cx="28693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l"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Users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83" name="Shape 177"/>
              <p:cNvSpPr/>
              <p:nvPr/>
            </p:nvSpPr>
            <p:spPr>
              <a:xfrm>
                <a:off x="897377" y="6482037"/>
                <a:ext cx="166587" cy="108808"/>
              </a:xfrm>
              <a:prstGeom prst="rect">
                <a:avLst/>
              </a:pr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cxnSp>
          <p:nvCxnSpPr>
            <p:cNvPr id="185" name="Straight Arrow Connector 184"/>
            <p:cNvCxnSpPr/>
            <p:nvPr/>
          </p:nvCxnSpPr>
          <p:spPr>
            <a:xfrm>
              <a:off x="1466758" y="3222644"/>
              <a:ext cx="0" cy="506955"/>
            </a:xfrm>
            <a:prstGeom prst="straightConnector1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2" name="Elbow Connector 201"/>
            <p:cNvCxnSpPr>
              <a:stCxn id="25" idx="3"/>
              <a:endCxn id="43" idx="1"/>
            </p:cNvCxnSpPr>
            <p:nvPr/>
          </p:nvCxnSpPr>
          <p:spPr>
            <a:xfrm>
              <a:off x="2618753" y="3620060"/>
              <a:ext cx="542952" cy="50706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Elbow Connector 205"/>
            <p:cNvCxnSpPr>
              <a:cxnSpLocks/>
            </p:cNvCxnSpPr>
            <p:nvPr/>
          </p:nvCxnSpPr>
          <p:spPr>
            <a:xfrm rot="16200000" flipH="1">
              <a:off x="2181804" y="4343664"/>
              <a:ext cx="1321584" cy="733773"/>
            </a:xfrm>
            <a:prstGeom prst="bentConnector3">
              <a:avLst>
                <a:gd name="adj1" fmla="val 99945"/>
              </a:avLst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9" name="Elbow Connector 208"/>
            <p:cNvCxnSpPr/>
            <p:nvPr/>
          </p:nvCxnSpPr>
          <p:spPr>
            <a:xfrm rot="5400000" flipH="1" flipV="1">
              <a:off x="1901589" y="2651538"/>
              <a:ext cx="1044459" cy="294453"/>
            </a:xfrm>
            <a:prstGeom prst="bentConnector2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4" name="Elbow Connector 213"/>
            <p:cNvCxnSpPr/>
            <p:nvPr/>
          </p:nvCxnSpPr>
          <p:spPr>
            <a:xfrm flipV="1">
              <a:off x="2575003" y="2895864"/>
              <a:ext cx="684620" cy="506656"/>
            </a:xfrm>
            <a:prstGeom prst="bentConnector3">
              <a:avLst>
                <a:gd name="adj1" fmla="val 39665"/>
              </a:avLst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7" name="Shape 62"/>
            <p:cNvSpPr/>
            <p:nvPr/>
          </p:nvSpPr>
          <p:spPr>
            <a:xfrm flipH="1" flipV="1">
              <a:off x="2323323" y="2362680"/>
              <a:ext cx="5750" cy="886722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1512651" y="4473878"/>
              <a:ext cx="0" cy="32513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1506166" y="4799008"/>
              <a:ext cx="89494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Arc 228"/>
            <p:cNvSpPr/>
            <p:nvPr/>
          </p:nvSpPr>
          <p:spPr>
            <a:xfrm rot="19109574">
              <a:off x="2349230" y="4766583"/>
              <a:ext cx="285345" cy="304800"/>
            </a:xfrm>
            <a:prstGeom prst="arc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231" name="Straight Connector 230"/>
            <p:cNvCxnSpPr>
              <a:stCxn id="229" idx="2"/>
            </p:cNvCxnSpPr>
            <p:nvPr/>
          </p:nvCxnSpPr>
          <p:spPr>
            <a:xfrm flipV="1">
              <a:off x="2598746" y="4818463"/>
              <a:ext cx="950229" cy="5969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Straight Arrow Connector 233"/>
            <p:cNvCxnSpPr/>
            <p:nvPr/>
          </p:nvCxnSpPr>
          <p:spPr>
            <a:xfrm flipV="1">
              <a:off x="3545801" y="4666401"/>
              <a:ext cx="0" cy="154968"/>
            </a:xfrm>
            <a:prstGeom prst="straightConnector1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7" name="Elbow Connector 246"/>
            <p:cNvCxnSpPr/>
            <p:nvPr/>
          </p:nvCxnSpPr>
          <p:spPr>
            <a:xfrm rot="16200000" flipH="1">
              <a:off x="3088132" y="2374801"/>
              <a:ext cx="466887" cy="263093"/>
            </a:xfrm>
            <a:prstGeom prst="bentConnector3">
              <a:avLst>
                <a:gd name="adj1" fmla="val -776"/>
              </a:avLst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828246" y="2904351"/>
              <a:ext cx="618565" cy="0"/>
            </a:xfrm>
            <a:prstGeom prst="straightConnector1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3004139" y="3123662"/>
              <a:ext cx="242454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3013665" y="3123662"/>
              <a:ext cx="0" cy="90790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5" name="Straight Connector 314"/>
            <p:cNvCxnSpPr/>
            <p:nvPr/>
          </p:nvCxnSpPr>
          <p:spPr>
            <a:xfrm flipH="1">
              <a:off x="2935752" y="2996026"/>
              <a:ext cx="303446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6" name="Straight Connector 315"/>
            <p:cNvCxnSpPr>
              <a:endCxn id="335" idx="0"/>
            </p:cNvCxnSpPr>
            <p:nvPr/>
          </p:nvCxnSpPr>
          <p:spPr>
            <a:xfrm flipH="1">
              <a:off x="2935752" y="2992755"/>
              <a:ext cx="101" cy="104546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7" name="Straight Connector 316"/>
            <p:cNvCxnSpPr/>
            <p:nvPr/>
          </p:nvCxnSpPr>
          <p:spPr>
            <a:xfrm flipV="1">
              <a:off x="2943891" y="5237448"/>
              <a:ext cx="312319" cy="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4" name="Straight Connector 333"/>
            <p:cNvCxnSpPr>
              <a:stCxn id="335" idx="2"/>
            </p:cNvCxnSpPr>
            <p:nvPr/>
          </p:nvCxnSpPr>
          <p:spPr>
            <a:xfrm flipH="1">
              <a:off x="2943892" y="4246393"/>
              <a:ext cx="7534" cy="991055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5" name="Arc 334"/>
            <p:cNvSpPr/>
            <p:nvPr/>
          </p:nvSpPr>
          <p:spPr>
            <a:xfrm rot="2328359">
              <a:off x="2697573" y="4004582"/>
              <a:ext cx="285345" cy="304800"/>
            </a:xfrm>
            <a:prstGeom prst="arc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376" name="Straight Connector 375"/>
            <p:cNvCxnSpPr/>
            <p:nvPr/>
          </p:nvCxnSpPr>
          <p:spPr>
            <a:xfrm flipV="1">
              <a:off x="4751135" y="2186080"/>
              <a:ext cx="0" cy="556144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7" name="Straight Connector 376"/>
            <p:cNvCxnSpPr>
              <a:cxnSpLocks/>
            </p:cNvCxnSpPr>
            <p:nvPr/>
          </p:nvCxnSpPr>
          <p:spPr>
            <a:xfrm>
              <a:off x="4747613" y="2193145"/>
              <a:ext cx="3234452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8" name="Straight Connector 377"/>
            <p:cNvCxnSpPr/>
            <p:nvPr/>
          </p:nvCxnSpPr>
          <p:spPr>
            <a:xfrm flipV="1">
              <a:off x="7968102" y="2189175"/>
              <a:ext cx="8515" cy="114372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5085202" y="4133001"/>
              <a:ext cx="197918" cy="759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5278128" y="2327494"/>
              <a:ext cx="0" cy="1811268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271937" y="2332535"/>
              <a:ext cx="2534156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7803002" y="2327333"/>
              <a:ext cx="2334" cy="1015093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2" name="Straight Connector 391"/>
            <p:cNvCxnSpPr>
              <a:stCxn id="74" idx="3"/>
            </p:cNvCxnSpPr>
            <p:nvPr/>
          </p:nvCxnSpPr>
          <p:spPr>
            <a:xfrm flipV="1">
              <a:off x="6234332" y="3028101"/>
              <a:ext cx="177881" cy="450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6406686" y="2500292"/>
              <a:ext cx="0" cy="531379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399652" y="2501051"/>
              <a:ext cx="1257918" cy="6109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8" name="Straight Connector 397"/>
            <p:cNvCxnSpPr/>
            <p:nvPr/>
          </p:nvCxnSpPr>
          <p:spPr>
            <a:xfrm flipH="1" flipV="1">
              <a:off x="7649115" y="2499707"/>
              <a:ext cx="1487" cy="1004644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1" name="Straight Connector 430"/>
            <p:cNvCxnSpPr>
              <a:cxnSpLocks/>
            </p:cNvCxnSpPr>
            <p:nvPr/>
          </p:nvCxnSpPr>
          <p:spPr>
            <a:xfrm>
              <a:off x="3850533" y="3071290"/>
              <a:ext cx="320587" cy="3643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3" name="Straight Connector 432"/>
            <p:cNvCxnSpPr>
              <a:cxnSpLocks/>
            </p:cNvCxnSpPr>
            <p:nvPr/>
          </p:nvCxnSpPr>
          <p:spPr>
            <a:xfrm flipV="1">
              <a:off x="4168788" y="3066758"/>
              <a:ext cx="0" cy="103579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4169864" y="4093944"/>
              <a:ext cx="295693" cy="608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non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2" name="Straight Connector 441"/>
            <p:cNvCxnSpPr/>
            <p:nvPr/>
          </p:nvCxnSpPr>
          <p:spPr>
            <a:xfrm flipV="1">
              <a:off x="4788876" y="3446927"/>
              <a:ext cx="0" cy="381505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5" name="Straight Connector 444"/>
            <p:cNvCxnSpPr/>
            <p:nvPr/>
          </p:nvCxnSpPr>
          <p:spPr>
            <a:xfrm flipV="1">
              <a:off x="5083861" y="4225076"/>
              <a:ext cx="309316" cy="174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5389253" y="3040801"/>
              <a:ext cx="0" cy="119003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5382311" y="3045722"/>
              <a:ext cx="197085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1" name="Straight Connector 450"/>
            <p:cNvCxnSpPr/>
            <p:nvPr/>
          </p:nvCxnSpPr>
          <p:spPr>
            <a:xfrm>
              <a:off x="5088377" y="5154841"/>
              <a:ext cx="374315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2" name="Straight Connector 451"/>
            <p:cNvCxnSpPr>
              <a:cxnSpLocks/>
            </p:cNvCxnSpPr>
            <p:nvPr/>
          </p:nvCxnSpPr>
          <p:spPr>
            <a:xfrm flipV="1">
              <a:off x="5462692" y="3125146"/>
              <a:ext cx="0" cy="2042599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5468450" y="3131723"/>
              <a:ext cx="110946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3834252" y="5260285"/>
              <a:ext cx="289632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Connector 459"/>
            <p:cNvCxnSpPr/>
            <p:nvPr/>
          </p:nvCxnSpPr>
          <p:spPr>
            <a:xfrm flipV="1">
              <a:off x="4131114" y="4196501"/>
              <a:ext cx="0" cy="107315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2" name="Straight Connector 461"/>
            <p:cNvCxnSpPr/>
            <p:nvPr/>
          </p:nvCxnSpPr>
          <p:spPr>
            <a:xfrm>
              <a:off x="4127506" y="4194947"/>
              <a:ext cx="352178" cy="1429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non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3843777" y="5393646"/>
              <a:ext cx="301625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7" name="Straight Connector 466"/>
            <p:cNvCxnSpPr>
              <a:cxnSpLocks/>
            </p:cNvCxnSpPr>
            <p:nvPr/>
          </p:nvCxnSpPr>
          <p:spPr>
            <a:xfrm flipV="1">
              <a:off x="4142310" y="5393564"/>
              <a:ext cx="0" cy="730145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5091253" y="5450473"/>
              <a:ext cx="1635424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5096418" y="5253580"/>
              <a:ext cx="684109" cy="106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9" name="Straight Connector 478"/>
            <p:cNvCxnSpPr>
              <a:cxnSpLocks/>
            </p:cNvCxnSpPr>
            <p:nvPr/>
          </p:nvCxnSpPr>
          <p:spPr>
            <a:xfrm flipV="1">
              <a:off x="5777352" y="4987077"/>
              <a:ext cx="0" cy="26379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4" name="Straight Connector 483"/>
            <p:cNvCxnSpPr>
              <a:cxnSpLocks/>
            </p:cNvCxnSpPr>
            <p:nvPr/>
          </p:nvCxnSpPr>
          <p:spPr>
            <a:xfrm flipV="1">
              <a:off x="5933852" y="4988912"/>
              <a:ext cx="0" cy="372797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5926577" y="5355719"/>
              <a:ext cx="800100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8" name="Straight Connector 487"/>
            <p:cNvCxnSpPr/>
            <p:nvPr/>
          </p:nvCxnSpPr>
          <p:spPr>
            <a:xfrm flipV="1">
              <a:off x="6541326" y="3075416"/>
              <a:ext cx="67" cy="2107309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0" name="Straight Connector 489"/>
            <p:cNvCxnSpPr/>
            <p:nvPr/>
          </p:nvCxnSpPr>
          <p:spPr>
            <a:xfrm flipV="1">
              <a:off x="6540484" y="5180398"/>
              <a:ext cx="186193" cy="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6535147" y="3075898"/>
              <a:ext cx="179173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6" name="Straight Connector 495"/>
            <p:cNvCxnSpPr/>
            <p:nvPr/>
          </p:nvCxnSpPr>
          <p:spPr>
            <a:xfrm flipH="1" flipV="1">
              <a:off x="6210423" y="3156217"/>
              <a:ext cx="213514" cy="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9" name="Straight Connector 498"/>
            <p:cNvCxnSpPr>
              <a:cxnSpLocks/>
            </p:cNvCxnSpPr>
            <p:nvPr/>
          </p:nvCxnSpPr>
          <p:spPr>
            <a:xfrm flipV="1">
              <a:off x="6433286" y="5519126"/>
              <a:ext cx="0" cy="30087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2" name="Straight Connector 501"/>
            <p:cNvCxnSpPr/>
            <p:nvPr/>
          </p:nvCxnSpPr>
          <p:spPr>
            <a:xfrm>
              <a:off x="6427963" y="5525642"/>
              <a:ext cx="305641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5" name="Straight Connector 504"/>
            <p:cNvCxnSpPr/>
            <p:nvPr/>
          </p:nvCxnSpPr>
          <p:spPr>
            <a:xfrm flipV="1">
              <a:off x="7023239" y="3571745"/>
              <a:ext cx="2127" cy="46180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7345748" y="4360821"/>
              <a:ext cx="406361" cy="312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7746109" y="4224563"/>
              <a:ext cx="0" cy="14261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7337510" y="5381320"/>
              <a:ext cx="518841" cy="436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4" name="Straight Connector 513"/>
            <p:cNvCxnSpPr/>
            <p:nvPr/>
          </p:nvCxnSpPr>
          <p:spPr>
            <a:xfrm flipV="1">
              <a:off x="7846373" y="4224563"/>
              <a:ext cx="0" cy="1159364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8" name="Straight Connector 517"/>
            <p:cNvCxnSpPr>
              <a:cxnSpLocks/>
            </p:cNvCxnSpPr>
            <p:nvPr/>
          </p:nvCxnSpPr>
          <p:spPr>
            <a:xfrm>
              <a:off x="6158345" y="6204167"/>
              <a:ext cx="1833317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0" name="Straight Connector 519"/>
            <p:cNvCxnSpPr>
              <a:cxnSpLocks/>
            </p:cNvCxnSpPr>
            <p:nvPr/>
          </p:nvCxnSpPr>
          <p:spPr>
            <a:xfrm flipV="1">
              <a:off x="7987077" y="4188663"/>
              <a:ext cx="0" cy="202510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2" name="Straight Connector 521"/>
            <p:cNvCxnSpPr>
              <a:cxnSpLocks/>
            </p:cNvCxnSpPr>
            <p:nvPr/>
          </p:nvCxnSpPr>
          <p:spPr>
            <a:xfrm>
              <a:off x="3824182" y="3170040"/>
              <a:ext cx="248577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3" name="Straight Connector 522"/>
            <p:cNvCxnSpPr>
              <a:cxnSpLocks/>
            </p:cNvCxnSpPr>
            <p:nvPr/>
          </p:nvCxnSpPr>
          <p:spPr>
            <a:xfrm flipV="1">
              <a:off x="4071518" y="3165231"/>
              <a:ext cx="0" cy="195908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9" name="Arc 528"/>
            <p:cNvSpPr/>
            <p:nvPr/>
          </p:nvSpPr>
          <p:spPr>
            <a:xfrm rot="13257893">
              <a:off x="4039997" y="5061280"/>
              <a:ext cx="285345" cy="304800"/>
            </a:xfrm>
            <a:prstGeom prst="arc">
              <a:avLst>
                <a:gd name="adj1" fmla="val 15849554"/>
                <a:gd name="adj2" fmla="val 0"/>
              </a:avLst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530" name="Straight Connector 529"/>
            <p:cNvCxnSpPr>
              <a:cxnSpLocks/>
            </p:cNvCxnSpPr>
            <p:nvPr/>
          </p:nvCxnSpPr>
          <p:spPr>
            <a:xfrm flipV="1">
              <a:off x="4091894" y="5331009"/>
              <a:ext cx="0" cy="882755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3" name="Straight Connector 532"/>
            <p:cNvCxnSpPr/>
            <p:nvPr/>
          </p:nvCxnSpPr>
          <p:spPr>
            <a:xfrm flipV="1">
              <a:off x="3976381" y="4141811"/>
              <a:ext cx="0" cy="108985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34" name="Arc 533"/>
            <p:cNvSpPr/>
            <p:nvPr/>
          </p:nvSpPr>
          <p:spPr>
            <a:xfrm rot="13257893">
              <a:off x="3944859" y="5171805"/>
              <a:ext cx="285345" cy="304800"/>
            </a:xfrm>
            <a:prstGeom prst="arc">
              <a:avLst>
                <a:gd name="adj1" fmla="val 15849554"/>
                <a:gd name="adj2" fmla="val 0"/>
              </a:avLst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535" name="Straight Connector 534"/>
            <p:cNvCxnSpPr>
              <a:cxnSpLocks/>
            </p:cNvCxnSpPr>
            <p:nvPr/>
          </p:nvCxnSpPr>
          <p:spPr>
            <a:xfrm flipV="1">
              <a:off x="3996757" y="5450470"/>
              <a:ext cx="0" cy="84642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B941CD5-75DD-0947-A998-0CE330BF40F8}"/>
                </a:ext>
              </a:extLst>
            </p:cNvPr>
            <p:cNvGrpSpPr/>
            <p:nvPr/>
          </p:nvGrpSpPr>
          <p:grpSpPr>
            <a:xfrm>
              <a:off x="4000985" y="6117725"/>
              <a:ext cx="1516096" cy="173330"/>
              <a:chOff x="4000985" y="6117725"/>
              <a:chExt cx="1516096" cy="173330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4147519" y="6117725"/>
                <a:ext cx="1368425" cy="0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4101126" y="6206275"/>
                <a:ext cx="1414818" cy="0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43" name="Straight Connector 542"/>
              <p:cNvCxnSpPr/>
              <p:nvPr/>
            </p:nvCxnSpPr>
            <p:spPr>
              <a:xfrm>
                <a:off x="4000985" y="6291055"/>
                <a:ext cx="1516096" cy="0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545" name="Straight Connector 544"/>
            <p:cNvCxnSpPr/>
            <p:nvPr/>
          </p:nvCxnSpPr>
          <p:spPr>
            <a:xfrm>
              <a:off x="3759672" y="4141811"/>
              <a:ext cx="220393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8198195" y="3511903"/>
              <a:ext cx="878066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8198195" y="3633015"/>
              <a:ext cx="726675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198195" y="3742016"/>
              <a:ext cx="617674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7" name="Straight Connector 556"/>
            <p:cNvCxnSpPr/>
            <p:nvPr/>
          </p:nvCxnSpPr>
          <p:spPr>
            <a:xfrm>
              <a:off x="8198195" y="3826795"/>
              <a:ext cx="484450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6" name="Straight Connector 565"/>
            <p:cNvCxnSpPr/>
            <p:nvPr/>
          </p:nvCxnSpPr>
          <p:spPr>
            <a:xfrm flipV="1">
              <a:off x="8919470" y="3629558"/>
              <a:ext cx="1" cy="905765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7" name="Straight Connector 566"/>
            <p:cNvCxnSpPr/>
            <p:nvPr/>
          </p:nvCxnSpPr>
          <p:spPr>
            <a:xfrm flipV="1">
              <a:off x="8801360" y="3734807"/>
              <a:ext cx="14362" cy="1715662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8" name="Straight Connector 567"/>
            <p:cNvCxnSpPr/>
            <p:nvPr/>
          </p:nvCxnSpPr>
          <p:spPr>
            <a:xfrm flipV="1">
              <a:off x="8655861" y="3822418"/>
              <a:ext cx="23231" cy="2708544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2" name="Straight Connector 571"/>
            <p:cNvCxnSpPr/>
            <p:nvPr/>
          </p:nvCxnSpPr>
          <p:spPr>
            <a:xfrm>
              <a:off x="8919470" y="4531053"/>
              <a:ext cx="156791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3" name="Straight Connector 572"/>
            <p:cNvCxnSpPr/>
            <p:nvPr/>
          </p:nvCxnSpPr>
          <p:spPr>
            <a:xfrm>
              <a:off x="8796728" y="5445551"/>
              <a:ext cx="283771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4" name="Straight Connector 573"/>
            <p:cNvCxnSpPr/>
            <p:nvPr/>
          </p:nvCxnSpPr>
          <p:spPr>
            <a:xfrm>
              <a:off x="8650817" y="6528147"/>
              <a:ext cx="425444" cy="2815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3" name="Straight Connector 622"/>
            <p:cNvCxnSpPr/>
            <p:nvPr/>
          </p:nvCxnSpPr>
          <p:spPr>
            <a:xfrm flipH="1">
              <a:off x="3013665" y="4024689"/>
              <a:ext cx="148040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8" name="Shape 66"/>
            <p:cNvSpPr/>
            <p:nvPr/>
          </p:nvSpPr>
          <p:spPr>
            <a:xfrm flipV="1">
              <a:off x="7918326" y="2107351"/>
              <a:ext cx="0" cy="60324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39" name="Shape 66"/>
            <p:cNvSpPr/>
            <p:nvPr/>
          </p:nvSpPr>
          <p:spPr>
            <a:xfrm flipV="1">
              <a:off x="7924676" y="2233896"/>
              <a:ext cx="0" cy="1140280"/>
            </a:xfrm>
            <a:prstGeom prst="line">
              <a:avLst/>
            </a:prstGeom>
            <a:ln w="3175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/>
              </a:pPr>
              <a:endParaRPr/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E25D022B-9112-F844-8E99-143C017CF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736" y="5850467"/>
              <a:ext cx="0" cy="25969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B36DAF3-F3A9-A947-81FF-300CAC254860}"/>
                </a:ext>
              </a:extLst>
            </p:cNvPr>
            <p:cNvCxnSpPr>
              <a:cxnSpLocks/>
            </p:cNvCxnSpPr>
            <p:nvPr/>
          </p:nvCxnSpPr>
          <p:spPr>
            <a:xfrm>
              <a:off x="6147519" y="6112917"/>
              <a:ext cx="871348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EEE2570-B748-3243-8F7D-45133DF4AA6B}"/>
                </a:ext>
              </a:extLst>
            </p:cNvPr>
            <p:cNvGrpSpPr/>
            <p:nvPr/>
          </p:nvGrpSpPr>
          <p:grpSpPr>
            <a:xfrm>
              <a:off x="1059838" y="3557606"/>
              <a:ext cx="267071" cy="274600"/>
              <a:chOff x="886727" y="1934351"/>
              <a:chExt cx="267071" cy="274600"/>
            </a:xfrm>
          </p:grpSpPr>
          <p:sp>
            <p:nvSpPr>
              <p:cNvPr id="220" name="Shape 544">
                <a:extLst>
                  <a:ext uri="{FF2B5EF4-FFF2-40B4-BE49-F238E27FC236}">
                    <a16:creationId xmlns:a16="http://schemas.microsoft.com/office/drawing/2014/main" id="{12CBC935-1B6C-5C40-A621-75DDE3D25B29}"/>
                  </a:ext>
                </a:extLst>
              </p:cNvPr>
              <p:cNvSpPr/>
              <p:nvPr/>
            </p:nvSpPr>
            <p:spPr>
              <a:xfrm>
                <a:off x="886727" y="1934351"/>
                <a:ext cx="267071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1" name="Shape 545">
                <a:extLst>
                  <a:ext uri="{FF2B5EF4-FFF2-40B4-BE49-F238E27FC236}">
                    <a16:creationId xmlns:a16="http://schemas.microsoft.com/office/drawing/2014/main" id="{A34454BD-BB24-724B-BE00-34D00B6FAE75}"/>
                  </a:ext>
                </a:extLst>
              </p:cNvPr>
              <p:cNvSpPr/>
              <p:nvPr/>
            </p:nvSpPr>
            <p:spPr>
              <a:xfrm>
                <a:off x="984995" y="1986514"/>
                <a:ext cx="70532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D80FF54-57BC-BC40-8D8B-9B113C280DD7}"/>
                </a:ext>
              </a:extLst>
            </p:cNvPr>
            <p:cNvGrpSpPr/>
            <p:nvPr/>
          </p:nvGrpSpPr>
          <p:grpSpPr>
            <a:xfrm>
              <a:off x="3711710" y="3748573"/>
              <a:ext cx="267070" cy="274600"/>
              <a:chOff x="1403567" y="1936316"/>
              <a:chExt cx="267070" cy="274600"/>
            </a:xfrm>
          </p:grpSpPr>
          <p:sp>
            <p:nvSpPr>
              <p:cNvPr id="223" name="Shape 547">
                <a:extLst>
                  <a:ext uri="{FF2B5EF4-FFF2-40B4-BE49-F238E27FC236}">
                    <a16:creationId xmlns:a16="http://schemas.microsoft.com/office/drawing/2014/main" id="{04AEC1BC-336F-B742-A623-CAE5D61E8ED6}"/>
                  </a:ext>
                </a:extLst>
              </p:cNvPr>
              <p:cNvSpPr/>
              <p:nvPr/>
            </p:nvSpPr>
            <p:spPr>
              <a:xfrm>
                <a:off x="1403567" y="1936316"/>
                <a:ext cx="267070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4" name="Shape 548">
                <a:extLst>
                  <a:ext uri="{FF2B5EF4-FFF2-40B4-BE49-F238E27FC236}">
                    <a16:creationId xmlns:a16="http://schemas.microsoft.com/office/drawing/2014/main" id="{816BBCAB-1CE5-C84B-84D5-D698162EDA8A}"/>
                  </a:ext>
                </a:extLst>
              </p:cNvPr>
              <p:cNvSpPr/>
              <p:nvPr/>
            </p:nvSpPr>
            <p:spPr>
              <a:xfrm>
                <a:off x="1501835" y="1988479"/>
                <a:ext cx="70532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 dirty="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148B16B-C309-004B-BC2A-161223BE2FA9}"/>
                </a:ext>
              </a:extLst>
            </p:cNvPr>
            <p:cNvGrpSpPr/>
            <p:nvPr/>
          </p:nvGrpSpPr>
          <p:grpSpPr>
            <a:xfrm>
              <a:off x="6169035" y="6277118"/>
              <a:ext cx="267070" cy="274600"/>
              <a:chOff x="2905106" y="1857889"/>
              <a:chExt cx="267070" cy="274600"/>
            </a:xfrm>
          </p:grpSpPr>
          <p:sp>
            <p:nvSpPr>
              <p:cNvPr id="227" name="Shape 550">
                <a:extLst>
                  <a:ext uri="{FF2B5EF4-FFF2-40B4-BE49-F238E27FC236}">
                    <a16:creationId xmlns:a16="http://schemas.microsoft.com/office/drawing/2014/main" id="{E5E437E6-6469-D948-926D-B714C18053C4}"/>
                  </a:ext>
                </a:extLst>
              </p:cNvPr>
              <p:cNvSpPr/>
              <p:nvPr/>
            </p:nvSpPr>
            <p:spPr>
              <a:xfrm>
                <a:off x="2905106" y="1857889"/>
                <a:ext cx="267070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Shape 551">
                <a:extLst>
                  <a:ext uri="{FF2B5EF4-FFF2-40B4-BE49-F238E27FC236}">
                    <a16:creationId xmlns:a16="http://schemas.microsoft.com/office/drawing/2014/main" id="{F8AD68B5-BF41-614E-9751-3AD73455F0E0}"/>
                  </a:ext>
                </a:extLst>
              </p:cNvPr>
              <p:cNvSpPr/>
              <p:nvPr/>
            </p:nvSpPr>
            <p:spPr>
              <a:xfrm>
                <a:off x="3003375" y="1910052"/>
                <a:ext cx="70532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 dirty="0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325EEBE-0561-A14C-9E65-D71B74DBCBEB}"/>
                </a:ext>
              </a:extLst>
            </p:cNvPr>
            <p:cNvGrpSpPr/>
            <p:nvPr/>
          </p:nvGrpSpPr>
          <p:grpSpPr>
            <a:xfrm>
              <a:off x="3674736" y="2506982"/>
              <a:ext cx="267070" cy="274600"/>
              <a:chOff x="2245535" y="2014743"/>
              <a:chExt cx="267070" cy="274600"/>
            </a:xfrm>
          </p:grpSpPr>
          <p:sp>
            <p:nvSpPr>
              <p:cNvPr id="233" name="Shape 553">
                <a:extLst>
                  <a:ext uri="{FF2B5EF4-FFF2-40B4-BE49-F238E27FC236}">
                    <a16:creationId xmlns:a16="http://schemas.microsoft.com/office/drawing/2014/main" id="{CC433354-1F42-DA4C-81BE-36B1633E251B}"/>
                  </a:ext>
                </a:extLst>
              </p:cNvPr>
              <p:cNvSpPr/>
              <p:nvPr/>
            </p:nvSpPr>
            <p:spPr>
              <a:xfrm>
                <a:off x="2245535" y="2014743"/>
                <a:ext cx="267070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5" name="Shape 554">
                <a:extLst>
                  <a:ext uri="{FF2B5EF4-FFF2-40B4-BE49-F238E27FC236}">
                    <a16:creationId xmlns:a16="http://schemas.microsoft.com/office/drawing/2014/main" id="{A4124058-70D9-CE4D-8D05-E16742BA4495}"/>
                  </a:ext>
                </a:extLst>
              </p:cNvPr>
              <p:cNvSpPr/>
              <p:nvPr/>
            </p:nvSpPr>
            <p:spPr>
              <a:xfrm>
                <a:off x="2343804" y="2066906"/>
                <a:ext cx="70532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 dirty="0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BA7F689-034B-1B4B-938B-E0680E41625B}"/>
                </a:ext>
              </a:extLst>
            </p:cNvPr>
            <p:cNvGrpSpPr/>
            <p:nvPr/>
          </p:nvGrpSpPr>
          <p:grpSpPr>
            <a:xfrm>
              <a:off x="4946150" y="3649939"/>
              <a:ext cx="267071" cy="274600"/>
              <a:chOff x="369887" y="2407009"/>
              <a:chExt cx="267071" cy="274600"/>
            </a:xfrm>
          </p:grpSpPr>
          <p:sp>
            <p:nvSpPr>
              <p:cNvPr id="237" name="Shape 556">
                <a:extLst>
                  <a:ext uri="{FF2B5EF4-FFF2-40B4-BE49-F238E27FC236}">
                    <a16:creationId xmlns:a16="http://schemas.microsoft.com/office/drawing/2014/main" id="{42BE17AE-774D-634E-B3A0-D463A32DFDCD}"/>
                  </a:ext>
                </a:extLst>
              </p:cNvPr>
              <p:cNvSpPr/>
              <p:nvPr/>
            </p:nvSpPr>
            <p:spPr>
              <a:xfrm>
                <a:off x="369887" y="2407009"/>
                <a:ext cx="267071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Shape 557">
                <a:extLst>
                  <a:ext uri="{FF2B5EF4-FFF2-40B4-BE49-F238E27FC236}">
                    <a16:creationId xmlns:a16="http://schemas.microsoft.com/office/drawing/2014/main" id="{9CF799BA-E0CC-B045-A7D9-F80C116E7191}"/>
                  </a:ext>
                </a:extLst>
              </p:cNvPr>
              <p:cNvSpPr/>
              <p:nvPr/>
            </p:nvSpPr>
            <p:spPr>
              <a:xfrm>
                <a:off x="468155" y="2459172"/>
                <a:ext cx="70532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 dirty="0">
                    <a:solidFill>
                      <a:srgbClr val="FFFFFF"/>
                    </a:solidFill>
                  </a:rPr>
                  <a:t>6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E2AE806-6274-874E-B2D4-D9E3BB3971F2}"/>
                </a:ext>
              </a:extLst>
            </p:cNvPr>
            <p:cNvGrpSpPr/>
            <p:nvPr/>
          </p:nvGrpSpPr>
          <p:grpSpPr>
            <a:xfrm>
              <a:off x="5459639" y="2537646"/>
              <a:ext cx="267071" cy="274600"/>
              <a:chOff x="886727" y="2405044"/>
              <a:chExt cx="267071" cy="274600"/>
            </a:xfrm>
          </p:grpSpPr>
          <p:sp>
            <p:nvSpPr>
              <p:cNvPr id="240" name="Shape 559">
                <a:extLst>
                  <a:ext uri="{FF2B5EF4-FFF2-40B4-BE49-F238E27FC236}">
                    <a16:creationId xmlns:a16="http://schemas.microsoft.com/office/drawing/2014/main" id="{40FF2031-2D6C-7F4E-B6AE-A4D3203F8F64}"/>
                  </a:ext>
                </a:extLst>
              </p:cNvPr>
              <p:cNvSpPr/>
              <p:nvPr/>
            </p:nvSpPr>
            <p:spPr>
              <a:xfrm>
                <a:off x="886727" y="2405044"/>
                <a:ext cx="267071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1" name="Shape 560">
                <a:extLst>
                  <a:ext uri="{FF2B5EF4-FFF2-40B4-BE49-F238E27FC236}">
                    <a16:creationId xmlns:a16="http://schemas.microsoft.com/office/drawing/2014/main" id="{FFFEC105-C1D7-054A-AD9C-E08F4E047252}"/>
                  </a:ext>
                </a:extLst>
              </p:cNvPr>
              <p:cNvSpPr/>
              <p:nvPr/>
            </p:nvSpPr>
            <p:spPr>
              <a:xfrm>
                <a:off x="984995" y="2457207"/>
                <a:ext cx="70532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 dirty="0">
                    <a:solidFill>
                      <a:srgbClr val="FFFFFF"/>
                    </a:solidFill>
                  </a:rPr>
                  <a:t>7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793E203C-5F50-A64F-B6AA-DF3F86E46D08}"/>
                </a:ext>
              </a:extLst>
            </p:cNvPr>
            <p:cNvGrpSpPr/>
            <p:nvPr/>
          </p:nvGrpSpPr>
          <p:grpSpPr>
            <a:xfrm>
              <a:off x="4305751" y="4836796"/>
              <a:ext cx="267070" cy="274600"/>
              <a:chOff x="715150" y="2441866"/>
              <a:chExt cx="267070" cy="274600"/>
            </a:xfrm>
          </p:grpSpPr>
          <p:sp>
            <p:nvSpPr>
              <p:cNvPr id="243" name="Shape 562">
                <a:extLst>
                  <a:ext uri="{FF2B5EF4-FFF2-40B4-BE49-F238E27FC236}">
                    <a16:creationId xmlns:a16="http://schemas.microsoft.com/office/drawing/2014/main" id="{F35EDD63-CB50-A54D-AC8B-504B385B2D09}"/>
                  </a:ext>
                </a:extLst>
              </p:cNvPr>
              <p:cNvSpPr/>
              <p:nvPr/>
            </p:nvSpPr>
            <p:spPr>
              <a:xfrm>
                <a:off x="715150" y="2441866"/>
                <a:ext cx="267070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4" name="Shape 563">
                <a:extLst>
                  <a:ext uri="{FF2B5EF4-FFF2-40B4-BE49-F238E27FC236}">
                    <a16:creationId xmlns:a16="http://schemas.microsoft.com/office/drawing/2014/main" id="{8C70D38D-39A7-4444-8B10-05604198B8C0}"/>
                  </a:ext>
                </a:extLst>
              </p:cNvPr>
              <p:cNvSpPr/>
              <p:nvPr/>
            </p:nvSpPr>
            <p:spPr>
              <a:xfrm>
                <a:off x="813417" y="2494029"/>
                <a:ext cx="70532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 dirty="0">
                    <a:solidFill>
                      <a:srgbClr val="FFFFFF"/>
                    </a:solidFill>
                  </a:rPr>
                  <a:t>8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43694287-0C30-0140-8AD6-F05F2A715B75}"/>
                </a:ext>
              </a:extLst>
            </p:cNvPr>
            <p:cNvGrpSpPr/>
            <p:nvPr/>
          </p:nvGrpSpPr>
          <p:grpSpPr>
            <a:xfrm>
              <a:off x="6043283" y="2483340"/>
              <a:ext cx="267070" cy="274600"/>
              <a:chOff x="1920407" y="2407009"/>
              <a:chExt cx="267070" cy="274600"/>
            </a:xfrm>
          </p:grpSpPr>
          <p:sp>
            <p:nvSpPr>
              <p:cNvPr id="246" name="Shape 565">
                <a:extLst>
                  <a:ext uri="{FF2B5EF4-FFF2-40B4-BE49-F238E27FC236}">
                    <a16:creationId xmlns:a16="http://schemas.microsoft.com/office/drawing/2014/main" id="{1D3E6596-430B-B34D-BE21-40BC9280F561}"/>
                  </a:ext>
                </a:extLst>
              </p:cNvPr>
              <p:cNvSpPr/>
              <p:nvPr/>
            </p:nvSpPr>
            <p:spPr>
              <a:xfrm>
                <a:off x="1920407" y="2407009"/>
                <a:ext cx="267070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8" name="Shape 566">
                <a:extLst>
                  <a:ext uri="{FF2B5EF4-FFF2-40B4-BE49-F238E27FC236}">
                    <a16:creationId xmlns:a16="http://schemas.microsoft.com/office/drawing/2014/main" id="{22366AFD-41C9-A047-ABEC-D923641DA22A}"/>
                  </a:ext>
                </a:extLst>
              </p:cNvPr>
              <p:cNvSpPr/>
              <p:nvPr/>
            </p:nvSpPr>
            <p:spPr>
              <a:xfrm>
                <a:off x="2018675" y="2459172"/>
                <a:ext cx="70532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>
                    <a:solidFill>
                      <a:srgbClr val="FFFFFF"/>
                    </a:solidFill>
                  </a:rPr>
                  <a:t>9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BCEC4084-A8F8-8D43-99E6-9A535D6A1376}"/>
                </a:ext>
              </a:extLst>
            </p:cNvPr>
            <p:cNvGrpSpPr/>
            <p:nvPr/>
          </p:nvGrpSpPr>
          <p:grpSpPr>
            <a:xfrm>
              <a:off x="7214400" y="4901718"/>
              <a:ext cx="267070" cy="274600"/>
              <a:chOff x="2698671" y="2468008"/>
              <a:chExt cx="267070" cy="274600"/>
            </a:xfrm>
          </p:grpSpPr>
          <p:sp>
            <p:nvSpPr>
              <p:cNvPr id="250" name="Shape 568">
                <a:extLst>
                  <a:ext uri="{FF2B5EF4-FFF2-40B4-BE49-F238E27FC236}">
                    <a16:creationId xmlns:a16="http://schemas.microsoft.com/office/drawing/2014/main" id="{1725526F-EE92-DF41-A6CC-8DE895982416}"/>
                  </a:ext>
                </a:extLst>
              </p:cNvPr>
              <p:cNvSpPr/>
              <p:nvPr/>
            </p:nvSpPr>
            <p:spPr>
              <a:xfrm>
                <a:off x="2698671" y="2468008"/>
                <a:ext cx="267070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1" name="Shape 569">
                <a:extLst>
                  <a:ext uri="{FF2B5EF4-FFF2-40B4-BE49-F238E27FC236}">
                    <a16:creationId xmlns:a16="http://schemas.microsoft.com/office/drawing/2014/main" id="{BDBCD563-53EF-0F49-85C7-292F498B35AD}"/>
                  </a:ext>
                </a:extLst>
              </p:cNvPr>
              <p:cNvSpPr/>
              <p:nvPr/>
            </p:nvSpPr>
            <p:spPr>
              <a:xfrm>
                <a:off x="2761673" y="2520171"/>
                <a:ext cx="141064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 dirty="0">
                    <a:solidFill>
                      <a:srgbClr val="FFFFFF"/>
                    </a:solidFill>
                  </a:rPr>
                  <a:t>10</a:t>
                </a: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C5AB08C4-2082-FA43-976D-238DD8A083A6}"/>
                </a:ext>
              </a:extLst>
            </p:cNvPr>
            <p:cNvGrpSpPr/>
            <p:nvPr/>
          </p:nvGrpSpPr>
          <p:grpSpPr>
            <a:xfrm>
              <a:off x="6099658" y="4098910"/>
              <a:ext cx="267071" cy="274600"/>
              <a:chOff x="683596" y="3029766"/>
              <a:chExt cx="267071" cy="274600"/>
            </a:xfrm>
          </p:grpSpPr>
          <p:sp>
            <p:nvSpPr>
              <p:cNvPr id="253" name="Shape 571">
                <a:extLst>
                  <a:ext uri="{FF2B5EF4-FFF2-40B4-BE49-F238E27FC236}">
                    <a16:creationId xmlns:a16="http://schemas.microsoft.com/office/drawing/2014/main" id="{0AD69585-A1E5-4345-AD84-24A7A6B4C5EB}"/>
                  </a:ext>
                </a:extLst>
              </p:cNvPr>
              <p:cNvSpPr/>
              <p:nvPr/>
            </p:nvSpPr>
            <p:spPr>
              <a:xfrm>
                <a:off x="683596" y="3029766"/>
                <a:ext cx="267071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4" name="Shape 572">
                <a:extLst>
                  <a:ext uri="{FF2B5EF4-FFF2-40B4-BE49-F238E27FC236}">
                    <a16:creationId xmlns:a16="http://schemas.microsoft.com/office/drawing/2014/main" id="{BA0E0F18-4524-A64F-8E6F-929305619BB6}"/>
                  </a:ext>
                </a:extLst>
              </p:cNvPr>
              <p:cNvSpPr/>
              <p:nvPr/>
            </p:nvSpPr>
            <p:spPr>
              <a:xfrm>
                <a:off x="746600" y="3081930"/>
                <a:ext cx="141064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 dirty="0">
                    <a:solidFill>
                      <a:srgbClr val="FFFFFF"/>
                    </a:solidFill>
                  </a:rPr>
                  <a:t>11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715E56C7-4BC2-434C-BB89-6A71C02E5297}"/>
                </a:ext>
              </a:extLst>
            </p:cNvPr>
            <p:cNvGrpSpPr/>
            <p:nvPr/>
          </p:nvGrpSpPr>
          <p:grpSpPr>
            <a:xfrm>
              <a:off x="992773" y="2291135"/>
              <a:ext cx="267071" cy="274600"/>
              <a:chOff x="369887" y="1936316"/>
              <a:chExt cx="267071" cy="274600"/>
            </a:xfrm>
          </p:grpSpPr>
          <p:sp>
            <p:nvSpPr>
              <p:cNvPr id="263" name="Shape 541">
                <a:extLst>
                  <a:ext uri="{FF2B5EF4-FFF2-40B4-BE49-F238E27FC236}">
                    <a16:creationId xmlns:a16="http://schemas.microsoft.com/office/drawing/2014/main" id="{D806DB1D-6AAD-774D-BF8C-C5D9157A4666}"/>
                  </a:ext>
                </a:extLst>
              </p:cNvPr>
              <p:cNvSpPr/>
              <p:nvPr/>
            </p:nvSpPr>
            <p:spPr>
              <a:xfrm>
                <a:off x="369887" y="1936316"/>
                <a:ext cx="267071" cy="274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7767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 542">
                <a:extLst>
                  <a:ext uri="{FF2B5EF4-FFF2-40B4-BE49-F238E27FC236}">
                    <a16:creationId xmlns:a16="http://schemas.microsoft.com/office/drawing/2014/main" id="{96CB6561-6E08-5F4A-9526-E08A14F6B71D}"/>
                  </a:ext>
                </a:extLst>
              </p:cNvPr>
              <p:cNvSpPr/>
              <p:nvPr/>
            </p:nvSpPr>
            <p:spPr>
              <a:xfrm>
                <a:off x="468155" y="1988479"/>
                <a:ext cx="70532" cy="15388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1000" b="1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000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CF55520-48E1-B742-AFF8-DC7B3221E389}"/>
                </a:ext>
              </a:extLst>
            </p:cNvPr>
            <p:cNvCxnSpPr>
              <a:cxnSpLocks/>
            </p:cNvCxnSpPr>
            <p:nvPr/>
          </p:nvCxnSpPr>
          <p:spPr>
            <a:xfrm>
              <a:off x="4259179" y="5818908"/>
              <a:ext cx="2169330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8B17306-C094-5D43-BA04-2906210F47D0}"/>
                </a:ext>
              </a:extLst>
            </p:cNvPr>
            <p:cNvCxnSpPr/>
            <p:nvPr/>
          </p:nvCxnSpPr>
          <p:spPr>
            <a:xfrm flipV="1">
              <a:off x="6416431" y="3161323"/>
              <a:ext cx="67" cy="2107309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617A772-8942-EA47-8B0E-7456880B8A19}"/>
                </a:ext>
              </a:extLst>
            </p:cNvPr>
            <p:cNvCxnSpPr>
              <a:cxnSpLocks/>
            </p:cNvCxnSpPr>
            <p:nvPr/>
          </p:nvCxnSpPr>
          <p:spPr>
            <a:xfrm>
              <a:off x="6415164" y="5266534"/>
              <a:ext cx="336568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41483C8-9EC1-3D49-809A-F92D9C6272F8}"/>
                </a:ext>
              </a:extLst>
            </p:cNvPr>
            <p:cNvCxnSpPr>
              <a:cxnSpLocks/>
            </p:cNvCxnSpPr>
            <p:nvPr/>
          </p:nvCxnSpPr>
          <p:spPr>
            <a:xfrm>
              <a:off x="3850533" y="2976333"/>
              <a:ext cx="394393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21918F37-0747-BB4A-BC95-4541CD04BB6B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 flipH="1" flipV="1">
              <a:off x="4242643" y="2971802"/>
              <a:ext cx="7238" cy="1043544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9" name="Arc 308">
              <a:extLst>
                <a:ext uri="{FF2B5EF4-FFF2-40B4-BE49-F238E27FC236}">
                  <a16:creationId xmlns:a16="http://schemas.microsoft.com/office/drawing/2014/main" id="{B03B5582-373D-5C4A-A652-5E9B31613E3C}"/>
                </a:ext>
              </a:extLst>
            </p:cNvPr>
            <p:cNvSpPr/>
            <p:nvPr/>
          </p:nvSpPr>
          <p:spPr>
            <a:xfrm rot="13257893">
              <a:off x="4214942" y="3956482"/>
              <a:ext cx="285345" cy="304800"/>
            </a:xfrm>
            <a:prstGeom prst="arc">
              <a:avLst>
                <a:gd name="adj1" fmla="val 15849554"/>
                <a:gd name="adj2" fmla="val 0"/>
              </a:avLst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E24B8B3-E0CC-1449-BA46-6C5060C608EB}"/>
                </a:ext>
              </a:extLst>
            </p:cNvPr>
            <p:cNvCxnSpPr>
              <a:cxnSpLocks/>
              <a:endCxn id="309" idx="0"/>
            </p:cNvCxnSpPr>
            <p:nvPr/>
          </p:nvCxnSpPr>
          <p:spPr>
            <a:xfrm flipV="1">
              <a:off x="4263683" y="4233440"/>
              <a:ext cx="6312" cy="1589414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3BFF47F-88D0-094A-9DED-CA2841540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4833" y="2054305"/>
              <a:ext cx="0" cy="682839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31878C6-767C-5C49-8938-9D69B2A8E34E}"/>
                </a:ext>
              </a:extLst>
            </p:cNvPr>
            <p:cNvCxnSpPr>
              <a:cxnSpLocks/>
            </p:cNvCxnSpPr>
            <p:nvPr/>
          </p:nvCxnSpPr>
          <p:spPr>
            <a:xfrm>
              <a:off x="3561311" y="2061370"/>
              <a:ext cx="4535065" cy="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1A6E4FA-9864-B94C-84BF-84CB0E2B5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9817" y="2058914"/>
              <a:ext cx="0" cy="1348103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2018-04-19T15:38:38Z</dcterms:modified>
  <cp:category/>
</cp:coreProperties>
</file>