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5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C80"/>
    <a:srgbClr val="724098"/>
    <a:srgbClr val="C6982C"/>
    <a:srgbClr val="1A77B5"/>
    <a:srgbClr val="9872B2"/>
    <a:srgbClr val="6094CE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2"/>
    <p:restoredTop sz="94727"/>
  </p:normalViewPr>
  <p:slideViewPr>
    <p:cSldViewPr snapToGrid="0">
      <p:cViewPr>
        <p:scale>
          <a:sx n="150" d="100"/>
          <a:sy n="150" d="100"/>
        </p:scale>
        <p:origin x="-344" y="-1368"/>
      </p:cViewPr>
      <p:guideLst>
        <p:guide orient="horz" pos="1728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1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</a:t>
            </a:r>
            <a:r>
              <a:rPr sz="600" baseline="0" dirty="0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201</a:t>
            </a:r>
            <a:r>
              <a:rPr lang="en-US" sz="600" baseline="0" dirty="0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7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5178506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smtClean="0"/>
              <a:t>Big Data Analytics </a:t>
            </a:r>
            <a:r>
              <a:rPr lang="en-US" sz="2400" dirty="0" smtClean="0"/>
              <a:t>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algn="l" rtl="0" hangingPunct="0"/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Big Data Analytics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Page 4 will walk you through the steps of graying out unused components in the architecture. 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4759" y="68753"/>
            <a:ext cx="1162679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22</a:t>
            </a:r>
            <a:r>
              <a:rPr kumimoji="0" lang="en-US" sz="8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May 2017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318"/>
          <p:cNvGrpSpPr/>
          <p:nvPr/>
        </p:nvGrpSpPr>
        <p:grpSpPr>
          <a:xfrm>
            <a:off x="285718" y="4158948"/>
            <a:ext cx="707233" cy="959874"/>
            <a:chOff x="138738" y="0"/>
            <a:chExt cx="707232" cy="959873"/>
          </a:xfrm>
        </p:grpSpPr>
        <p:sp>
          <p:nvSpPr>
            <p:cNvPr id="214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5" name="Group 317"/>
            <p:cNvGrpSpPr/>
            <p:nvPr/>
          </p:nvGrpSpPr>
          <p:grpSpPr>
            <a:xfrm>
              <a:off x="204596" y="78308"/>
              <a:ext cx="575524" cy="881565"/>
              <a:chOff x="217117" y="71887"/>
              <a:chExt cx="575523" cy="881564"/>
            </a:xfrm>
          </p:grpSpPr>
          <p:pic>
            <p:nvPicPr>
              <p:cNvPr id="216" name="_-37.png"/>
              <p:cNvPicPr/>
              <p:nvPr/>
            </p:nvPicPr>
            <p:blipFill>
              <a:blip r:embed="rId3">
                <a:extLst/>
              </a:blip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7" name="Shape 316"/>
              <p:cNvSpPr/>
              <p:nvPr/>
            </p:nvSpPr>
            <p:spPr>
              <a:xfrm>
                <a:off x="250797" y="707231"/>
                <a:ext cx="50815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SOURCES</a:t>
                </a:r>
              </a:p>
            </p:txBody>
          </p:sp>
        </p:grpSp>
      </p:grpSp>
      <p:grpSp>
        <p:nvGrpSpPr>
          <p:cNvPr id="253" name="Group 486"/>
          <p:cNvGrpSpPr/>
          <p:nvPr/>
        </p:nvGrpSpPr>
        <p:grpSpPr>
          <a:xfrm>
            <a:off x="2351413" y="6444857"/>
            <a:ext cx="707232" cy="908400"/>
            <a:chOff x="0" y="0"/>
            <a:chExt cx="707231" cy="908399"/>
          </a:xfrm>
        </p:grpSpPr>
        <p:sp>
          <p:nvSpPr>
            <p:cNvPr id="254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5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256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257" name="_-46.png"/>
              <p:cNvPicPr/>
              <p:nvPr/>
            </p:nvPicPr>
            <p:blipFill>
              <a:blip r:embed="rId4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58" name="Group 374"/>
          <p:cNvGrpSpPr/>
          <p:nvPr/>
        </p:nvGrpSpPr>
        <p:grpSpPr>
          <a:xfrm>
            <a:off x="4269591" y="6406827"/>
            <a:ext cx="828776" cy="1049026"/>
            <a:chOff x="46093" y="0"/>
            <a:chExt cx="828774" cy="1049024"/>
          </a:xfrm>
        </p:grpSpPr>
        <p:sp>
          <p:nvSpPr>
            <p:cNvPr id="259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0" name="Group 373"/>
            <p:cNvGrpSpPr/>
            <p:nvPr/>
          </p:nvGrpSpPr>
          <p:grpSpPr>
            <a:xfrm>
              <a:off x="46093" y="119477"/>
              <a:ext cx="828775" cy="929548"/>
              <a:chOff x="57618" y="110265"/>
              <a:chExt cx="828774" cy="929547"/>
            </a:xfrm>
          </p:grpSpPr>
          <p:pic>
            <p:nvPicPr>
              <p:cNvPr id="261" name="_-20.png"/>
              <p:cNvPicPr/>
              <p:nvPr/>
            </p:nvPicPr>
            <p:blipFill>
              <a:blip r:embed="rId5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2" name="Shape 372"/>
              <p:cNvSpPr/>
              <p:nvPr/>
            </p:nvSpPr>
            <p:spPr>
              <a:xfrm>
                <a:off x="57618" y="707231"/>
                <a:ext cx="82877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INFORMATION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</a:p>
            </p:txBody>
          </p:sp>
        </p:grpSp>
      </p:grpSp>
      <p:grpSp>
        <p:nvGrpSpPr>
          <p:cNvPr id="263" name="Group 281"/>
          <p:cNvGrpSpPr/>
          <p:nvPr/>
        </p:nvGrpSpPr>
        <p:grpSpPr>
          <a:xfrm>
            <a:off x="7047749" y="1622423"/>
            <a:ext cx="1178720" cy="1049636"/>
            <a:chOff x="67964" y="0"/>
            <a:chExt cx="1178718" cy="1049635"/>
          </a:xfrm>
        </p:grpSpPr>
        <p:sp>
          <p:nvSpPr>
            <p:cNvPr id="26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5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66" name="_-11.png"/>
              <p:cNvPicPr/>
              <p:nvPr/>
            </p:nvPicPr>
            <p:blipFill>
              <a:blip r:embed="rId6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7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grpSp>
        <p:nvGrpSpPr>
          <p:cNvPr id="283" name="Group 193"/>
          <p:cNvGrpSpPr/>
          <p:nvPr/>
        </p:nvGrpSpPr>
        <p:grpSpPr>
          <a:xfrm>
            <a:off x="8725184" y="529814"/>
            <a:ext cx="715902" cy="953454"/>
            <a:chOff x="157" y="-1"/>
            <a:chExt cx="715901" cy="953452"/>
          </a:xfrm>
        </p:grpSpPr>
        <p:grpSp>
          <p:nvGrpSpPr>
            <p:cNvPr id="28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28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87" name="_-02.png"/>
              <p:cNvPicPr/>
              <p:nvPr/>
            </p:nvPicPr>
            <p:blipFill>
              <a:blip r:embed="rId7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85" name="Shape 192"/>
            <p:cNvSpPr/>
            <p:nvPr/>
          </p:nvSpPr>
          <p:spPr>
            <a:xfrm>
              <a:off x="157" y="707231"/>
              <a:ext cx="706923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KNOWLEDGE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ENGINEER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303" name="Group 323"/>
          <p:cNvGrpSpPr/>
          <p:nvPr/>
        </p:nvGrpSpPr>
        <p:grpSpPr>
          <a:xfrm>
            <a:off x="8757897" y="4454538"/>
            <a:ext cx="707233" cy="959875"/>
            <a:chOff x="223397" y="0"/>
            <a:chExt cx="707232" cy="959873"/>
          </a:xfrm>
        </p:grpSpPr>
        <p:sp>
          <p:nvSpPr>
            <p:cNvPr id="304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5" name="Group 322"/>
            <p:cNvGrpSpPr/>
            <p:nvPr/>
          </p:nvGrpSpPr>
          <p:grpSpPr>
            <a:xfrm>
              <a:off x="233971" y="158596"/>
              <a:ext cx="686083" cy="801277"/>
              <a:chOff x="553630" y="152175"/>
              <a:chExt cx="686082" cy="801276"/>
            </a:xfrm>
          </p:grpSpPr>
          <p:pic>
            <p:nvPicPr>
              <p:cNvPr id="306" name="_-36.png"/>
              <p:cNvPicPr/>
              <p:nvPr/>
            </p:nvPicPr>
            <p:blipFill>
              <a:blip r:embed="rId8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7" name="Shape 321"/>
              <p:cNvSpPr/>
              <p:nvPr/>
            </p:nvSpPr>
            <p:spPr>
              <a:xfrm>
                <a:off x="553630" y="707231"/>
                <a:ext cx="68608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ENTERPRISE </a:t>
                </a:r>
                <a:endParaRPr lang="en-US" sz="800" b="1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smtClean="0">
                    <a:solidFill>
                      <a:srgbClr val="4277BB"/>
                    </a:solidFill>
                  </a:rPr>
                  <a:t>DATA</a:t>
                </a:r>
                <a:endParaRPr sz="800" b="1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319" name="Straight Connector 318"/>
          <p:cNvCxnSpPr/>
          <p:nvPr/>
        </p:nvCxnSpPr>
        <p:spPr>
          <a:xfrm>
            <a:off x="8001000" y="1946967"/>
            <a:ext cx="55498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2" name="Straight Connector 331"/>
          <p:cNvCxnSpPr/>
          <p:nvPr/>
        </p:nvCxnSpPr>
        <p:spPr>
          <a:xfrm flipV="1">
            <a:off x="607856" y="1507798"/>
            <a:ext cx="0" cy="83970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6" name="Straight Connector 345"/>
          <p:cNvCxnSpPr/>
          <p:nvPr/>
        </p:nvCxnSpPr>
        <p:spPr>
          <a:xfrm flipV="1">
            <a:off x="2720966" y="5181600"/>
            <a:ext cx="0" cy="19852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8" name="Straight Connector 347"/>
          <p:cNvCxnSpPr/>
          <p:nvPr/>
        </p:nvCxnSpPr>
        <p:spPr>
          <a:xfrm>
            <a:off x="2823781" y="4190760"/>
            <a:ext cx="359805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1" name="Straight Connector 360"/>
          <p:cNvCxnSpPr/>
          <p:nvPr/>
        </p:nvCxnSpPr>
        <p:spPr>
          <a:xfrm flipH="1">
            <a:off x="5615042" y="5380120"/>
            <a:ext cx="188032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3" name="Straight Connector 362"/>
          <p:cNvCxnSpPr/>
          <p:nvPr/>
        </p:nvCxnSpPr>
        <p:spPr>
          <a:xfrm flipV="1">
            <a:off x="1894788" y="2600682"/>
            <a:ext cx="0" cy="278561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2" name="Rectangle 281"/>
          <p:cNvSpPr/>
          <p:nvPr/>
        </p:nvSpPr>
        <p:spPr>
          <a:xfrm>
            <a:off x="1653749" y="6303743"/>
            <a:ext cx="6463348" cy="1114096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1" name="Straight Connector 380"/>
          <p:cNvCxnSpPr/>
          <p:nvPr/>
        </p:nvCxnSpPr>
        <p:spPr>
          <a:xfrm>
            <a:off x="7619033" y="2607062"/>
            <a:ext cx="0" cy="3696681"/>
          </a:xfrm>
          <a:prstGeom prst="line">
            <a:avLst/>
          </a:prstGeom>
          <a:noFill/>
          <a:ln w="19050" cap="flat">
            <a:solidFill>
              <a:srgbClr val="1A77B5">
                <a:alpha val="59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3" name="Rectangle 382"/>
          <p:cNvSpPr/>
          <p:nvPr/>
        </p:nvSpPr>
        <p:spPr>
          <a:xfrm rot="5400000">
            <a:off x="1210041" y="-1123986"/>
            <a:ext cx="7614791" cy="9961165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5" name="Shape 64"/>
          <p:cNvSpPr/>
          <p:nvPr/>
        </p:nvSpPr>
        <p:spPr>
          <a:xfrm>
            <a:off x="94910" y="130618"/>
            <a:ext cx="149691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 CLOUD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86" name="Shape 64"/>
          <p:cNvSpPr/>
          <p:nvPr/>
        </p:nvSpPr>
        <p:spPr>
          <a:xfrm>
            <a:off x="1842745" y="123441"/>
            <a:ext cx="116057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PROVIDER CLOUD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87" name="Shape 64"/>
          <p:cNvSpPr/>
          <p:nvPr/>
        </p:nvSpPr>
        <p:spPr>
          <a:xfrm>
            <a:off x="7671372" y="126254"/>
            <a:ext cx="1677359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ENTERPRISE  NETWORK</a:t>
            </a:r>
          </a:p>
        </p:txBody>
      </p:sp>
      <p:grpSp>
        <p:nvGrpSpPr>
          <p:cNvPr id="123" name="Group 193"/>
          <p:cNvGrpSpPr/>
          <p:nvPr/>
        </p:nvGrpSpPr>
        <p:grpSpPr>
          <a:xfrm>
            <a:off x="295634" y="531305"/>
            <a:ext cx="707233" cy="953454"/>
            <a:chOff x="8826" y="-1"/>
            <a:chExt cx="707232" cy="953452"/>
          </a:xfrm>
        </p:grpSpPr>
        <p:grpSp>
          <p:nvGrpSpPr>
            <p:cNvPr id="12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2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27" name="_-02.png"/>
              <p:cNvPicPr/>
              <p:nvPr/>
            </p:nvPicPr>
            <p:blipFill>
              <a:blip r:embed="rId7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25" name="Shape 192"/>
            <p:cNvSpPr/>
            <p:nvPr/>
          </p:nvSpPr>
          <p:spPr>
            <a:xfrm>
              <a:off x="171675" y="707231"/>
              <a:ext cx="363881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CLOUD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smtClean="0">
                  <a:solidFill>
                    <a:srgbClr val="4277BB"/>
                  </a:solidFill>
                </a:rPr>
                <a:t>USER</a:t>
              </a:r>
              <a:endParaRPr sz="800" b="1">
                <a:solidFill>
                  <a:srgbClr val="4277BB"/>
                </a:solidFill>
              </a:endParaRPr>
            </a:p>
          </p:txBody>
        </p:sp>
      </p:grpSp>
      <p:grpSp>
        <p:nvGrpSpPr>
          <p:cNvPr id="128" name="Group 286"/>
          <p:cNvGrpSpPr/>
          <p:nvPr/>
        </p:nvGrpSpPr>
        <p:grpSpPr>
          <a:xfrm>
            <a:off x="1439111" y="1608536"/>
            <a:ext cx="707235" cy="963276"/>
            <a:chOff x="148052" y="0"/>
            <a:chExt cx="707233" cy="963275"/>
          </a:xfrm>
        </p:grpSpPr>
        <p:sp>
          <p:nvSpPr>
            <p:cNvPr id="129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0" name="Group 285"/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131" name="_-10.png"/>
              <p:cNvPicPr/>
              <p:nvPr/>
            </p:nvPicPr>
            <p:blipFill>
              <a:blip r:embed="rId9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2" name="Shape 284"/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EDGE </a:t>
                </a:r>
                <a:endParaRPr lang="en-US" sz="800" b="1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smtClean="0">
                    <a:solidFill>
                      <a:srgbClr val="4277BB"/>
                    </a:solidFill>
                  </a:rPr>
                  <a:t>SERVICES</a:t>
                </a:r>
                <a:endParaRPr sz="800" b="1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33" name="Group 205"/>
          <p:cNvGrpSpPr/>
          <p:nvPr/>
        </p:nvGrpSpPr>
        <p:grpSpPr>
          <a:xfrm>
            <a:off x="6052062" y="2747193"/>
            <a:ext cx="707234" cy="1086387"/>
            <a:chOff x="73704" y="0"/>
            <a:chExt cx="707232" cy="1086386"/>
          </a:xfrm>
        </p:grpSpPr>
        <p:sp>
          <p:nvSpPr>
            <p:cNvPr id="134" name="Shape 201"/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5" name="Group 204"/>
            <p:cNvGrpSpPr/>
            <p:nvPr/>
          </p:nvGrpSpPr>
          <p:grpSpPr>
            <a:xfrm>
              <a:off x="100320" y="148663"/>
              <a:ext cx="671657" cy="937723"/>
              <a:chOff x="111085" y="138841"/>
              <a:chExt cx="671656" cy="937721"/>
            </a:xfrm>
          </p:grpSpPr>
          <p:pic>
            <p:nvPicPr>
              <p:cNvPr id="136" name="_-04.png"/>
              <p:cNvPicPr/>
              <p:nvPr/>
            </p:nvPicPr>
            <p:blipFill>
              <a:blip r:embed="rId10">
                <a:extLst/>
              </a:blip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7" name="Shape 203"/>
              <p:cNvSpPr/>
              <p:nvPr/>
            </p:nvSpPr>
            <p:spPr>
              <a:xfrm>
                <a:off x="111085" y="707231"/>
                <a:ext cx="671656" cy="36933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COGNITIVE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ACTIONABLE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sz="800" b="1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INSIGHT</a:t>
                </a:r>
                <a:r>
                  <a:rPr lang="en-US" sz="800" b="1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</a:t>
                </a:r>
                <a:endPara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139" name="Shape 201"/>
          <p:cNvSpPr/>
          <p:nvPr/>
        </p:nvSpPr>
        <p:spPr>
          <a:xfrm>
            <a:off x="3664814" y="2749442"/>
            <a:ext cx="707233" cy="7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24098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0" name="Group 204"/>
          <p:cNvGrpSpPr/>
          <p:nvPr/>
        </p:nvGrpSpPr>
        <p:grpSpPr>
          <a:xfrm>
            <a:off x="3287473" y="2898105"/>
            <a:ext cx="1479572" cy="814612"/>
            <a:chOff x="-292871" y="138841"/>
            <a:chExt cx="1479569" cy="814610"/>
          </a:xfrm>
        </p:grpSpPr>
        <p:pic>
          <p:nvPicPr>
            <p:cNvPr id="141" name="_-04.png"/>
            <p:cNvPicPr/>
            <p:nvPr/>
          </p:nvPicPr>
          <p:blipFill>
            <a:blip r:embed="rId10">
              <a:extLst/>
            </a:blip>
            <a:srcRect l="12816" t="19631" r="12816" b="19631"/>
            <a:stretch>
              <a:fillRect/>
            </a:stretch>
          </p:blipFill>
          <p:spPr>
            <a:xfrm>
              <a:off x="182885" y="138841"/>
              <a:ext cx="528054" cy="42955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42" name="Shape 203"/>
            <p:cNvSpPr/>
            <p:nvPr/>
          </p:nvSpPr>
          <p:spPr>
            <a:xfrm>
              <a:off x="-292871" y="707231"/>
              <a:ext cx="1479569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COGNITIVEANALYTICS</a:t>
              </a:r>
            </a:p>
            <a:p>
              <a:pPr lvl="0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DISCOVERY &amp; EXPLORATION</a:t>
              </a:r>
            </a:p>
          </p:txBody>
        </p:sp>
      </p:grpSp>
      <p:grpSp>
        <p:nvGrpSpPr>
          <p:cNvPr id="143" name="Group 379"/>
          <p:cNvGrpSpPr/>
          <p:nvPr/>
        </p:nvGrpSpPr>
        <p:grpSpPr>
          <a:xfrm>
            <a:off x="4023539" y="600293"/>
            <a:ext cx="1175439" cy="932543"/>
            <a:chOff x="0" y="0"/>
            <a:chExt cx="1175438" cy="932542"/>
          </a:xfrm>
        </p:grpSpPr>
        <p:sp>
          <p:nvSpPr>
            <p:cNvPr id="144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5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146" name="_-19.png"/>
              <p:cNvPicPr/>
              <p:nvPr/>
            </p:nvPicPr>
            <p:blipFill>
              <a:blip r:embed="rId11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47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148" name="Group 512"/>
          <p:cNvGrpSpPr/>
          <p:nvPr/>
        </p:nvGrpSpPr>
        <p:grpSpPr>
          <a:xfrm>
            <a:off x="4842394" y="2748323"/>
            <a:ext cx="772647" cy="943881"/>
            <a:chOff x="-18902" y="0"/>
            <a:chExt cx="772646" cy="943880"/>
          </a:xfrm>
        </p:grpSpPr>
        <p:sp>
          <p:nvSpPr>
            <p:cNvPr id="149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Shape 509"/>
            <p:cNvSpPr/>
            <p:nvPr/>
          </p:nvSpPr>
          <p:spPr>
            <a:xfrm>
              <a:off x="-18902" y="697659"/>
              <a:ext cx="77264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DATA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REPOSITORIES</a:t>
              </a:r>
            </a:p>
          </p:txBody>
        </p:sp>
      </p:grpSp>
      <p:grpSp>
        <p:nvGrpSpPr>
          <p:cNvPr id="153" name="Group 502"/>
          <p:cNvGrpSpPr/>
          <p:nvPr/>
        </p:nvGrpSpPr>
        <p:grpSpPr>
          <a:xfrm>
            <a:off x="4696215" y="5032675"/>
            <a:ext cx="1109278" cy="935054"/>
            <a:chOff x="-119522" y="0"/>
            <a:chExt cx="1109277" cy="935052"/>
          </a:xfrm>
        </p:grpSpPr>
        <p:sp>
          <p:nvSpPr>
            <p:cNvPr id="154" name="Shape 498"/>
            <p:cNvSpPr/>
            <p:nvPr/>
          </p:nvSpPr>
          <p:spPr>
            <a:xfrm>
              <a:off x="81498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5" name="Group 501"/>
            <p:cNvGrpSpPr/>
            <p:nvPr/>
          </p:nvGrpSpPr>
          <p:grpSpPr>
            <a:xfrm>
              <a:off x="-119522" y="89986"/>
              <a:ext cx="1109277" cy="845066"/>
              <a:chOff x="-108789" y="89986"/>
              <a:chExt cx="1109275" cy="845064"/>
            </a:xfrm>
          </p:grpSpPr>
          <p:sp>
            <p:nvSpPr>
              <p:cNvPr id="156" name="Shape 499"/>
              <p:cNvSpPr/>
              <p:nvPr/>
            </p:nvSpPr>
            <p:spPr>
              <a:xfrm>
                <a:off x="-108789" y="688830"/>
                <a:ext cx="110927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COGNITIVE ASSISTED</a:t>
                </a:r>
              </a:p>
              <a:p>
                <a:pPr lvl="0">
                  <a:defRPr sz="1800"/>
                </a:pPr>
                <a:r>
                  <a:rPr sz="800" b="1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  <a:r>
                  <a:rPr lang="en-US"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sz="800" b="1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INTEGRATION</a:t>
                </a:r>
                <a:endPara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pic>
            <p:nvPicPr>
              <p:cNvPr id="157" name="_-38.png"/>
              <p:cNvPicPr/>
              <p:nvPr/>
            </p:nvPicPr>
            <p:blipFill>
              <a:blip r:embed="rId12">
                <a:extLst/>
              </a:blip>
              <a:srcRect l="17301" t="12723" r="17301" b="20245"/>
              <a:stretch>
                <a:fillRect/>
              </a:stretch>
            </p:blipFill>
            <p:spPr>
              <a:xfrm>
                <a:off x="218242" y="89986"/>
                <a:ext cx="464366" cy="4740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58" name="Group 507"/>
          <p:cNvGrpSpPr/>
          <p:nvPr/>
        </p:nvGrpSpPr>
        <p:grpSpPr>
          <a:xfrm>
            <a:off x="2367752" y="4279971"/>
            <a:ext cx="733813" cy="1039814"/>
            <a:chOff x="35161" y="0"/>
            <a:chExt cx="733811" cy="1039812"/>
          </a:xfrm>
        </p:grpSpPr>
        <p:sp>
          <p:nvSpPr>
            <p:cNvPr id="159" name="Shape 503"/>
            <p:cNvSpPr/>
            <p:nvPr/>
          </p:nvSpPr>
          <p:spPr>
            <a:xfrm>
              <a:off x="3516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0" name="Group 506"/>
            <p:cNvGrpSpPr/>
            <p:nvPr/>
          </p:nvGrpSpPr>
          <p:grpSpPr>
            <a:xfrm>
              <a:off x="39864" y="89210"/>
              <a:ext cx="729110" cy="950603"/>
              <a:chOff x="94466" y="89210"/>
              <a:chExt cx="729108" cy="950602"/>
            </a:xfrm>
          </p:grpSpPr>
          <p:sp>
            <p:nvSpPr>
              <p:cNvPr id="162" name="Shape 504"/>
              <p:cNvSpPr/>
              <p:nvPr/>
            </p:nvSpPr>
            <p:spPr>
              <a:xfrm>
                <a:off x="94466" y="707231"/>
                <a:ext cx="72911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STREAMING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COMPUTING</a:t>
                </a:r>
              </a:p>
            </p:txBody>
          </p:sp>
          <p:pic>
            <p:nvPicPr>
              <p:cNvPr id="163" name="_-45.png"/>
              <p:cNvPicPr/>
              <p:nvPr/>
            </p:nvPicPr>
            <p:blipFill>
              <a:blip r:embed="rId13">
                <a:extLst/>
              </a:blip>
              <a:srcRect l="10781" t="12614" r="10781" b="12614"/>
              <a:stretch>
                <a:fillRect/>
              </a:stretch>
            </p:blipFill>
            <p:spPr>
              <a:xfrm>
                <a:off x="180543" y="89210"/>
                <a:ext cx="556956" cy="52881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164" name="Group 199"/>
          <p:cNvGrpSpPr/>
          <p:nvPr/>
        </p:nvGrpSpPr>
        <p:grpSpPr>
          <a:xfrm>
            <a:off x="8729198" y="2325233"/>
            <a:ext cx="764633" cy="953454"/>
            <a:chOff x="46466" y="0"/>
            <a:chExt cx="764632" cy="953452"/>
          </a:xfrm>
        </p:grpSpPr>
        <p:sp>
          <p:nvSpPr>
            <p:cNvPr id="165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6" name="Group 198"/>
            <p:cNvGrpSpPr/>
            <p:nvPr/>
          </p:nvGrpSpPr>
          <p:grpSpPr>
            <a:xfrm>
              <a:off x="46466" y="160392"/>
              <a:ext cx="764632" cy="793060"/>
              <a:chOff x="57000" y="160392"/>
              <a:chExt cx="764631" cy="793059"/>
            </a:xfrm>
          </p:grpSpPr>
          <p:pic>
            <p:nvPicPr>
              <p:cNvPr id="167" name="_-03.png"/>
              <p:cNvPicPr/>
              <p:nvPr/>
            </p:nvPicPr>
            <p:blipFill>
              <a:blip r:embed="rId1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68" name="Shape 197"/>
              <p:cNvSpPr/>
              <p:nvPr/>
            </p:nvSpPr>
            <p:spPr>
              <a:xfrm>
                <a:off x="57000" y="707231"/>
                <a:ext cx="76463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smtClean="0">
                    <a:solidFill>
                      <a:srgbClr val="4277BB"/>
                    </a:solidFill>
                  </a:rPr>
                  <a:t>APPLICATION</a:t>
                </a:r>
                <a:r>
                  <a:rPr lang="en-US" sz="800" b="1" smtClean="0">
                    <a:solidFill>
                      <a:srgbClr val="4277BB"/>
                    </a:solidFill>
                  </a:rPr>
                  <a:t>S</a:t>
                </a:r>
                <a:endParaRPr sz="800" b="1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79" name="Group 338"/>
          <p:cNvGrpSpPr/>
          <p:nvPr/>
        </p:nvGrpSpPr>
        <p:grpSpPr>
          <a:xfrm>
            <a:off x="8705456" y="5898124"/>
            <a:ext cx="918521" cy="962667"/>
            <a:chOff x="94510" y="0"/>
            <a:chExt cx="918520" cy="962665"/>
          </a:xfrm>
        </p:grpSpPr>
        <p:sp>
          <p:nvSpPr>
            <p:cNvPr id="180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1" name="Group 337"/>
            <p:cNvGrpSpPr/>
            <p:nvPr/>
          </p:nvGrpSpPr>
          <p:grpSpPr>
            <a:xfrm>
              <a:off x="94510" y="184181"/>
              <a:ext cx="918520" cy="778484"/>
              <a:chOff x="108950" y="174968"/>
              <a:chExt cx="918519" cy="778483"/>
            </a:xfrm>
          </p:grpSpPr>
          <p:pic>
            <p:nvPicPr>
              <p:cNvPr id="182" name="_-35.png"/>
              <p:cNvPicPr/>
              <p:nvPr/>
            </p:nvPicPr>
            <p:blipFill>
              <a:blip r:embed="rId15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83" name="Shape 336"/>
              <p:cNvSpPr/>
              <p:nvPr/>
            </p:nvSpPr>
            <p:spPr>
              <a:xfrm>
                <a:off x="108950" y="707231"/>
                <a:ext cx="918519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smtClean="0">
                    <a:solidFill>
                      <a:srgbClr val="4277BB"/>
                    </a:solidFill>
                  </a:rPr>
                  <a:t>USER </a:t>
                </a:r>
                <a:r>
                  <a:rPr sz="800" b="1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351006" y="6405977"/>
            <a:ext cx="745397" cy="986044"/>
            <a:chOff x="-1353939" y="4454538"/>
            <a:chExt cx="745397" cy="986044"/>
          </a:xfrm>
        </p:grpSpPr>
        <p:grpSp>
          <p:nvGrpSpPr>
            <p:cNvPr id="191" name="Group 374"/>
            <p:cNvGrpSpPr/>
            <p:nvPr/>
          </p:nvGrpSpPr>
          <p:grpSpPr>
            <a:xfrm>
              <a:off x="-1353939" y="4477917"/>
              <a:ext cx="745397" cy="962665"/>
              <a:chOff x="87786" y="0"/>
              <a:chExt cx="745395" cy="962663"/>
            </a:xfrm>
          </p:grpSpPr>
          <p:sp>
            <p:nvSpPr>
              <p:cNvPr id="192" name="Shape 370"/>
              <p:cNvSpPr/>
              <p:nvPr/>
            </p:nvSpPr>
            <p:spPr>
              <a:xfrm>
                <a:off x="106864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Shape 372"/>
              <p:cNvSpPr/>
              <p:nvPr/>
            </p:nvSpPr>
            <p:spPr>
              <a:xfrm>
                <a:off x="87786" y="716443"/>
                <a:ext cx="74539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SYSTEM 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8174" y="4454538"/>
              <a:ext cx="560832" cy="6705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40514" y="2393577"/>
            <a:ext cx="764633" cy="953452"/>
            <a:chOff x="-1085729" y="5286347"/>
            <a:chExt cx="764633" cy="953452"/>
          </a:xfrm>
        </p:grpSpPr>
        <p:grpSp>
          <p:nvGrpSpPr>
            <p:cNvPr id="174" name="Group 199"/>
            <p:cNvGrpSpPr/>
            <p:nvPr/>
          </p:nvGrpSpPr>
          <p:grpSpPr>
            <a:xfrm>
              <a:off x="-1085729" y="5286347"/>
              <a:ext cx="764633" cy="953452"/>
              <a:chOff x="46470" y="0"/>
              <a:chExt cx="764632" cy="953450"/>
            </a:xfrm>
          </p:grpSpPr>
          <p:sp>
            <p:nvSpPr>
              <p:cNvPr id="175" name="Shape 195"/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8" name="Shape 197"/>
              <p:cNvSpPr/>
              <p:nvPr/>
            </p:nvSpPr>
            <p:spPr>
              <a:xfrm>
                <a:off x="46470" y="707230"/>
                <a:ext cx="76463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SAAS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APPLICATIONS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3229" y="5314727"/>
              <a:ext cx="548640" cy="670560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2466961" y="2735714"/>
            <a:ext cx="764633" cy="953452"/>
            <a:chOff x="-1085729" y="5286347"/>
            <a:chExt cx="764633" cy="953452"/>
          </a:xfrm>
        </p:grpSpPr>
        <p:grpSp>
          <p:nvGrpSpPr>
            <p:cNvPr id="187" name="Group 199"/>
            <p:cNvGrpSpPr/>
            <p:nvPr/>
          </p:nvGrpSpPr>
          <p:grpSpPr>
            <a:xfrm>
              <a:off x="-1085729" y="5286347"/>
              <a:ext cx="764633" cy="953452"/>
              <a:chOff x="46470" y="0"/>
              <a:chExt cx="764632" cy="953450"/>
            </a:xfrm>
          </p:grpSpPr>
          <p:sp>
            <p:nvSpPr>
              <p:cNvPr id="189" name="Shape 195"/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0" name="Shape 197"/>
              <p:cNvSpPr/>
              <p:nvPr/>
            </p:nvSpPr>
            <p:spPr>
              <a:xfrm>
                <a:off x="46470" y="707230"/>
                <a:ext cx="76463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SAAS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APPLICATIONS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3229" y="5314727"/>
              <a:ext cx="548640" cy="670560"/>
            </a:xfrm>
            <a:prstGeom prst="rect">
              <a:avLst/>
            </a:prstGeom>
          </p:spPr>
        </p:pic>
      </p:grpSp>
      <p:cxnSp>
        <p:nvCxnSpPr>
          <p:cNvPr id="197" name="Straight Connector 196"/>
          <p:cNvCxnSpPr/>
          <p:nvPr/>
        </p:nvCxnSpPr>
        <p:spPr>
          <a:xfrm flipV="1">
            <a:off x="1638476" y="2600682"/>
            <a:ext cx="0" cy="193711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Straight Connector 201"/>
          <p:cNvCxnSpPr/>
          <p:nvPr/>
        </p:nvCxnSpPr>
        <p:spPr>
          <a:xfrm>
            <a:off x="992951" y="4537795"/>
            <a:ext cx="66079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/>
          <p:nvPr/>
        </p:nvCxnSpPr>
        <p:spPr>
          <a:xfrm flipH="1">
            <a:off x="612857" y="1905690"/>
            <a:ext cx="826254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Connector 209"/>
          <p:cNvCxnSpPr/>
          <p:nvPr/>
        </p:nvCxnSpPr>
        <p:spPr>
          <a:xfrm flipH="1">
            <a:off x="1842263" y="902190"/>
            <a:ext cx="2398982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2" name="Straight Connector 211"/>
          <p:cNvCxnSpPr/>
          <p:nvPr/>
        </p:nvCxnSpPr>
        <p:spPr>
          <a:xfrm>
            <a:off x="1848317" y="908010"/>
            <a:ext cx="0" cy="714413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/>
          <p:cNvCxnSpPr/>
          <p:nvPr/>
        </p:nvCxnSpPr>
        <p:spPr>
          <a:xfrm>
            <a:off x="2857906" y="1761483"/>
            <a:ext cx="0" cy="974231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Connector 267"/>
          <p:cNvCxnSpPr/>
          <p:nvPr/>
        </p:nvCxnSpPr>
        <p:spPr>
          <a:xfrm>
            <a:off x="4031323" y="1768030"/>
            <a:ext cx="0" cy="948379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0" name="Straight Connector 269"/>
          <p:cNvCxnSpPr/>
          <p:nvPr/>
        </p:nvCxnSpPr>
        <p:spPr>
          <a:xfrm>
            <a:off x="5198980" y="1768030"/>
            <a:ext cx="0" cy="948379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/>
          <p:cNvCxnSpPr/>
          <p:nvPr/>
        </p:nvCxnSpPr>
        <p:spPr>
          <a:xfrm>
            <a:off x="6370084" y="1768030"/>
            <a:ext cx="0" cy="918832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Connector 272"/>
          <p:cNvCxnSpPr/>
          <p:nvPr/>
        </p:nvCxnSpPr>
        <p:spPr>
          <a:xfrm>
            <a:off x="2857906" y="1769442"/>
            <a:ext cx="3512178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5" name="Straight Connector 274"/>
          <p:cNvCxnSpPr/>
          <p:nvPr/>
        </p:nvCxnSpPr>
        <p:spPr>
          <a:xfrm>
            <a:off x="4948478" y="902190"/>
            <a:ext cx="2539209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6" name="Straight Connector 275"/>
          <p:cNvCxnSpPr/>
          <p:nvPr/>
        </p:nvCxnSpPr>
        <p:spPr>
          <a:xfrm>
            <a:off x="7495367" y="894123"/>
            <a:ext cx="0" cy="714413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Connector 276"/>
          <p:cNvCxnSpPr/>
          <p:nvPr/>
        </p:nvCxnSpPr>
        <p:spPr>
          <a:xfrm flipV="1">
            <a:off x="4594861" y="1433535"/>
            <a:ext cx="0" cy="327948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8" name="Straight Connector 277"/>
          <p:cNvCxnSpPr/>
          <p:nvPr/>
        </p:nvCxnSpPr>
        <p:spPr>
          <a:xfrm>
            <a:off x="7956966" y="1801818"/>
            <a:ext cx="1154547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Connector 280"/>
          <p:cNvCxnSpPr/>
          <p:nvPr/>
        </p:nvCxnSpPr>
        <p:spPr>
          <a:xfrm flipV="1">
            <a:off x="9111513" y="1467226"/>
            <a:ext cx="0" cy="83970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8" name="Straight Connector 287"/>
          <p:cNvCxnSpPr/>
          <p:nvPr/>
        </p:nvCxnSpPr>
        <p:spPr>
          <a:xfrm flipV="1">
            <a:off x="9108129" y="3245886"/>
            <a:ext cx="0" cy="120129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9" name="Straight Connector 288"/>
          <p:cNvCxnSpPr/>
          <p:nvPr/>
        </p:nvCxnSpPr>
        <p:spPr>
          <a:xfrm>
            <a:off x="7947441" y="2104502"/>
            <a:ext cx="467783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Connector 289"/>
          <p:cNvCxnSpPr/>
          <p:nvPr/>
        </p:nvCxnSpPr>
        <p:spPr>
          <a:xfrm>
            <a:off x="8555986" y="1936710"/>
            <a:ext cx="0" cy="292947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1" name="Straight Connector 290"/>
          <p:cNvCxnSpPr/>
          <p:nvPr/>
        </p:nvCxnSpPr>
        <p:spPr>
          <a:xfrm>
            <a:off x="8403717" y="2104502"/>
            <a:ext cx="0" cy="415645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6" name="Straight Connector 295"/>
          <p:cNvCxnSpPr/>
          <p:nvPr/>
        </p:nvCxnSpPr>
        <p:spPr>
          <a:xfrm flipH="1">
            <a:off x="8548020" y="4864210"/>
            <a:ext cx="20987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Straight Connector 307"/>
          <p:cNvCxnSpPr/>
          <p:nvPr/>
        </p:nvCxnSpPr>
        <p:spPr>
          <a:xfrm flipH="1">
            <a:off x="8403717" y="6251740"/>
            <a:ext cx="40413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1" name="Straight Connector 310"/>
          <p:cNvCxnSpPr/>
          <p:nvPr/>
        </p:nvCxnSpPr>
        <p:spPr>
          <a:xfrm>
            <a:off x="1792728" y="2655090"/>
            <a:ext cx="0" cy="3648653"/>
          </a:xfrm>
          <a:prstGeom prst="line">
            <a:avLst/>
          </a:prstGeom>
          <a:noFill/>
          <a:ln w="19050" cap="flat">
            <a:solidFill>
              <a:srgbClr val="1A77B5">
                <a:alpha val="59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2" name="Straight Connector 311"/>
          <p:cNvCxnSpPr/>
          <p:nvPr/>
        </p:nvCxnSpPr>
        <p:spPr>
          <a:xfrm>
            <a:off x="1792728" y="63864"/>
            <a:ext cx="0" cy="1443934"/>
          </a:xfrm>
          <a:prstGeom prst="line">
            <a:avLst/>
          </a:prstGeom>
          <a:noFill/>
          <a:ln w="19050" cap="flat">
            <a:solidFill>
              <a:srgbClr val="1A77B5">
                <a:alpha val="59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4" name="Straight Connector 313"/>
          <p:cNvCxnSpPr/>
          <p:nvPr/>
        </p:nvCxnSpPr>
        <p:spPr>
          <a:xfrm>
            <a:off x="7623576" y="107980"/>
            <a:ext cx="0" cy="1375288"/>
          </a:xfrm>
          <a:prstGeom prst="line">
            <a:avLst/>
          </a:prstGeom>
          <a:noFill/>
          <a:ln w="19050" cap="flat">
            <a:solidFill>
              <a:srgbClr val="1A77B5">
                <a:alpha val="59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1" name="Straight Connector 320"/>
          <p:cNvCxnSpPr/>
          <p:nvPr/>
        </p:nvCxnSpPr>
        <p:spPr>
          <a:xfrm flipV="1">
            <a:off x="2826601" y="3694176"/>
            <a:ext cx="0" cy="50159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3" name="Straight Connector 322"/>
          <p:cNvCxnSpPr/>
          <p:nvPr/>
        </p:nvCxnSpPr>
        <p:spPr>
          <a:xfrm flipV="1">
            <a:off x="4034157" y="3755435"/>
            <a:ext cx="0" cy="42729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4" name="Straight Connector 323"/>
          <p:cNvCxnSpPr/>
          <p:nvPr/>
        </p:nvCxnSpPr>
        <p:spPr>
          <a:xfrm flipV="1">
            <a:off x="5250852" y="3715264"/>
            <a:ext cx="0" cy="131741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5" name="Straight Connector 324"/>
          <p:cNvCxnSpPr>
            <a:endCxn id="137" idx="2"/>
          </p:cNvCxnSpPr>
          <p:nvPr/>
        </p:nvCxnSpPr>
        <p:spPr>
          <a:xfrm flipV="1">
            <a:off x="6414508" y="3833580"/>
            <a:ext cx="0" cy="35718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6" name="Straight Connector 325"/>
          <p:cNvCxnSpPr/>
          <p:nvPr/>
        </p:nvCxnSpPr>
        <p:spPr>
          <a:xfrm flipV="1">
            <a:off x="7487687" y="2600682"/>
            <a:ext cx="0" cy="277943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7" name="Straight Connector 326"/>
          <p:cNvCxnSpPr/>
          <p:nvPr/>
        </p:nvCxnSpPr>
        <p:spPr>
          <a:xfrm flipH="1">
            <a:off x="1897811" y="4613134"/>
            <a:ext cx="45360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Connector 327"/>
          <p:cNvCxnSpPr/>
          <p:nvPr/>
        </p:nvCxnSpPr>
        <p:spPr>
          <a:xfrm flipH="1">
            <a:off x="1887719" y="5380120"/>
            <a:ext cx="299770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9" name="Straight Connector 328"/>
          <p:cNvCxnSpPr/>
          <p:nvPr/>
        </p:nvCxnSpPr>
        <p:spPr>
          <a:xfrm>
            <a:off x="7619033" y="7417839"/>
            <a:ext cx="0" cy="246153"/>
          </a:xfrm>
          <a:prstGeom prst="line">
            <a:avLst/>
          </a:prstGeom>
          <a:noFill/>
          <a:ln w="19050" cap="flat">
            <a:solidFill>
              <a:srgbClr val="1A77B5">
                <a:alpha val="59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1" name="Straight Connector 330"/>
          <p:cNvCxnSpPr/>
          <p:nvPr/>
        </p:nvCxnSpPr>
        <p:spPr>
          <a:xfrm>
            <a:off x="1792728" y="7417839"/>
            <a:ext cx="0" cy="242984"/>
          </a:xfrm>
          <a:prstGeom prst="line">
            <a:avLst/>
          </a:prstGeom>
          <a:noFill/>
          <a:ln w="19050" cap="flat">
            <a:solidFill>
              <a:srgbClr val="1A77B5">
                <a:alpha val="59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5" name="Straight Connector 334"/>
          <p:cNvCxnSpPr/>
          <p:nvPr/>
        </p:nvCxnSpPr>
        <p:spPr>
          <a:xfrm flipH="1">
            <a:off x="1897812" y="3085777"/>
            <a:ext cx="56072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4" name="Shape 164"/>
          <p:cNvSpPr/>
          <p:nvPr/>
        </p:nvSpPr>
        <p:spPr>
          <a:xfrm>
            <a:off x="637635" y="6507869"/>
            <a:ext cx="751833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Infrastructure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5147" y="6133361"/>
            <a:ext cx="923247" cy="1286397"/>
            <a:chOff x="415147" y="6133361"/>
            <a:chExt cx="923247" cy="1286397"/>
          </a:xfrm>
        </p:grpSpPr>
        <p:sp>
          <p:nvSpPr>
            <p:cNvPr id="152" name="Shape 162"/>
            <p:cNvSpPr/>
            <p:nvPr/>
          </p:nvSpPr>
          <p:spPr>
            <a:xfrm>
              <a:off x="415147" y="6133361"/>
              <a:ext cx="514650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161" name="Shape 163"/>
            <p:cNvSpPr/>
            <p:nvPr/>
          </p:nvSpPr>
          <p:spPr>
            <a:xfrm>
              <a:off x="626100" y="6328545"/>
              <a:ext cx="644428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169" name="Shape 165"/>
            <p:cNvSpPr/>
            <p:nvPr/>
          </p:nvSpPr>
          <p:spPr>
            <a:xfrm>
              <a:off x="626100" y="6848568"/>
              <a:ext cx="712294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170" name="Shape 166"/>
            <p:cNvSpPr/>
            <p:nvPr/>
          </p:nvSpPr>
          <p:spPr>
            <a:xfrm>
              <a:off x="626100" y="6671538"/>
              <a:ext cx="599432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171" name="Shape 168"/>
            <p:cNvSpPr/>
            <p:nvPr/>
          </p:nvSpPr>
          <p:spPr>
            <a:xfrm>
              <a:off x="626100" y="7005298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172" name="Shape 171"/>
            <p:cNvSpPr/>
            <p:nvPr/>
          </p:nvSpPr>
          <p:spPr>
            <a:xfrm>
              <a:off x="442694" y="6355295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hape 172"/>
            <p:cNvSpPr/>
            <p:nvPr/>
          </p:nvSpPr>
          <p:spPr>
            <a:xfrm>
              <a:off x="442695" y="6524311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Shape 173"/>
            <p:cNvSpPr/>
            <p:nvPr/>
          </p:nvSpPr>
          <p:spPr>
            <a:xfrm>
              <a:off x="442695" y="6693327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hape 174"/>
            <p:cNvSpPr/>
            <p:nvPr/>
          </p:nvSpPr>
          <p:spPr>
            <a:xfrm>
              <a:off x="442695" y="6855780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hape 176"/>
            <p:cNvSpPr/>
            <p:nvPr/>
          </p:nvSpPr>
          <p:spPr>
            <a:xfrm>
              <a:off x="435600" y="7010655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69"/>
            <p:cNvSpPr/>
            <p:nvPr/>
          </p:nvSpPr>
          <p:spPr>
            <a:xfrm>
              <a:off x="626100" y="7147422"/>
              <a:ext cx="57868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Capabilities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sp>
          <p:nvSpPr>
            <p:cNvPr id="193" name="Shape 177"/>
            <p:cNvSpPr/>
            <p:nvPr/>
          </p:nvSpPr>
          <p:spPr>
            <a:xfrm>
              <a:off x="435600" y="7158299"/>
              <a:ext cx="166587" cy="108808"/>
            </a:xfrm>
            <a:prstGeom prst="rect">
              <a:avLst/>
            </a:prstGeom>
            <a:solidFill>
              <a:srgbClr val="A822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Shape 169"/>
            <p:cNvSpPr/>
            <p:nvPr/>
          </p:nvSpPr>
          <p:spPr>
            <a:xfrm>
              <a:off x="629275" y="7296647"/>
              <a:ext cx="22923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sp>
          <p:nvSpPr>
            <p:cNvPr id="198" name="Shape 177"/>
            <p:cNvSpPr/>
            <p:nvPr/>
          </p:nvSpPr>
          <p:spPr>
            <a:xfrm>
              <a:off x="438775" y="7307524"/>
              <a:ext cx="166587" cy="108808"/>
            </a:xfrm>
            <a:prstGeom prst="rect">
              <a:avLst/>
            </a:pr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99" name="_-41.png"/>
          <p:cNvPicPr/>
          <p:nvPr/>
        </p:nvPicPr>
        <p:blipFill>
          <a:blip r:embed="rId18">
            <a:extLst/>
          </a:blip>
          <a:srcRect l="21704" t="15445" r="21704" b="15445"/>
          <a:stretch>
            <a:fillRect/>
          </a:stretch>
        </p:blipFill>
        <p:spPr>
          <a:xfrm>
            <a:off x="5032021" y="2859396"/>
            <a:ext cx="400239" cy="48876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5528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Custom</PresentationFormat>
  <Paragraphs>90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2017-12-14T20:02:11Z</dcterms:modified>
  <cp:category/>
</cp:coreProperties>
</file>