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279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738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818"/>
  </p:normalViewPr>
  <p:slideViewPr>
    <p:cSldViewPr snapToGrid="0">
      <p:cViewPr>
        <p:scale>
          <a:sx n="118" d="100"/>
          <a:sy n="118" d="100"/>
        </p:scale>
        <p:origin x="96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9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DEVOPS </a:t>
            </a:r>
            <a:r>
              <a:rPr lang="en-US" sz="2400" dirty="0" smtClean="0"/>
              <a:t>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DevOps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May 22</a:t>
            </a:r>
            <a:r>
              <a:rPr kumimoji="0" lang="en-US" sz="120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2017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7993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1"/>
          <p:cNvSpPr/>
          <p:nvPr/>
        </p:nvSpPr>
        <p:spPr>
          <a:xfrm>
            <a:off x="694266" y="790751"/>
            <a:ext cx="8847667" cy="6456127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15" y="6323384"/>
            <a:ext cx="972906" cy="80433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91" y="5658523"/>
            <a:ext cx="816032" cy="7239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03" y="1301988"/>
            <a:ext cx="817739" cy="8043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62" y="746675"/>
            <a:ext cx="849019" cy="80433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91" y="1284926"/>
            <a:ext cx="795396" cy="80433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42" y="2321217"/>
            <a:ext cx="889000" cy="804333"/>
          </a:xfrm>
          <a:prstGeom prst="rect">
            <a:avLst/>
          </a:prstGeom>
        </p:spPr>
      </p:pic>
      <p:grpSp>
        <p:nvGrpSpPr>
          <p:cNvPr id="124" name="Group 449"/>
          <p:cNvGrpSpPr/>
          <p:nvPr/>
        </p:nvGrpSpPr>
        <p:grpSpPr>
          <a:xfrm>
            <a:off x="4286438" y="3156055"/>
            <a:ext cx="868089" cy="914650"/>
            <a:chOff x="55974" y="0"/>
            <a:chExt cx="986879" cy="1039812"/>
          </a:xfrm>
        </p:grpSpPr>
        <p:sp>
          <p:nvSpPr>
            <p:cNvPr id="126" name="Shape 445"/>
            <p:cNvSpPr/>
            <p:nvPr/>
          </p:nvSpPr>
          <p:spPr>
            <a:xfrm>
              <a:off x="195798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7" name="Group 448"/>
            <p:cNvGrpSpPr/>
            <p:nvPr/>
          </p:nvGrpSpPr>
          <p:grpSpPr>
            <a:xfrm>
              <a:off x="55974" y="114432"/>
              <a:ext cx="986881" cy="925381"/>
              <a:chOff x="70279" y="114432"/>
              <a:chExt cx="986879" cy="925380"/>
            </a:xfrm>
          </p:grpSpPr>
          <p:sp>
            <p:nvSpPr>
              <p:cNvPr id="128" name="Shape 446"/>
              <p:cNvSpPr/>
              <p:nvPr/>
            </p:nvSpPr>
            <p:spPr>
              <a:xfrm>
                <a:off x="70279" y="707231"/>
                <a:ext cx="98688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COLLABORATIVE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DEVELOPMENT</a:t>
                </a:r>
              </a:p>
            </p:txBody>
          </p:sp>
          <p:pic>
            <p:nvPicPr>
              <p:cNvPr id="129" name="_-27.png"/>
              <p:cNvPicPr/>
              <p:nvPr/>
            </p:nvPicPr>
            <p:blipFill>
              <a:blip r:embed="rId8">
                <a:extLst/>
              </a:blip>
              <a:srcRect l="18741" t="16180" r="17893" b="21307"/>
              <a:stretch>
                <a:fillRect/>
              </a:stretch>
            </p:blipFill>
            <p:spPr>
              <a:xfrm>
                <a:off x="342648" y="114432"/>
                <a:ext cx="448139" cy="44210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30" name="Group 129"/>
          <p:cNvGrpSpPr/>
          <p:nvPr/>
        </p:nvGrpSpPr>
        <p:grpSpPr>
          <a:xfrm>
            <a:off x="6365416" y="4234689"/>
            <a:ext cx="655672" cy="838686"/>
            <a:chOff x="9627709" y="5120793"/>
            <a:chExt cx="745396" cy="953453"/>
          </a:xfrm>
        </p:grpSpPr>
        <p:grpSp>
          <p:nvGrpSpPr>
            <p:cNvPr id="131" name="Group 414"/>
            <p:cNvGrpSpPr/>
            <p:nvPr/>
          </p:nvGrpSpPr>
          <p:grpSpPr>
            <a:xfrm>
              <a:off x="9627709" y="5120793"/>
              <a:ext cx="745396" cy="953453"/>
              <a:chOff x="-9491" y="0"/>
              <a:chExt cx="745395" cy="953452"/>
            </a:xfrm>
          </p:grpSpPr>
          <p:sp>
            <p:nvSpPr>
              <p:cNvPr id="134" name="Shape 410"/>
              <p:cNvSpPr/>
              <p:nvPr/>
            </p:nvSpPr>
            <p:spPr>
              <a:xfrm>
                <a:off x="456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4773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 412"/>
              <p:cNvSpPr/>
              <p:nvPr/>
            </p:nvSpPr>
            <p:spPr>
              <a:xfrm>
                <a:off x="-9491" y="707231"/>
                <a:ext cx="745395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ARTIFACT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640" y="5153834"/>
              <a:ext cx="615930" cy="645733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5943325" y="2887790"/>
            <a:ext cx="1188672" cy="838686"/>
            <a:chOff x="6540929" y="4663594"/>
            <a:chExt cx="1351332" cy="953453"/>
          </a:xfrm>
        </p:grpSpPr>
        <p:grpSp>
          <p:nvGrpSpPr>
            <p:cNvPr id="148" name="Group 414"/>
            <p:cNvGrpSpPr/>
            <p:nvPr/>
          </p:nvGrpSpPr>
          <p:grpSpPr>
            <a:xfrm>
              <a:off x="6540929" y="4663594"/>
              <a:ext cx="1351332" cy="953453"/>
              <a:chOff x="-312459" y="0"/>
              <a:chExt cx="1351331" cy="953452"/>
            </a:xfrm>
          </p:grpSpPr>
          <p:sp>
            <p:nvSpPr>
              <p:cNvPr id="165" name="Shape 410"/>
              <p:cNvSpPr/>
              <p:nvPr/>
            </p:nvSpPr>
            <p:spPr>
              <a:xfrm>
                <a:off x="456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4773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 412"/>
              <p:cNvSpPr/>
              <p:nvPr/>
            </p:nvSpPr>
            <p:spPr>
              <a:xfrm>
                <a:off x="-312459" y="707231"/>
                <a:ext cx="1351331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BUILD, TEST, &amp;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CONTINOUS INTEGRATION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715" y="4701078"/>
              <a:ext cx="611678" cy="596637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/>
        </p:nvGrpSpPr>
        <p:grpSpPr>
          <a:xfrm>
            <a:off x="5477325" y="1945996"/>
            <a:ext cx="622104" cy="838686"/>
            <a:chOff x="9504652" y="3882197"/>
            <a:chExt cx="707234" cy="953453"/>
          </a:xfrm>
        </p:grpSpPr>
        <p:grpSp>
          <p:nvGrpSpPr>
            <p:cNvPr id="168" name="Group 414"/>
            <p:cNvGrpSpPr/>
            <p:nvPr/>
          </p:nvGrpSpPr>
          <p:grpSpPr>
            <a:xfrm>
              <a:off x="9504652" y="3882197"/>
              <a:ext cx="707234" cy="953453"/>
              <a:chOff x="456" y="0"/>
              <a:chExt cx="707233" cy="953452"/>
            </a:xfrm>
          </p:grpSpPr>
          <p:sp>
            <p:nvSpPr>
              <p:cNvPr id="170" name="Shape 410"/>
              <p:cNvSpPr/>
              <p:nvPr/>
            </p:nvSpPr>
            <p:spPr>
              <a:xfrm>
                <a:off x="456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4773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1" name="Shape 412"/>
              <p:cNvSpPr/>
              <p:nvPr/>
            </p:nvSpPr>
            <p:spPr>
              <a:xfrm>
                <a:off x="169243" y="707231"/>
                <a:ext cx="387926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CODE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EDITOR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2912" y="3941064"/>
              <a:ext cx="475488" cy="554736"/>
            </a:xfrm>
            <a:prstGeom prst="rect">
              <a:avLst/>
            </a:prstGeom>
          </p:spPr>
        </p:pic>
      </p:grpSp>
      <p:grpSp>
        <p:nvGrpSpPr>
          <p:cNvPr id="172" name="Group 369"/>
          <p:cNvGrpSpPr/>
          <p:nvPr/>
        </p:nvGrpSpPr>
        <p:grpSpPr>
          <a:xfrm>
            <a:off x="3335652" y="5118103"/>
            <a:ext cx="702205" cy="846790"/>
            <a:chOff x="89966" y="0"/>
            <a:chExt cx="798295" cy="962665"/>
          </a:xfrm>
        </p:grpSpPr>
        <p:sp>
          <p:nvSpPr>
            <p:cNvPr id="173" name="Shape 365"/>
            <p:cNvSpPr/>
            <p:nvPr/>
          </p:nvSpPr>
          <p:spPr>
            <a:xfrm>
              <a:off x="12567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74" name="Group 368"/>
            <p:cNvGrpSpPr/>
            <p:nvPr/>
          </p:nvGrpSpPr>
          <p:grpSpPr>
            <a:xfrm>
              <a:off x="89966" y="196059"/>
              <a:ext cx="798295" cy="766606"/>
              <a:chOff x="102386" y="186846"/>
              <a:chExt cx="798294" cy="766605"/>
            </a:xfrm>
          </p:grpSpPr>
          <p:pic>
            <p:nvPicPr>
              <p:cNvPr id="175" name="_-14.png"/>
              <p:cNvPicPr/>
              <p:nvPr/>
            </p:nvPicPr>
            <p:blipFill>
              <a:blip r:embed="rId12">
                <a:extLst/>
              </a:blip>
              <a:srcRect l="17420" t="26419" r="17420" b="26419"/>
              <a:stretch>
                <a:fillRect/>
              </a:stretch>
            </p:blipFill>
            <p:spPr>
              <a:xfrm>
                <a:off x="256384" y="186846"/>
                <a:ext cx="460826" cy="3335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6" name="Shape 367"/>
              <p:cNvSpPr/>
              <p:nvPr/>
            </p:nvSpPr>
            <p:spPr>
              <a:xfrm>
                <a:off x="102386" y="707231"/>
                <a:ext cx="798294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MONITORING &amp; 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METRICS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177" name="Group 512"/>
          <p:cNvGrpSpPr/>
          <p:nvPr/>
        </p:nvGrpSpPr>
        <p:grpSpPr>
          <a:xfrm>
            <a:off x="3340411" y="1972494"/>
            <a:ext cx="622103" cy="830264"/>
            <a:chOff x="13800" y="0"/>
            <a:chExt cx="707232" cy="943878"/>
          </a:xfrm>
        </p:grpSpPr>
        <p:sp>
          <p:nvSpPr>
            <p:cNvPr id="178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79" name="Group 511"/>
            <p:cNvGrpSpPr/>
            <p:nvPr/>
          </p:nvGrpSpPr>
          <p:grpSpPr>
            <a:xfrm>
              <a:off x="74067" y="209572"/>
              <a:ext cx="586698" cy="734306"/>
              <a:chOff x="82684" y="209572"/>
              <a:chExt cx="586697" cy="734304"/>
            </a:xfrm>
          </p:grpSpPr>
          <p:sp>
            <p:nvSpPr>
              <p:cNvPr id="180" name="Shape 509"/>
              <p:cNvSpPr/>
              <p:nvPr/>
            </p:nvSpPr>
            <p:spPr>
              <a:xfrm>
                <a:off x="82684" y="697656"/>
                <a:ext cx="586697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USAGE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ANALYTICS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181" name="_-43.png"/>
              <p:cNvPicPr/>
              <p:nvPr/>
            </p:nvPicPr>
            <p:blipFill>
              <a:blip r:embed="rId13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83" name="Group 182"/>
          <p:cNvGrpSpPr/>
          <p:nvPr/>
        </p:nvGrpSpPr>
        <p:grpSpPr>
          <a:xfrm>
            <a:off x="2447093" y="2896985"/>
            <a:ext cx="1033954" cy="820297"/>
            <a:chOff x="6223866" y="5042896"/>
            <a:chExt cx="1175442" cy="932548"/>
          </a:xfrm>
        </p:grpSpPr>
        <p:grpSp>
          <p:nvGrpSpPr>
            <p:cNvPr id="184" name="Group 379"/>
            <p:cNvGrpSpPr/>
            <p:nvPr/>
          </p:nvGrpSpPr>
          <p:grpSpPr>
            <a:xfrm>
              <a:off x="6223866" y="5042896"/>
              <a:ext cx="1175442" cy="932548"/>
              <a:chOff x="-1" y="0"/>
              <a:chExt cx="1175441" cy="932547"/>
            </a:xfrm>
          </p:grpSpPr>
          <p:sp>
            <p:nvSpPr>
              <p:cNvPr id="186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7" name="Shape 377"/>
              <p:cNvSpPr/>
              <p:nvPr/>
            </p:nvSpPr>
            <p:spPr>
              <a:xfrm>
                <a:off x="-1" y="716447"/>
                <a:ext cx="1175441" cy="21610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IT SERVICE 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989" y="5070532"/>
              <a:ext cx="579120" cy="615696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2504624" y="4231978"/>
            <a:ext cx="1033954" cy="820297"/>
            <a:chOff x="8267699" y="4785202"/>
            <a:chExt cx="1175442" cy="932548"/>
          </a:xfrm>
        </p:grpSpPr>
        <p:grpSp>
          <p:nvGrpSpPr>
            <p:cNvPr id="189" name="Group 379"/>
            <p:cNvGrpSpPr/>
            <p:nvPr/>
          </p:nvGrpSpPr>
          <p:grpSpPr>
            <a:xfrm>
              <a:off x="8267699" y="4785202"/>
              <a:ext cx="1175442" cy="932548"/>
              <a:chOff x="-1" y="0"/>
              <a:chExt cx="1175441" cy="932547"/>
            </a:xfrm>
          </p:grpSpPr>
          <p:sp>
            <p:nvSpPr>
              <p:cNvPr id="191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2" name="Shape 377"/>
              <p:cNvSpPr/>
              <p:nvPr/>
            </p:nvSpPr>
            <p:spPr>
              <a:xfrm>
                <a:off x="-1" y="716447"/>
                <a:ext cx="1175441" cy="21610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ALERT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NOTIFICATION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9640" y="4818842"/>
              <a:ext cx="518160" cy="56083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4209315" y="5537941"/>
            <a:ext cx="1033954" cy="720835"/>
            <a:chOff x="7030201" y="5014653"/>
            <a:chExt cx="1175442" cy="819475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496" y="5014653"/>
              <a:ext cx="670560" cy="646176"/>
            </a:xfrm>
            <a:prstGeom prst="rect">
              <a:avLst/>
            </a:prstGeom>
          </p:spPr>
        </p:pic>
        <p:sp>
          <p:nvSpPr>
            <p:cNvPr id="194" name="Shape 377"/>
            <p:cNvSpPr/>
            <p:nvPr/>
          </p:nvSpPr>
          <p:spPr>
            <a:xfrm>
              <a:off x="7030201" y="5618028"/>
              <a:ext cx="1175442" cy="2161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RUNTIME &amp; CONTAINERS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pic>
        <p:nvPicPr>
          <p:cNvPr id="195" name="Picture 19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07" y="1473823"/>
            <a:ext cx="815058" cy="841869"/>
          </a:xfrm>
          <a:prstGeom prst="rect">
            <a:avLst/>
          </a:prstGeom>
        </p:spPr>
      </p:pic>
      <p:grpSp>
        <p:nvGrpSpPr>
          <p:cNvPr id="196" name="Group 193"/>
          <p:cNvGrpSpPr/>
          <p:nvPr/>
        </p:nvGrpSpPr>
        <p:grpSpPr>
          <a:xfrm>
            <a:off x="997391" y="3541731"/>
            <a:ext cx="622102" cy="802938"/>
            <a:chOff x="8826" y="0"/>
            <a:chExt cx="707231" cy="912812"/>
          </a:xfrm>
        </p:grpSpPr>
        <p:grpSp>
          <p:nvGrpSpPr>
            <p:cNvPr id="197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99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_-02.png"/>
              <p:cNvPicPr/>
              <p:nvPr/>
            </p:nvPicPr>
            <p:blipFill>
              <a:blip r:embed="rId18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98" name="Shape 192"/>
            <p:cNvSpPr/>
            <p:nvPr/>
          </p:nvSpPr>
          <p:spPr>
            <a:xfrm>
              <a:off x="166836" y="707231"/>
              <a:ext cx="373559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201" name="Group 338"/>
          <p:cNvGrpSpPr/>
          <p:nvPr/>
        </p:nvGrpSpPr>
        <p:grpSpPr>
          <a:xfrm>
            <a:off x="8263823" y="3607460"/>
            <a:ext cx="807958" cy="846790"/>
            <a:chOff x="94510" y="0"/>
            <a:chExt cx="918520" cy="962665"/>
          </a:xfrm>
        </p:grpSpPr>
        <p:sp>
          <p:nvSpPr>
            <p:cNvPr id="202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3" name="Group 337"/>
            <p:cNvGrpSpPr/>
            <p:nvPr/>
          </p:nvGrpSpPr>
          <p:grpSpPr>
            <a:xfrm>
              <a:off x="94510" y="184181"/>
              <a:ext cx="918520" cy="778484"/>
              <a:chOff x="108950" y="174968"/>
              <a:chExt cx="918519" cy="778483"/>
            </a:xfrm>
          </p:grpSpPr>
          <p:pic>
            <p:nvPicPr>
              <p:cNvPr id="204" name="_-35.png"/>
              <p:cNvPicPr/>
              <p:nvPr/>
            </p:nvPicPr>
            <p:blipFill>
              <a:blip r:embed="rId19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5" name="Shape 336"/>
              <p:cNvSpPr/>
              <p:nvPr/>
            </p:nvSpPr>
            <p:spPr>
              <a:xfrm>
                <a:off x="108950" y="707231"/>
                <a:ext cx="91851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USER </a:t>
                </a:r>
                <a:r>
                  <a:rPr sz="800" b="1" dirty="0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grpSp>
        <p:nvGrpSpPr>
          <p:cNvPr id="206" name="Group 281"/>
          <p:cNvGrpSpPr/>
          <p:nvPr/>
        </p:nvGrpSpPr>
        <p:grpSpPr>
          <a:xfrm>
            <a:off x="7343687" y="2232861"/>
            <a:ext cx="1036837" cy="923291"/>
            <a:chOff x="67964" y="0"/>
            <a:chExt cx="1178718" cy="1049635"/>
          </a:xfrm>
        </p:grpSpPr>
        <p:sp>
          <p:nvSpPr>
            <p:cNvPr id="207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8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09" name="_-11.png"/>
              <p:cNvPicPr/>
              <p:nvPr/>
            </p:nvPicPr>
            <p:blipFill>
              <a:blip r:embed="rId20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0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sp>
        <p:nvSpPr>
          <p:cNvPr id="211" name="Shape 161"/>
          <p:cNvSpPr/>
          <p:nvPr/>
        </p:nvSpPr>
        <p:spPr>
          <a:xfrm rot="5400000">
            <a:off x="3609703" y="4852230"/>
            <a:ext cx="2249696" cy="69262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212" name="Shape 63"/>
          <p:cNvSpPr/>
          <p:nvPr/>
        </p:nvSpPr>
        <p:spPr>
          <a:xfrm>
            <a:off x="716928" y="783030"/>
            <a:ext cx="946770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213" name="Shape 64"/>
          <p:cNvSpPr/>
          <p:nvPr/>
        </p:nvSpPr>
        <p:spPr>
          <a:xfrm>
            <a:off x="1893319" y="799787"/>
            <a:ext cx="1020875" cy="1353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PROVIDER CLOUD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14" name="Shape 65"/>
          <p:cNvSpPr/>
          <p:nvPr/>
        </p:nvSpPr>
        <p:spPr>
          <a:xfrm>
            <a:off x="7871252" y="791496"/>
            <a:ext cx="1402304" cy="203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ENTERPRISE NETWORK</a:t>
            </a:r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1847219" y="777751"/>
            <a:ext cx="0" cy="6446784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7" name="Straight Connector 216"/>
          <p:cNvCxnSpPr/>
          <p:nvPr/>
        </p:nvCxnSpPr>
        <p:spPr>
          <a:xfrm flipV="1">
            <a:off x="7825771" y="778878"/>
            <a:ext cx="0" cy="1395873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Connector 217"/>
          <p:cNvCxnSpPr/>
          <p:nvPr/>
        </p:nvCxnSpPr>
        <p:spPr>
          <a:xfrm flipV="1">
            <a:off x="7806152" y="3238895"/>
            <a:ext cx="0" cy="401543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9" name="Group 218"/>
          <p:cNvGrpSpPr/>
          <p:nvPr/>
        </p:nvGrpSpPr>
        <p:grpSpPr>
          <a:xfrm>
            <a:off x="5807623" y="1462827"/>
            <a:ext cx="1033954" cy="736942"/>
            <a:chOff x="8332643" y="3819398"/>
            <a:chExt cx="1175442" cy="837787"/>
          </a:xfrm>
        </p:grpSpPr>
        <p:sp>
          <p:nvSpPr>
            <p:cNvPr id="220" name="Shape 377"/>
            <p:cNvSpPr/>
            <p:nvPr/>
          </p:nvSpPr>
          <p:spPr>
            <a:xfrm>
              <a:off x="8332643" y="4441085"/>
              <a:ext cx="1175442" cy="2161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SOURCE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CONTROL</a:t>
              </a:r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200" y="3819398"/>
              <a:ext cx="609600" cy="682752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95" y="3740430"/>
            <a:ext cx="153200" cy="47396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60" y="4770574"/>
            <a:ext cx="332730" cy="34631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35" y="5452023"/>
            <a:ext cx="386080" cy="19304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61" y="5600973"/>
            <a:ext cx="359418" cy="20376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24" y="5100853"/>
            <a:ext cx="333203" cy="30618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52" y="3714663"/>
            <a:ext cx="160867" cy="52549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65" y="2430410"/>
            <a:ext cx="359269" cy="41289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77" y="1914445"/>
            <a:ext cx="509411" cy="17159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40" y="1866036"/>
            <a:ext cx="436028" cy="197360"/>
          </a:xfrm>
          <a:prstGeom prst="rect">
            <a:avLst/>
          </a:prstGeom>
        </p:spPr>
      </p:pic>
      <p:grpSp>
        <p:nvGrpSpPr>
          <p:cNvPr id="222" name="Group 444"/>
          <p:cNvGrpSpPr/>
          <p:nvPr/>
        </p:nvGrpSpPr>
        <p:grpSpPr>
          <a:xfrm>
            <a:off x="5319183" y="5166062"/>
            <a:ext cx="786808" cy="830692"/>
            <a:chOff x="-1545" y="9088"/>
            <a:chExt cx="894475" cy="944365"/>
          </a:xfrm>
        </p:grpSpPr>
        <p:sp>
          <p:nvSpPr>
            <p:cNvPr id="223" name="Shape 440"/>
            <p:cNvSpPr/>
            <p:nvPr/>
          </p:nvSpPr>
          <p:spPr>
            <a:xfrm>
              <a:off x="103470" y="9088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4" name="Group 443"/>
            <p:cNvGrpSpPr/>
            <p:nvPr/>
          </p:nvGrpSpPr>
          <p:grpSpPr>
            <a:xfrm>
              <a:off x="-1545" y="160490"/>
              <a:ext cx="894475" cy="792963"/>
              <a:chOff x="9517" y="160490"/>
              <a:chExt cx="894474" cy="792961"/>
            </a:xfrm>
          </p:grpSpPr>
          <p:sp>
            <p:nvSpPr>
              <p:cNvPr id="225" name="Shape 441"/>
              <p:cNvSpPr/>
              <p:nvPr/>
            </p:nvSpPr>
            <p:spPr>
              <a:xfrm>
                <a:off x="9517" y="707231"/>
                <a:ext cx="894474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DEPLOYMENT</a:t>
                </a:r>
                <a:endPara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ORCHESTRATION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pic>
            <p:nvPicPr>
              <p:cNvPr id="226" name="_-28.png"/>
              <p:cNvPicPr/>
              <p:nvPr/>
            </p:nvPicPr>
            <p:blipFill>
              <a:blip r:embed="rId31">
                <a:extLst/>
              </a:blip>
              <a:srcRect l="21740" t="22692" r="15692" b="17754"/>
              <a:stretch>
                <a:fillRect/>
              </a:stretch>
            </p:blipFill>
            <p:spPr>
              <a:xfrm>
                <a:off x="256900" y="160490"/>
                <a:ext cx="442495" cy="42117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27" name="Group 486"/>
          <p:cNvGrpSpPr/>
          <p:nvPr/>
        </p:nvGrpSpPr>
        <p:grpSpPr>
          <a:xfrm>
            <a:off x="4412330" y="4123843"/>
            <a:ext cx="622102" cy="799056"/>
            <a:chOff x="0" y="0"/>
            <a:chExt cx="707231" cy="908399"/>
          </a:xfrm>
        </p:grpSpPr>
        <p:sp>
          <p:nvSpPr>
            <p:cNvPr id="228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9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230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231" name="_-46.png"/>
              <p:cNvPicPr/>
              <p:nvPr/>
            </p:nvPicPr>
            <p:blipFill>
              <a:blip r:embed="rId32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32" name="Group 199"/>
          <p:cNvGrpSpPr/>
          <p:nvPr/>
        </p:nvGrpSpPr>
        <p:grpSpPr>
          <a:xfrm>
            <a:off x="4428968" y="4852498"/>
            <a:ext cx="622104" cy="838686"/>
            <a:chOff x="75417" y="0"/>
            <a:chExt cx="707232" cy="953452"/>
          </a:xfrm>
        </p:grpSpPr>
        <p:sp>
          <p:nvSpPr>
            <p:cNvPr id="233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4" name="Group 198"/>
            <p:cNvGrpSpPr/>
            <p:nvPr/>
          </p:nvGrpSpPr>
          <p:grpSpPr>
            <a:xfrm>
              <a:off x="80931" y="160392"/>
              <a:ext cx="695701" cy="793060"/>
              <a:chOff x="91465" y="160392"/>
              <a:chExt cx="695699" cy="793059"/>
            </a:xfrm>
          </p:grpSpPr>
          <p:pic>
            <p:nvPicPr>
              <p:cNvPr id="235" name="_-03.png"/>
              <p:cNvPicPr/>
              <p:nvPr/>
            </p:nvPicPr>
            <p:blipFill>
              <a:blip r:embed="rId33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6" name="Shape 197"/>
              <p:cNvSpPr/>
              <p:nvPr/>
            </p:nvSpPr>
            <p:spPr>
              <a:xfrm>
                <a:off x="91465" y="707231"/>
                <a:ext cx="69569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08" y="5589802"/>
            <a:ext cx="868314" cy="804333"/>
          </a:xfrm>
          <a:prstGeom prst="rect">
            <a:avLst/>
          </a:prstGeom>
        </p:spPr>
      </p:pic>
      <p:grpSp>
        <p:nvGrpSpPr>
          <p:cNvPr id="237" name="Group 236"/>
          <p:cNvGrpSpPr/>
          <p:nvPr/>
        </p:nvGrpSpPr>
        <p:grpSpPr>
          <a:xfrm>
            <a:off x="4974269" y="3118703"/>
            <a:ext cx="234924" cy="241546"/>
            <a:chOff x="369887" y="1936316"/>
            <a:chExt cx="267071" cy="274600"/>
          </a:xfrm>
        </p:grpSpPr>
        <p:sp>
          <p:nvSpPr>
            <p:cNvPr id="238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849988" y="1493412"/>
            <a:ext cx="234924" cy="241546"/>
            <a:chOff x="886727" y="1934351"/>
            <a:chExt cx="267071" cy="274600"/>
          </a:xfrm>
        </p:grpSpPr>
        <p:sp>
          <p:nvSpPr>
            <p:cNvPr id="241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788377" y="1696224"/>
            <a:ext cx="234923" cy="241546"/>
            <a:chOff x="1403567" y="1936316"/>
            <a:chExt cx="267070" cy="274600"/>
          </a:xfrm>
        </p:grpSpPr>
        <p:sp>
          <p:nvSpPr>
            <p:cNvPr id="244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6324600" y="1396842"/>
            <a:ext cx="234923" cy="241546"/>
            <a:chOff x="1920407" y="1936316"/>
            <a:chExt cx="267070" cy="274600"/>
          </a:xfrm>
        </p:grpSpPr>
        <p:sp>
          <p:nvSpPr>
            <p:cNvPr id="247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726766" y="2730448"/>
            <a:ext cx="234923" cy="241546"/>
            <a:chOff x="2437247" y="1936316"/>
            <a:chExt cx="267070" cy="274600"/>
          </a:xfrm>
        </p:grpSpPr>
        <p:sp>
          <p:nvSpPr>
            <p:cNvPr id="250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865942" y="4076408"/>
            <a:ext cx="234924" cy="241546"/>
            <a:chOff x="369887" y="2407009"/>
            <a:chExt cx="267071" cy="274600"/>
          </a:xfrm>
        </p:grpSpPr>
        <p:sp>
          <p:nvSpPr>
            <p:cNvPr id="253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6017251" y="3977411"/>
            <a:ext cx="234924" cy="241546"/>
            <a:chOff x="886727" y="2405044"/>
            <a:chExt cx="267071" cy="274600"/>
          </a:xfrm>
        </p:grpSpPr>
        <p:sp>
          <p:nvSpPr>
            <p:cNvPr id="256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920762" y="5044586"/>
            <a:ext cx="234923" cy="241546"/>
            <a:chOff x="1403567" y="2407009"/>
            <a:chExt cx="267070" cy="274600"/>
          </a:xfrm>
        </p:grpSpPr>
        <p:sp>
          <p:nvSpPr>
            <p:cNvPr id="259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45463" y="4754132"/>
            <a:ext cx="234923" cy="241546"/>
            <a:chOff x="1920407" y="2407009"/>
            <a:chExt cx="267070" cy="274600"/>
          </a:xfrm>
        </p:grpSpPr>
        <p:sp>
          <p:nvSpPr>
            <p:cNvPr id="262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4968135" y="4054065"/>
            <a:ext cx="234923" cy="241546"/>
            <a:chOff x="2437247" y="2407009"/>
            <a:chExt cx="267070" cy="274600"/>
          </a:xfrm>
        </p:grpSpPr>
        <p:sp>
          <p:nvSpPr>
            <p:cNvPr id="265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004058" y="5834887"/>
            <a:ext cx="234924" cy="241546"/>
            <a:chOff x="369887" y="2899055"/>
            <a:chExt cx="267071" cy="274600"/>
          </a:xfrm>
        </p:grpSpPr>
        <p:sp>
          <p:nvSpPr>
            <p:cNvPr id="268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969180" y="5095852"/>
            <a:ext cx="234924" cy="241546"/>
            <a:chOff x="886727" y="2897090"/>
            <a:chExt cx="267071" cy="274600"/>
          </a:xfrm>
        </p:grpSpPr>
        <p:sp>
          <p:nvSpPr>
            <p:cNvPr id="271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3157374" y="4054926"/>
            <a:ext cx="234923" cy="241546"/>
            <a:chOff x="1403567" y="2899055"/>
            <a:chExt cx="267070" cy="274600"/>
          </a:xfrm>
        </p:grpSpPr>
        <p:sp>
          <p:nvSpPr>
            <p:cNvPr id="274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157374" y="2788845"/>
            <a:ext cx="234923" cy="241546"/>
            <a:chOff x="1920407" y="2899055"/>
            <a:chExt cx="267070" cy="274600"/>
          </a:xfrm>
        </p:grpSpPr>
        <p:sp>
          <p:nvSpPr>
            <p:cNvPr id="277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745729" y="1748988"/>
            <a:ext cx="234923" cy="241546"/>
            <a:chOff x="2437247" y="2899055"/>
            <a:chExt cx="267070" cy="274600"/>
          </a:xfrm>
        </p:grpSpPr>
        <p:sp>
          <p:nvSpPr>
            <p:cNvPr id="280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473929" y="3336924"/>
            <a:ext cx="234924" cy="241547"/>
            <a:chOff x="369887" y="3412453"/>
            <a:chExt cx="267071" cy="274601"/>
          </a:xfrm>
        </p:grpSpPr>
        <p:sp>
          <p:nvSpPr>
            <p:cNvPr id="283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8862208" y="3484486"/>
            <a:ext cx="234924" cy="241546"/>
            <a:chOff x="886727" y="3410489"/>
            <a:chExt cx="267071" cy="274600"/>
          </a:xfrm>
        </p:grpSpPr>
        <p:sp>
          <p:nvSpPr>
            <p:cNvPr id="286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5460541" y="4111467"/>
            <a:ext cx="655672" cy="845861"/>
            <a:chOff x="8739943" y="5842000"/>
            <a:chExt cx="745396" cy="961610"/>
          </a:xfrm>
        </p:grpSpPr>
        <p:grpSp>
          <p:nvGrpSpPr>
            <p:cNvPr id="289" name="Group 414"/>
            <p:cNvGrpSpPr/>
            <p:nvPr/>
          </p:nvGrpSpPr>
          <p:grpSpPr>
            <a:xfrm>
              <a:off x="8739943" y="5850157"/>
              <a:ext cx="745396" cy="953453"/>
              <a:chOff x="-9488" y="0"/>
              <a:chExt cx="745395" cy="953452"/>
            </a:xfrm>
          </p:grpSpPr>
          <p:sp>
            <p:nvSpPr>
              <p:cNvPr id="291" name="Shape 410"/>
              <p:cNvSpPr/>
              <p:nvPr/>
            </p:nvSpPr>
            <p:spPr>
              <a:xfrm>
                <a:off x="456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4773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2" name="Shape 412"/>
              <p:cNvSpPr/>
              <p:nvPr/>
            </p:nvSpPr>
            <p:spPr>
              <a:xfrm>
                <a:off x="-9488" y="707231"/>
                <a:ext cx="745395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RELEASE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9567" y="5842000"/>
              <a:ext cx="579120" cy="609600"/>
            </a:xfrm>
            <a:prstGeom prst="rect">
              <a:avLst/>
            </a:prstGeom>
          </p:spPr>
        </p:pic>
      </p:grpSp>
      <p:sp>
        <p:nvSpPr>
          <p:cNvPr id="295" name="Shape 162"/>
          <p:cNvSpPr/>
          <p:nvPr/>
        </p:nvSpPr>
        <p:spPr>
          <a:xfrm>
            <a:off x="7967847" y="5611460"/>
            <a:ext cx="514650" cy="205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LEGEND</a:t>
            </a:r>
          </a:p>
        </p:txBody>
      </p:sp>
      <p:sp>
        <p:nvSpPr>
          <p:cNvPr id="296" name="Shape 163"/>
          <p:cNvSpPr/>
          <p:nvPr/>
        </p:nvSpPr>
        <p:spPr>
          <a:xfrm>
            <a:off x="8178800" y="5806644"/>
            <a:ext cx="644428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Application</a:t>
            </a:r>
          </a:p>
        </p:txBody>
      </p:sp>
      <p:sp>
        <p:nvSpPr>
          <p:cNvPr id="297" name="Shape 164"/>
          <p:cNvSpPr/>
          <p:nvPr/>
        </p:nvSpPr>
        <p:spPr>
          <a:xfrm>
            <a:off x="8178800" y="5995990"/>
            <a:ext cx="751833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Infrastructure</a:t>
            </a:r>
          </a:p>
        </p:txBody>
      </p:sp>
      <p:sp>
        <p:nvSpPr>
          <p:cNvPr id="298" name="Shape 165"/>
          <p:cNvSpPr/>
          <p:nvPr/>
        </p:nvSpPr>
        <p:spPr>
          <a:xfrm>
            <a:off x="8178800" y="6326667"/>
            <a:ext cx="712294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Management</a:t>
            </a:r>
          </a:p>
        </p:txBody>
      </p:sp>
      <p:sp>
        <p:nvSpPr>
          <p:cNvPr id="299" name="Shape 168"/>
          <p:cNvSpPr/>
          <p:nvPr/>
        </p:nvSpPr>
        <p:spPr>
          <a:xfrm>
            <a:off x="8178800" y="6470697"/>
            <a:ext cx="492225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Security</a:t>
            </a:r>
          </a:p>
        </p:txBody>
      </p:sp>
      <p:sp>
        <p:nvSpPr>
          <p:cNvPr id="300" name="Shape 171"/>
          <p:cNvSpPr/>
          <p:nvPr/>
        </p:nvSpPr>
        <p:spPr>
          <a:xfrm>
            <a:off x="7995394" y="5833394"/>
            <a:ext cx="166587" cy="108809"/>
          </a:xfrm>
          <a:prstGeom prst="rect">
            <a:avLst/>
          </a:prstGeom>
          <a:solidFill>
            <a:srgbClr val="ECC01B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172"/>
          <p:cNvSpPr/>
          <p:nvPr/>
        </p:nvSpPr>
        <p:spPr>
          <a:xfrm>
            <a:off x="7995395" y="6002410"/>
            <a:ext cx="166586" cy="108808"/>
          </a:xfrm>
          <a:prstGeom prst="rect">
            <a:avLst/>
          </a:pr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173"/>
          <p:cNvSpPr/>
          <p:nvPr/>
        </p:nvSpPr>
        <p:spPr>
          <a:xfrm>
            <a:off x="7995395" y="6171426"/>
            <a:ext cx="166586" cy="108809"/>
          </a:xfrm>
          <a:prstGeom prst="rect">
            <a:avLst/>
          </a:pr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174"/>
          <p:cNvSpPr/>
          <p:nvPr/>
        </p:nvSpPr>
        <p:spPr>
          <a:xfrm>
            <a:off x="7995395" y="6333879"/>
            <a:ext cx="166586" cy="108809"/>
          </a:xfrm>
          <a:prstGeom prst="rect">
            <a:avLst/>
          </a:prstGeom>
          <a:solidFill>
            <a:srgbClr val="00B19E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176"/>
          <p:cNvSpPr/>
          <p:nvPr/>
        </p:nvSpPr>
        <p:spPr>
          <a:xfrm>
            <a:off x="7988300" y="6488754"/>
            <a:ext cx="166587" cy="108809"/>
          </a:xfrm>
          <a:prstGeom prst="rect">
            <a:avLst/>
          </a:prstGeom>
          <a:solidFill>
            <a:srgbClr val="E42233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177"/>
          <p:cNvSpPr/>
          <p:nvPr/>
        </p:nvSpPr>
        <p:spPr>
          <a:xfrm>
            <a:off x="7988300" y="6638853"/>
            <a:ext cx="166587" cy="108808"/>
          </a:xfrm>
          <a:prstGeom prst="rect">
            <a:avLst/>
          </a:prstGeom>
          <a:solidFill>
            <a:srgbClr val="724098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Shape 180"/>
          <p:cNvSpPr/>
          <p:nvPr/>
        </p:nvSpPr>
        <p:spPr>
          <a:xfrm>
            <a:off x="8178800" y="6938360"/>
            <a:ext cx="418384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smtClean="0">
                <a:solidFill>
                  <a:srgbClr val="4277BB"/>
                </a:solidFill>
              </a:rPr>
              <a:t>Dev Ops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308" name="Shape 169"/>
          <p:cNvSpPr/>
          <p:nvPr/>
        </p:nvSpPr>
        <p:spPr>
          <a:xfrm>
            <a:off x="8178800" y="6768343"/>
            <a:ext cx="286938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 smtClean="0">
                <a:solidFill>
                  <a:srgbClr val="4277BB"/>
                </a:solidFill>
              </a:rPr>
              <a:t>Users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309" name="Shape 177"/>
          <p:cNvSpPr/>
          <p:nvPr/>
        </p:nvSpPr>
        <p:spPr>
          <a:xfrm>
            <a:off x="7988300" y="6795095"/>
            <a:ext cx="166587" cy="108808"/>
          </a:xfrm>
          <a:prstGeom prst="rect">
            <a:avLst/>
          </a:prstGeom>
          <a:solidFill>
            <a:srgbClr val="C6982C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164"/>
          <p:cNvSpPr/>
          <p:nvPr/>
        </p:nvSpPr>
        <p:spPr>
          <a:xfrm>
            <a:off x="8184856" y="6171605"/>
            <a:ext cx="50334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 smtClean="0">
                <a:solidFill>
                  <a:srgbClr val="4277BB"/>
                </a:solidFill>
              </a:rPr>
              <a:t>Data store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311" name="Shape 168"/>
          <p:cNvSpPr/>
          <p:nvPr/>
        </p:nvSpPr>
        <p:spPr>
          <a:xfrm>
            <a:off x="8184856" y="6634199"/>
            <a:ext cx="458459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 smtClean="0">
                <a:solidFill>
                  <a:srgbClr val="4277BB"/>
                </a:solidFill>
              </a:rPr>
              <a:t>Analytics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312" name="Shape 177"/>
          <p:cNvSpPr/>
          <p:nvPr/>
        </p:nvSpPr>
        <p:spPr>
          <a:xfrm>
            <a:off x="7988300" y="6949840"/>
            <a:ext cx="166587" cy="108808"/>
          </a:xfrm>
          <a:prstGeom prst="rect">
            <a:avLst/>
          </a:prstGeom>
          <a:solidFill>
            <a:srgbClr val="F47738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143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53250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51285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53250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53250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53250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23943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21978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Custom</PresentationFormat>
  <Paragraphs>101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2017-05-24T18:16:21Z</dcterms:modified>
  <cp:category/>
</cp:coreProperties>
</file>