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B5"/>
    <a:srgbClr val="196970"/>
    <a:srgbClr val="C6982C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07"/>
  </p:normalViewPr>
  <p:slideViewPr>
    <p:cSldViewPr snapToGrid="0">
      <p:cViewPr>
        <p:scale>
          <a:sx n="162" d="100"/>
          <a:sy n="162" d="100"/>
        </p:scale>
        <p:origin x="840" y="-1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err="1" smtClean="0"/>
              <a:t>IoT</a:t>
            </a:r>
            <a:r>
              <a:rPr lang="en-US" sz="2400" dirty="0" smtClean="0"/>
              <a:t>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IOT Domain Overview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3)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7567" y="0"/>
            <a:ext cx="146907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November 2</a:t>
            </a:r>
            <a:r>
              <a:rPr kumimoji="0" lang="en-US" sz="1200" b="1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2016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7042" y="367950"/>
            <a:ext cx="9989898" cy="5765369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V="1">
            <a:off x="866418" y="369169"/>
            <a:ext cx="0" cy="576414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" name="Group 193"/>
          <p:cNvGrpSpPr/>
          <p:nvPr/>
        </p:nvGrpSpPr>
        <p:grpSpPr>
          <a:xfrm>
            <a:off x="172644" y="1820973"/>
            <a:ext cx="486919" cy="733139"/>
            <a:chOff x="8826" y="-1"/>
            <a:chExt cx="707232" cy="1064858"/>
          </a:xfrm>
        </p:grpSpPr>
        <p:grpSp>
          <p:nvGrpSpPr>
            <p:cNvPr id="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2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0" name="Shape 192"/>
            <p:cNvSpPr/>
            <p:nvPr/>
          </p:nvSpPr>
          <p:spPr>
            <a:xfrm>
              <a:off x="146398" y="707230"/>
              <a:ext cx="414439" cy="35762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IOT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3" name="Group 199"/>
          <p:cNvGrpSpPr/>
          <p:nvPr/>
        </p:nvGrpSpPr>
        <p:grpSpPr>
          <a:xfrm>
            <a:off x="154745" y="3630209"/>
            <a:ext cx="528579" cy="624654"/>
            <a:chOff x="42571" y="0"/>
            <a:chExt cx="772417" cy="912812"/>
          </a:xfrm>
        </p:grpSpPr>
        <p:sp>
          <p:nvSpPr>
            <p:cNvPr id="14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" name="Group 198"/>
            <p:cNvGrpSpPr/>
            <p:nvPr/>
          </p:nvGrpSpPr>
          <p:grpSpPr>
            <a:xfrm>
              <a:off x="42571" y="160392"/>
              <a:ext cx="772419" cy="752421"/>
              <a:chOff x="53105" y="160392"/>
              <a:chExt cx="772417" cy="752420"/>
            </a:xfrm>
          </p:grpSpPr>
          <p:pic>
            <p:nvPicPr>
              <p:cNvPr id="16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7"/>
              <p:cNvSpPr/>
              <p:nvPr/>
            </p:nvSpPr>
            <p:spPr>
              <a:xfrm>
                <a:off x="53105" y="707231"/>
                <a:ext cx="772419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13554" y="740113"/>
            <a:ext cx="667184" cy="601000"/>
            <a:chOff x="3605100" y="3256064"/>
            <a:chExt cx="992688" cy="894214"/>
          </a:xfrm>
        </p:grpSpPr>
        <p:sp>
          <p:nvSpPr>
            <p:cNvPr id="19" name="Shape 224"/>
            <p:cNvSpPr/>
            <p:nvPr/>
          </p:nvSpPr>
          <p:spPr>
            <a:xfrm>
              <a:off x="3739000" y="325606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" name="Group 227"/>
            <p:cNvGrpSpPr/>
            <p:nvPr/>
          </p:nvGrpSpPr>
          <p:grpSpPr>
            <a:xfrm>
              <a:off x="3605100" y="3411161"/>
              <a:ext cx="992688" cy="739117"/>
              <a:chOff x="70743" y="164126"/>
              <a:chExt cx="992685" cy="739113"/>
            </a:xfrm>
          </p:grpSpPr>
          <p:pic>
            <p:nvPicPr>
              <p:cNvPr id="21" name="_-05.png"/>
              <p:cNvPicPr/>
              <p:nvPr/>
            </p:nvPicPr>
            <p:blipFill>
              <a:blip r:embed="rId5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" name="Shape 226"/>
              <p:cNvSpPr/>
              <p:nvPr/>
            </p:nvSpPr>
            <p:spPr>
              <a:xfrm>
                <a:off x="70743" y="697656"/>
                <a:ext cx="992685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PHYSICAL ENTITY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288045" y="2179534"/>
            <a:ext cx="613936" cy="669611"/>
            <a:chOff x="4019251" y="4194119"/>
            <a:chExt cx="725424" cy="79120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45" name="Shape 226"/>
            <p:cNvSpPr/>
            <p:nvPr/>
          </p:nvSpPr>
          <p:spPr>
            <a:xfrm>
              <a:off x="4211801" y="4739107"/>
              <a:ext cx="36388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PEER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</p:txBody>
        </p:sp>
      </p:grpSp>
      <p:grpSp>
        <p:nvGrpSpPr>
          <p:cNvPr id="46" name="Group 211"/>
          <p:cNvGrpSpPr/>
          <p:nvPr/>
        </p:nvGrpSpPr>
        <p:grpSpPr>
          <a:xfrm>
            <a:off x="4702778" y="4323438"/>
            <a:ext cx="590340" cy="624626"/>
            <a:chOff x="48214" y="0"/>
            <a:chExt cx="862710" cy="912813"/>
          </a:xfrm>
        </p:grpSpPr>
        <p:sp>
          <p:nvSpPr>
            <p:cNvPr id="47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8" name="Group 210"/>
            <p:cNvGrpSpPr/>
            <p:nvPr/>
          </p:nvGrpSpPr>
          <p:grpSpPr>
            <a:xfrm>
              <a:off x="48214" y="216543"/>
              <a:ext cx="862710" cy="696270"/>
              <a:chOff x="60335" y="216543"/>
              <a:chExt cx="862709" cy="696268"/>
            </a:xfrm>
          </p:grpSpPr>
          <p:pic>
            <p:nvPicPr>
              <p:cNvPr id="49" name="_-08.png"/>
              <p:cNvPicPr/>
              <p:nvPr/>
            </p:nvPicPr>
            <p:blipFill>
              <a:blip r:embed="rId7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0" name="Shape 209"/>
              <p:cNvSpPr/>
              <p:nvPr/>
            </p:nvSpPr>
            <p:spPr>
              <a:xfrm>
                <a:off x="60335" y="707230"/>
                <a:ext cx="862709" cy="20558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VISUALIZATION</a:t>
                </a:r>
              </a:p>
            </p:txBody>
          </p:sp>
        </p:grpSp>
      </p:grpSp>
      <p:grpSp>
        <p:nvGrpSpPr>
          <p:cNvPr id="51" name="Group 223"/>
          <p:cNvGrpSpPr/>
          <p:nvPr/>
        </p:nvGrpSpPr>
        <p:grpSpPr>
          <a:xfrm>
            <a:off x="5651326" y="3383579"/>
            <a:ext cx="596905" cy="768125"/>
            <a:chOff x="44335" y="9504"/>
            <a:chExt cx="800646" cy="1030309"/>
          </a:xfrm>
        </p:grpSpPr>
        <p:sp>
          <p:nvSpPr>
            <p:cNvPr id="52" name="Shape 219"/>
            <p:cNvSpPr/>
            <p:nvPr/>
          </p:nvSpPr>
          <p:spPr>
            <a:xfrm>
              <a:off x="92018" y="9504"/>
              <a:ext cx="707232" cy="70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3" name="Group 222"/>
            <p:cNvGrpSpPr/>
            <p:nvPr/>
          </p:nvGrpSpPr>
          <p:grpSpPr>
            <a:xfrm>
              <a:off x="44335" y="168712"/>
              <a:ext cx="800646" cy="871101"/>
              <a:chOff x="55365" y="168712"/>
              <a:chExt cx="800647" cy="871101"/>
            </a:xfrm>
          </p:grpSpPr>
          <p:pic>
            <p:nvPicPr>
              <p:cNvPr id="54" name="_-07.png"/>
              <p:cNvPicPr/>
              <p:nvPr/>
            </p:nvPicPr>
            <p:blipFill>
              <a:blip r:embed="rId8">
                <a:extLst/>
              </a:blip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5" name="Shape 221"/>
              <p:cNvSpPr/>
              <p:nvPr/>
            </p:nvSpPr>
            <p:spPr>
              <a:xfrm>
                <a:off x="55365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</a:p>
            </p:txBody>
          </p:sp>
        </p:grpSp>
      </p:grpSp>
      <p:grpSp>
        <p:nvGrpSpPr>
          <p:cNvPr id="67" name="Group 333"/>
          <p:cNvGrpSpPr/>
          <p:nvPr/>
        </p:nvGrpSpPr>
        <p:grpSpPr>
          <a:xfrm>
            <a:off x="5690163" y="571258"/>
            <a:ext cx="530320" cy="779707"/>
            <a:chOff x="0" y="0"/>
            <a:chExt cx="707231" cy="1039812"/>
          </a:xfrm>
        </p:grpSpPr>
        <p:sp>
          <p:nvSpPr>
            <p:cNvPr id="68" name="Shape 329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9" name="Group 332"/>
            <p:cNvGrpSpPr/>
            <p:nvPr/>
          </p:nvGrpSpPr>
          <p:grpSpPr>
            <a:xfrm>
              <a:off x="50149" y="86756"/>
              <a:ext cx="606922" cy="953057"/>
              <a:chOff x="629212" y="86756"/>
              <a:chExt cx="606921" cy="953055"/>
            </a:xfrm>
          </p:grpSpPr>
          <p:pic>
            <p:nvPicPr>
              <p:cNvPr id="70" name="_-38.png"/>
              <p:cNvPicPr/>
              <p:nvPr/>
            </p:nvPicPr>
            <p:blipFill>
              <a:blip r:embed="rId9">
                <a:extLst/>
              </a:blip>
              <a:srcRect l="16764" t="12267" r="16764" b="20454"/>
              <a:stretch>
                <a:fillRect/>
              </a:stretch>
            </p:blipFill>
            <p:spPr>
              <a:xfrm>
                <a:off x="696683" y="86756"/>
                <a:ext cx="471991" cy="47581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1" name="Shape 331"/>
              <p:cNvSpPr/>
              <p:nvPr/>
            </p:nvSpPr>
            <p:spPr>
              <a:xfrm>
                <a:off x="629212" y="707231"/>
                <a:ext cx="606922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REGISTRY</a:t>
                </a:r>
              </a:p>
            </p:txBody>
          </p:sp>
        </p:grpSp>
      </p:grpSp>
      <p:grpSp>
        <p:nvGrpSpPr>
          <p:cNvPr id="72" name="Group 338"/>
          <p:cNvGrpSpPr/>
          <p:nvPr/>
        </p:nvGrpSpPr>
        <p:grpSpPr>
          <a:xfrm>
            <a:off x="9059308" y="1478461"/>
            <a:ext cx="661315" cy="613048"/>
            <a:chOff x="56458" y="0"/>
            <a:chExt cx="994618" cy="922024"/>
          </a:xfrm>
        </p:grpSpPr>
        <p:sp>
          <p:nvSpPr>
            <p:cNvPr id="73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4" name="Group 337"/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75" name="_-35.png"/>
              <p:cNvPicPr/>
              <p:nvPr/>
            </p:nvPicPr>
            <p:blipFill>
              <a:blip r:embed="rId10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6" name="Shape 336"/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USER DIRECTORY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568191" y="4331004"/>
            <a:ext cx="494395" cy="623424"/>
            <a:chOff x="-1063636" y="4120738"/>
            <a:chExt cx="731197" cy="922028"/>
          </a:xfrm>
        </p:grpSpPr>
        <p:sp>
          <p:nvSpPr>
            <p:cNvPr id="7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8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82" name="Shape 341"/>
            <p:cNvSpPr/>
            <p:nvPr/>
          </p:nvSpPr>
          <p:spPr>
            <a:xfrm>
              <a:off x="-1063636" y="4837183"/>
              <a:ext cx="731197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DATA STORE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67793" y="2323195"/>
            <a:ext cx="657231" cy="732638"/>
            <a:chOff x="5485434" y="4053396"/>
            <a:chExt cx="988129" cy="1101506"/>
          </a:xfrm>
        </p:grpSpPr>
        <p:sp>
          <p:nvSpPr>
            <p:cNvPr id="78" name="Shape 339"/>
            <p:cNvSpPr/>
            <p:nvPr/>
          </p:nvSpPr>
          <p:spPr>
            <a:xfrm>
              <a:off x="5625880" y="4053396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341"/>
            <p:cNvSpPr/>
            <p:nvPr/>
          </p:nvSpPr>
          <p:spPr>
            <a:xfrm>
              <a:off x="5485434" y="4784714"/>
              <a:ext cx="988129" cy="3701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DATA</a:t>
              </a:r>
            </a:p>
          </p:txBody>
        </p:sp>
        <p:pic>
          <p:nvPicPr>
            <p:cNvPr id="85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5779377" y="4142822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6" name="Group 379"/>
          <p:cNvGrpSpPr/>
          <p:nvPr/>
        </p:nvGrpSpPr>
        <p:grpSpPr>
          <a:xfrm>
            <a:off x="5538669" y="2397997"/>
            <a:ext cx="860072" cy="682344"/>
            <a:chOff x="0" y="0"/>
            <a:chExt cx="1175438" cy="932542"/>
          </a:xfrm>
        </p:grpSpPr>
        <p:sp>
          <p:nvSpPr>
            <p:cNvPr id="87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8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89" name="_-19.png"/>
              <p:cNvPicPr/>
              <p:nvPr/>
            </p:nvPicPr>
            <p:blipFill>
              <a:blip r:embed="rId12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0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91" name="Group 389"/>
          <p:cNvGrpSpPr/>
          <p:nvPr/>
        </p:nvGrpSpPr>
        <p:grpSpPr>
          <a:xfrm>
            <a:off x="6603873" y="4331004"/>
            <a:ext cx="553461" cy="695886"/>
            <a:chOff x="46211" y="0"/>
            <a:chExt cx="830659" cy="1044418"/>
          </a:xfrm>
        </p:grpSpPr>
        <p:sp>
          <p:nvSpPr>
            <p:cNvPr id="92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" name="Group 388"/>
            <p:cNvGrpSpPr/>
            <p:nvPr/>
          </p:nvGrpSpPr>
          <p:grpSpPr>
            <a:xfrm>
              <a:off x="46211" y="194987"/>
              <a:ext cx="830660" cy="849432"/>
              <a:chOff x="57769" y="190380"/>
              <a:chExt cx="830659" cy="849431"/>
            </a:xfrm>
          </p:grpSpPr>
          <p:pic>
            <p:nvPicPr>
              <p:cNvPr id="94" name="_-24.png"/>
              <p:cNvPicPr/>
              <p:nvPr/>
            </p:nvPicPr>
            <p:blipFill>
              <a:blip r:embed="rId13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5" name="Shape 387"/>
              <p:cNvSpPr/>
              <p:nvPr/>
            </p:nvSpPr>
            <p:spPr>
              <a:xfrm>
                <a:off x="57769" y="707231"/>
                <a:ext cx="83066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609672" y="1408034"/>
            <a:ext cx="645166" cy="802792"/>
            <a:chOff x="3650415" y="1953353"/>
            <a:chExt cx="840813" cy="1046239"/>
          </a:xfrm>
        </p:grpSpPr>
        <p:grpSp>
          <p:nvGrpSpPr>
            <p:cNvPr id="97" name="Group 384"/>
            <p:cNvGrpSpPr/>
            <p:nvPr/>
          </p:nvGrpSpPr>
          <p:grpSpPr>
            <a:xfrm>
              <a:off x="3650415" y="1953353"/>
              <a:ext cx="830663" cy="1046239"/>
              <a:chOff x="46211" y="0"/>
              <a:chExt cx="830661" cy="1046237"/>
            </a:xfrm>
          </p:grpSpPr>
          <p:sp>
            <p:nvSpPr>
              <p:cNvPr id="99" name="Shape 380"/>
              <p:cNvSpPr/>
              <p:nvPr/>
            </p:nvSpPr>
            <p:spPr>
              <a:xfrm>
                <a:off x="139644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Shape 382"/>
              <p:cNvSpPr/>
              <p:nvPr/>
            </p:nvSpPr>
            <p:spPr>
              <a:xfrm>
                <a:off x="46211" y="713653"/>
                <a:ext cx="830661" cy="33258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76" y="2008632"/>
              <a:ext cx="682752" cy="585216"/>
            </a:xfrm>
            <a:prstGeom prst="rect">
              <a:avLst/>
            </a:prstGeom>
          </p:spPr>
        </p:pic>
      </p:grpSp>
      <p:grpSp>
        <p:nvGrpSpPr>
          <p:cNvPr id="106" name="Group 374"/>
          <p:cNvGrpSpPr/>
          <p:nvPr/>
        </p:nvGrpSpPr>
        <p:grpSpPr>
          <a:xfrm>
            <a:off x="6096038" y="5293670"/>
            <a:ext cx="567927" cy="718856"/>
            <a:chOff x="46093" y="0"/>
            <a:chExt cx="828774" cy="1049024"/>
          </a:xfrm>
        </p:grpSpPr>
        <p:sp>
          <p:nvSpPr>
            <p:cNvPr id="107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8" name="Group 373"/>
            <p:cNvGrpSpPr/>
            <p:nvPr/>
          </p:nvGrpSpPr>
          <p:grpSpPr>
            <a:xfrm>
              <a:off x="46093" y="119477"/>
              <a:ext cx="828775" cy="929548"/>
              <a:chOff x="57618" y="110265"/>
              <a:chExt cx="828774" cy="929547"/>
            </a:xfrm>
          </p:grpSpPr>
          <p:pic>
            <p:nvPicPr>
              <p:cNvPr id="109" name="_-20.png"/>
              <p:cNvPicPr/>
              <p:nvPr/>
            </p:nvPicPr>
            <p:blipFill>
              <a:blip r:embed="rId15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0" name="Shape 372"/>
              <p:cNvSpPr/>
              <p:nvPr/>
            </p:nvSpPr>
            <p:spPr>
              <a:xfrm>
                <a:off x="57618" y="707231"/>
                <a:ext cx="82877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111" name="Group 486"/>
          <p:cNvGrpSpPr/>
          <p:nvPr/>
        </p:nvGrpSpPr>
        <p:grpSpPr>
          <a:xfrm>
            <a:off x="4997948" y="5293670"/>
            <a:ext cx="504212" cy="647633"/>
            <a:chOff x="0" y="0"/>
            <a:chExt cx="707231" cy="908399"/>
          </a:xfrm>
        </p:grpSpPr>
        <p:sp>
          <p:nvSpPr>
            <p:cNvPr id="112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3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114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115" name="_-46.png"/>
              <p:cNvPicPr/>
              <p:nvPr/>
            </p:nvPicPr>
            <p:blipFill>
              <a:blip r:embed="rId16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3" name="Group 217"/>
          <p:cNvGrpSpPr/>
          <p:nvPr/>
        </p:nvGrpSpPr>
        <p:grpSpPr>
          <a:xfrm>
            <a:off x="1303887" y="1844029"/>
            <a:ext cx="484431" cy="618739"/>
            <a:chOff x="-3407510" y="2287354"/>
            <a:chExt cx="707232" cy="903311"/>
          </a:xfrm>
        </p:grpSpPr>
        <p:sp>
          <p:nvSpPr>
            <p:cNvPr id="24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" name="Group 216"/>
            <p:cNvGrpSpPr/>
            <p:nvPr/>
          </p:nvGrpSpPr>
          <p:grpSpPr>
            <a:xfrm>
              <a:off x="-3290365" y="2349903"/>
              <a:ext cx="469554" cy="840762"/>
              <a:chOff x="-3290358" y="2349898"/>
              <a:chExt cx="469553" cy="840760"/>
            </a:xfrm>
          </p:grpSpPr>
          <p:pic>
            <p:nvPicPr>
              <p:cNvPr id="26" name="_-06.png"/>
              <p:cNvPicPr/>
              <p:nvPr/>
            </p:nvPicPr>
            <p:blipFill>
              <a:blip r:embed="rId1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15"/>
              <p:cNvSpPr/>
              <p:nvPr/>
            </p:nvSpPr>
            <p:spPr>
              <a:xfrm>
                <a:off x="-3290358" y="2985076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grpSp>
        <p:nvGrpSpPr>
          <p:cNvPr id="101" name="Group 512"/>
          <p:cNvGrpSpPr/>
          <p:nvPr/>
        </p:nvGrpSpPr>
        <p:grpSpPr>
          <a:xfrm>
            <a:off x="5689167" y="4319040"/>
            <a:ext cx="522910" cy="667832"/>
            <a:chOff x="13800" y="0"/>
            <a:chExt cx="707231" cy="903238"/>
          </a:xfrm>
        </p:grpSpPr>
        <p:sp>
          <p:nvSpPr>
            <p:cNvPr id="102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511"/>
            <p:cNvGrpSpPr/>
            <p:nvPr/>
          </p:nvGrpSpPr>
          <p:grpSpPr>
            <a:xfrm>
              <a:off x="35752" y="209572"/>
              <a:ext cx="663328" cy="693667"/>
              <a:chOff x="44369" y="209572"/>
              <a:chExt cx="663326" cy="693665"/>
            </a:xfrm>
          </p:grpSpPr>
          <p:sp>
            <p:nvSpPr>
              <p:cNvPr id="104" name="Shape 509"/>
              <p:cNvSpPr/>
              <p:nvPr/>
            </p:nvSpPr>
            <p:spPr>
              <a:xfrm>
                <a:off x="44369" y="697656"/>
                <a:ext cx="663328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pic>
            <p:nvPicPr>
              <p:cNvPr id="105" name="_-43.png"/>
              <p:cNvPicPr/>
              <p:nvPr/>
            </p:nvPicPr>
            <p:blipFill>
              <a:blip r:embed="rId18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56" name="Group 328"/>
          <p:cNvGrpSpPr/>
          <p:nvPr/>
        </p:nvGrpSpPr>
        <p:grpSpPr>
          <a:xfrm>
            <a:off x="7024073" y="1466316"/>
            <a:ext cx="693310" cy="733533"/>
            <a:chOff x="56098" y="0"/>
            <a:chExt cx="988863" cy="1046233"/>
          </a:xfrm>
        </p:grpSpPr>
        <p:sp>
          <p:nvSpPr>
            <p:cNvPr id="57" name="Shape 324"/>
            <p:cNvSpPr/>
            <p:nvPr/>
          </p:nvSpPr>
          <p:spPr>
            <a:xfrm>
              <a:off x="18189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8" name="Group 327"/>
            <p:cNvGrpSpPr/>
            <p:nvPr/>
          </p:nvGrpSpPr>
          <p:grpSpPr>
            <a:xfrm>
              <a:off x="56098" y="182977"/>
              <a:ext cx="988865" cy="863257"/>
              <a:chOff x="287706" y="176556"/>
              <a:chExt cx="988863" cy="863256"/>
            </a:xfrm>
          </p:grpSpPr>
          <p:pic>
            <p:nvPicPr>
              <p:cNvPr id="59" name="_-39.png"/>
              <p:cNvPicPr/>
              <p:nvPr/>
            </p:nvPicPr>
            <p:blipFill>
              <a:blip r:embed="rId19">
                <a:extLst/>
              </a:blip>
              <a:srcRect l="22596" t="24964" r="19829" b="19895"/>
              <a:stretch>
                <a:fillRect/>
              </a:stretch>
            </p:blipFill>
            <p:spPr>
              <a:xfrm>
                <a:off x="588331" y="176556"/>
                <a:ext cx="407181" cy="38997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0" name="Shape 326"/>
              <p:cNvSpPr/>
              <p:nvPr/>
            </p:nvSpPr>
            <p:spPr>
              <a:xfrm>
                <a:off x="287706" y="707231"/>
                <a:ext cx="98886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 IDENTITY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</a:t>
                </a:r>
              </a:p>
            </p:txBody>
          </p:sp>
        </p:grpSp>
      </p:grpSp>
      <p:grpSp>
        <p:nvGrpSpPr>
          <p:cNvPr id="28" name="Group 481"/>
          <p:cNvGrpSpPr/>
          <p:nvPr/>
        </p:nvGrpSpPr>
        <p:grpSpPr>
          <a:xfrm>
            <a:off x="1284356" y="2989808"/>
            <a:ext cx="524182" cy="708403"/>
            <a:chOff x="-32372" y="0"/>
            <a:chExt cx="803520" cy="1085908"/>
          </a:xfrm>
        </p:grpSpPr>
        <p:sp>
          <p:nvSpPr>
            <p:cNvPr id="29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480"/>
            <p:cNvGrpSpPr/>
            <p:nvPr/>
          </p:nvGrpSpPr>
          <p:grpSpPr>
            <a:xfrm>
              <a:off x="-32372" y="145958"/>
              <a:ext cx="803520" cy="939950"/>
              <a:chOff x="-40740" y="144713"/>
              <a:chExt cx="803519" cy="939947"/>
            </a:xfrm>
          </p:grpSpPr>
          <p:sp>
            <p:nvSpPr>
              <p:cNvPr id="31" name="Shape 478"/>
              <p:cNvSpPr/>
              <p:nvPr/>
            </p:nvSpPr>
            <p:spPr>
              <a:xfrm>
                <a:off x="-40740" y="707230"/>
                <a:ext cx="803519" cy="377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err="1" smtClean="0">
                    <a:solidFill>
                      <a:srgbClr val="4277BB"/>
                    </a:solidFill>
                  </a:rPr>
                  <a:t>IoT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32" name="_-47.png"/>
              <p:cNvPicPr/>
              <p:nvPr/>
            </p:nvPicPr>
            <p:blipFill>
              <a:blip r:embed="rId20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17" name="Group 199"/>
          <p:cNvGrpSpPr/>
          <p:nvPr/>
        </p:nvGrpSpPr>
        <p:grpSpPr>
          <a:xfrm>
            <a:off x="9048550" y="3330947"/>
            <a:ext cx="695703" cy="730193"/>
            <a:chOff x="-79531" y="0"/>
            <a:chExt cx="1016636" cy="1067036"/>
          </a:xfrm>
        </p:grpSpPr>
        <p:sp>
          <p:nvSpPr>
            <p:cNvPr id="118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9" name="Group 198"/>
            <p:cNvGrpSpPr/>
            <p:nvPr/>
          </p:nvGrpSpPr>
          <p:grpSpPr>
            <a:xfrm>
              <a:off x="-79531" y="160392"/>
              <a:ext cx="1016636" cy="906644"/>
              <a:chOff x="-68998" y="160392"/>
              <a:chExt cx="1016634" cy="906643"/>
            </a:xfrm>
          </p:grpSpPr>
          <p:pic>
            <p:nvPicPr>
              <p:cNvPr id="120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21" name="Shape 197"/>
              <p:cNvSpPr/>
              <p:nvPr/>
            </p:nvSpPr>
            <p:spPr>
              <a:xfrm>
                <a:off x="-68998" y="707231"/>
                <a:ext cx="1016634" cy="3598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" name="Straight Connector 6"/>
          <p:cNvCxnSpPr/>
          <p:nvPr/>
        </p:nvCxnSpPr>
        <p:spPr>
          <a:xfrm>
            <a:off x="425220" y="2608160"/>
            <a:ext cx="0" cy="97130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/>
          <p:cNvCxnSpPr/>
          <p:nvPr/>
        </p:nvCxnSpPr>
        <p:spPr>
          <a:xfrm>
            <a:off x="1535566" y="1334211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Connector 131"/>
          <p:cNvCxnSpPr/>
          <p:nvPr/>
        </p:nvCxnSpPr>
        <p:spPr>
          <a:xfrm>
            <a:off x="6066035" y="2237757"/>
            <a:ext cx="0" cy="16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/>
          <p:cNvCxnSpPr/>
          <p:nvPr/>
        </p:nvCxnSpPr>
        <p:spPr>
          <a:xfrm flipH="1">
            <a:off x="683326" y="3872195"/>
            <a:ext cx="87450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/>
          <p:cNvCxnSpPr/>
          <p:nvPr/>
        </p:nvCxnSpPr>
        <p:spPr>
          <a:xfrm flipH="1">
            <a:off x="683326" y="3940085"/>
            <a:ext cx="276414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/>
          <p:nvPr/>
        </p:nvCxnSpPr>
        <p:spPr>
          <a:xfrm>
            <a:off x="1557830" y="3724275"/>
            <a:ext cx="1264" cy="15781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Connector 140"/>
          <p:cNvCxnSpPr/>
          <p:nvPr/>
        </p:nvCxnSpPr>
        <p:spPr>
          <a:xfrm>
            <a:off x="3447469" y="3241439"/>
            <a:ext cx="0" cy="7071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/>
          <p:cNvCxnSpPr/>
          <p:nvPr/>
        </p:nvCxnSpPr>
        <p:spPr>
          <a:xfrm flipH="1">
            <a:off x="1788318" y="2073254"/>
            <a:ext cx="174481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Connector 144"/>
          <p:cNvCxnSpPr/>
          <p:nvPr/>
        </p:nvCxnSpPr>
        <p:spPr>
          <a:xfrm>
            <a:off x="3526139" y="2065132"/>
            <a:ext cx="0" cy="50456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/>
          <p:cNvCxnSpPr/>
          <p:nvPr/>
        </p:nvCxnSpPr>
        <p:spPr>
          <a:xfrm>
            <a:off x="3441119" y="2433522"/>
            <a:ext cx="0" cy="15064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/>
          <p:cNvCxnSpPr/>
          <p:nvPr/>
        </p:nvCxnSpPr>
        <p:spPr>
          <a:xfrm flipH="1">
            <a:off x="687043" y="2079217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/>
          <p:nvPr/>
        </p:nvCxnSpPr>
        <p:spPr>
          <a:xfrm flipH="1">
            <a:off x="2136320" y="2429805"/>
            <a:ext cx="144291" cy="399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2990606" y="2437142"/>
            <a:ext cx="456865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/>
          <p:nvPr/>
        </p:nvCxnSpPr>
        <p:spPr>
          <a:xfrm flipH="1">
            <a:off x="1778878" y="3249479"/>
            <a:ext cx="36487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/>
          <p:nvPr/>
        </p:nvCxnSpPr>
        <p:spPr>
          <a:xfrm>
            <a:off x="1535566" y="2433562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/>
          <p:nvPr/>
        </p:nvCxnSpPr>
        <p:spPr>
          <a:xfrm>
            <a:off x="3659286" y="3219808"/>
            <a:ext cx="0" cy="28246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/>
          <p:nvPr/>
        </p:nvCxnSpPr>
        <p:spPr>
          <a:xfrm flipH="1">
            <a:off x="3659286" y="3492444"/>
            <a:ext cx="18384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/>
          <p:nvPr/>
        </p:nvCxnSpPr>
        <p:spPr>
          <a:xfrm>
            <a:off x="3963442" y="539750"/>
            <a:ext cx="0" cy="22707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/>
          <p:nvPr/>
        </p:nvCxnSpPr>
        <p:spPr>
          <a:xfrm flipH="1">
            <a:off x="3783234" y="2803935"/>
            <a:ext cx="18020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/>
          <p:cNvCxnSpPr/>
          <p:nvPr/>
        </p:nvCxnSpPr>
        <p:spPr>
          <a:xfrm flipH="1">
            <a:off x="3965424" y="545558"/>
            <a:ext cx="402969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6" name="Straight Connector 165"/>
          <p:cNvCxnSpPr/>
          <p:nvPr/>
        </p:nvCxnSpPr>
        <p:spPr>
          <a:xfrm>
            <a:off x="7985466" y="539115"/>
            <a:ext cx="0" cy="171708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Connector 166"/>
          <p:cNvCxnSpPr/>
          <p:nvPr/>
        </p:nvCxnSpPr>
        <p:spPr>
          <a:xfrm flipH="1">
            <a:off x="6061624" y="2247308"/>
            <a:ext cx="192384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/>
          <p:cNvCxnSpPr/>
          <p:nvPr/>
        </p:nvCxnSpPr>
        <p:spPr>
          <a:xfrm>
            <a:off x="5946184" y="2183142"/>
            <a:ext cx="0" cy="20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/>
          <p:nvPr/>
        </p:nvCxnSpPr>
        <p:spPr>
          <a:xfrm flipH="1">
            <a:off x="5943870" y="3153814"/>
            <a:ext cx="5908" cy="224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/>
          <p:cNvCxnSpPr/>
          <p:nvPr/>
        </p:nvCxnSpPr>
        <p:spPr>
          <a:xfrm flipH="1">
            <a:off x="4191176" y="1678382"/>
            <a:ext cx="14838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/>
          <p:cNvCxnSpPr/>
          <p:nvPr/>
        </p:nvCxnSpPr>
        <p:spPr>
          <a:xfrm>
            <a:off x="4188001" y="1670050"/>
            <a:ext cx="0" cy="161510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7" name="Straight Connector 176"/>
          <p:cNvCxnSpPr/>
          <p:nvPr/>
        </p:nvCxnSpPr>
        <p:spPr>
          <a:xfrm>
            <a:off x="4088958" y="807490"/>
            <a:ext cx="0" cy="24447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/>
          <p:cNvCxnSpPr/>
          <p:nvPr/>
        </p:nvCxnSpPr>
        <p:spPr>
          <a:xfrm flipH="1">
            <a:off x="4088424" y="818360"/>
            <a:ext cx="160617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Connector 178"/>
          <p:cNvCxnSpPr/>
          <p:nvPr/>
        </p:nvCxnSpPr>
        <p:spPr>
          <a:xfrm flipH="1">
            <a:off x="6224826" y="821948"/>
            <a:ext cx="111259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/>
          <p:cNvCxnSpPr/>
          <p:nvPr/>
        </p:nvCxnSpPr>
        <p:spPr>
          <a:xfrm>
            <a:off x="7337970" y="815975"/>
            <a:ext cx="0" cy="6509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Connector 180"/>
          <p:cNvCxnSpPr/>
          <p:nvPr/>
        </p:nvCxnSpPr>
        <p:spPr>
          <a:xfrm flipH="1">
            <a:off x="4903243" y="2591648"/>
            <a:ext cx="8022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Connector 181"/>
          <p:cNvCxnSpPr/>
          <p:nvPr/>
        </p:nvCxnSpPr>
        <p:spPr>
          <a:xfrm flipH="1">
            <a:off x="5021991" y="2670912"/>
            <a:ext cx="68340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3" name="Straight Connector 182"/>
          <p:cNvCxnSpPr/>
          <p:nvPr/>
        </p:nvCxnSpPr>
        <p:spPr>
          <a:xfrm>
            <a:off x="5021991" y="2664562"/>
            <a:ext cx="0" cy="7802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Straight Connector 183"/>
          <p:cNvCxnSpPr/>
          <p:nvPr/>
        </p:nvCxnSpPr>
        <p:spPr>
          <a:xfrm>
            <a:off x="4911363" y="2591648"/>
            <a:ext cx="0" cy="72940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/>
          <p:cNvCxnSpPr/>
          <p:nvPr/>
        </p:nvCxnSpPr>
        <p:spPr>
          <a:xfrm flipH="1">
            <a:off x="4272201" y="3312179"/>
            <a:ext cx="6391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Connector 185"/>
          <p:cNvCxnSpPr/>
          <p:nvPr/>
        </p:nvCxnSpPr>
        <p:spPr>
          <a:xfrm flipH="1">
            <a:off x="4311390" y="3436870"/>
            <a:ext cx="7106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Straight Connector 186"/>
          <p:cNvCxnSpPr/>
          <p:nvPr/>
        </p:nvCxnSpPr>
        <p:spPr>
          <a:xfrm flipH="1">
            <a:off x="4323001" y="3548916"/>
            <a:ext cx="13749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/>
          <p:cNvCxnSpPr/>
          <p:nvPr/>
        </p:nvCxnSpPr>
        <p:spPr>
          <a:xfrm flipH="1">
            <a:off x="4991100" y="3701193"/>
            <a:ext cx="70051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Connector 189"/>
          <p:cNvCxnSpPr/>
          <p:nvPr/>
        </p:nvCxnSpPr>
        <p:spPr>
          <a:xfrm>
            <a:off x="5004302" y="3698875"/>
            <a:ext cx="0" cy="6321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Connector 190"/>
          <p:cNvCxnSpPr/>
          <p:nvPr/>
        </p:nvCxnSpPr>
        <p:spPr>
          <a:xfrm>
            <a:off x="6845726" y="3657600"/>
            <a:ext cx="0" cy="67340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2" name="Straight Connector 191"/>
          <p:cNvCxnSpPr/>
          <p:nvPr/>
        </p:nvCxnSpPr>
        <p:spPr>
          <a:xfrm>
            <a:off x="6921371" y="2543871"/>
            <a:ext cx="0" cy="104700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Connector 192"/>
          <p:cNvCxnSpPr/>
          <p:nvPr/>
        </p:nvCxnSpPr>
        <p:spPr>
          <a:xfrm flipH="1">
            <a:off x="6220484" y="3659918"/>
            <a:ext cx="63476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Straight Connector 193"/>
          <p:cNvCxnSpPr/>
          <p:nvPr/>
        </p:nvCxnSpPr>
        <p:spPr>
          <a:xfrm flipH="1">
            <a:off x="6212076" y="3581347"/>
            <a:ext cx="71882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Connector 194"/>
          <p:cNvCxnSpPr/>
          <p:nvPr/>
        </p:nvCxnSpPr>
        <p:spPr>
          <a:xfrm flipH="1">
            <a:off x="7810117" y="2650290"/>
            <a:ext cx="3769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/>
          <p:cNvCxnSpPr/>
          <p:nvPr/>
        </p:nvCxnSpPr>
        <p:spPr>
          <a:xfrm flipH="1">
            <a:off x="6910823" y="2547046"/>
            <a:ext cx="12667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7" name="Straight Connector 196"/>
          <p:cNvCxnSpPr/>
          <p:nvPr/>
        </p:nvCxnSpPr>
        <p:spPr>
          <a:xfrm>
            <a:off x="7813292" y="2640765"/>
            <a:ext cx="0" cy="167827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Straight Connector 197"/>
          <p:cNvCxnSpPr/>
          <p:nvPr/>
        </p:nvCxnSpPr>
        <p:spPr>
          <a:xfrm>
            <a:off x="3993733" y="3986355"/>
            <a:ext cx="0" cy="11806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Connector 198"/>
          <p:cNvCxnSpPr/>
          <p:nvPr/>
        </p:nvCxnSpPr>
        <p:spPr>
          <a:xfrm>
            <a:off x="4134500" y="3976140"/>
            <a:ext cx="0" cy="1117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/>
          <p:cNvCxnSpPr/>
          <p:nvPr/>
        </p:nvCxnSpPr>
        <p:spPr>
          <a:xfrm>
            <a:off x="4272201" y="3976140"/>
            <a:ext cx="0" cy="61616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Connector 200"/>
          <p:cNvCxnSpPr/>
          <p:nvPr/>
        </p:nvCxnSpPr>
        <p:spPr>
          <a:xfrm flipH="1">
            <a:off x="3986451" y="5167005"/>
            <a:ext cx="385768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/>
          <p:cNvCxnSpPr/>
          <p:nvPr/>
        </p:nvCxnSpPr>
        <p:spPr>
          <a:xfrm flipH="1">
            <a:off x="4134175" y="5085878"/>
            <a:ext cx="180969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Connector 202"/>
          <p:cNvCxnSpPr/>
          <p:nvPr/>
        </p:nvCxnSpPr>
        <p:spPr>
          <a:xfrm flipH="1">
            <a:off x="4260850" y="4592304"/>
            <a:ext cx="4804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Connector 203"/>
          <p:cNvCxnSpPr/>
          <p:nvPr/>
        </p:nvCxnSpPr>
        <p:spPr>
          <a:xfrm>
            <a:off x="5934184" y="4954428"/>
            <a:ext cx="0" cy="11941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/>
          <p:nvPr/>
        </p:nvCxnSpPr>
        <p:spPr>
          <a:xfrm flipH="1">
            <a:off x="8424193" y="1724473"/>
            <a:ext cx="71845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7" name="Straight Connector 206"/>
          <p:cNvCxnSpPr/>
          <p:nvPr/>
        </p:nvCxnSpPr>
        <p:spPr>
          <a:xfrm>
            <a:off x="8432730" y="1713578"/>
            <a:ext cx="0" cy="61493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8" name="Straight Connector 207"/>
          <p:cNvCxnSpPr/>
          <p:nvPr/>
        </p:nvCxnSpPr>
        <p:spPr>
          <a:xfrm flipH="1">
            <a:off x="8660508" y="2599659"/>
            <a:ext cx="50069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/>
          <p:nvPr/>
        </p:nvCxnSpPr>
        <p:spPr>
          <a:xfrm flipH="1">
            <a:off x="8407194" y="3584522"/>
            <a:ext cx="732281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Connector 209"/>
          <p:cNvCxnSpPr/>
          <p:nvPr/>
        </p:nvCxnSpPr>
        <p:spPr>
          <a:xfrm>
            <a:off x="8416717" y="3065568"/>
            <a:ext cx="0" cy="52568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/>
          <p:cNvCxnSpPr/>
          <p:nvPr/>
        </p:nvCxnSpPr>
        <p:spPr>
          <a:xfrm flipH="1">
            <a:off x="6237206" y="1669306"/>
            <a:ext cx="874590" cy="54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1" name="Straight Connector 290"/>
          <p:cNvCxnSpPr/>
          <p:nvPr/>
        </p:nvCxnSpPr>
        <p:spPr>
          <a:xfrm>
            <a:off x="7844139" y="4937402"/>
            <a:ext cx="0" cy="22960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6" name="Straight Connector 295"/>
          <p:cNvCxnSpPr/>
          <p:nvPr/>
        </p:nvCxnSpPr>
        <p:spPr>
          <a:xfrm>
            <a:off x="2144012" y="2427172"/>
            <a:ext cx="0" cy="83103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Connector 307"/>
          <p:cNvCxnSpPr/>
          <p:nvPr/>
        </p:nvCxnSpPr>
        <p:spPr>
          <a:xfrm flipH="1">
            <a:off x="3780395" y="2892788"/>
            <a:ext cx="2133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1" name="Straight Connector 310"/>
          <p:cNvCxnSpPr/>
          <p:nvPr/>
        </p:nvCxnSpPr>
        <p:spPr>
          <a:xfrm>
            <a:off x="3986716" y="2885533"/>
            <a:ext cx="5365" cy="38027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5" name="Shape 61"/>
          <p:cNvSpPr/>
          <p:nvPr/>
        </p:nvSpPr>
        <p:spPr>
          <a:xfrm>
            <a:off x="1486693" y="5247126"/>
            <a:ext cx="6930024" cy="811691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426" name="Shape 66"/>
          <p:cNvSpPr/>
          <p:nvPr/>
        </p:nvSpPr>
        <p:spPr>
          <a:xfrm flipV="1">
            <a:off x="2042287" y="376094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27" name="Shape 66"/>
          <p:cNvSpPr/>
          <p:nvPr/>
        </p:nvSpPr>
        <p:spPr>
          <a:xfrm flipV="1">
            <a:off x="3568963" y="414518"/>
            <a:ext cx="0" cy="211982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28" name="Shape 66"/>
          <p:cNvSpPr/>
          <p:nvPr/>
        </p:nvSpPr>
        <p:spPr>
          <a:xfrm flipV="1">
            <a:off x="8323669" y="369170"/>
            <a:ext cx="0" cy="195929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29" name="Shape 64"/>
          <p:cNvSpPr/>
          <p:nvPr/>
        </p:nvSpPr>
        <p:spPr>
          <a:xfrm>
            <a:off x="67718" y="380724"/>
            <a:ext cx="434414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USER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LAYER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30" name="Shape 64"/>
          <p:cNvSpPr/>
          <p:nvPr/>
        </p:nvSpPr>
        <p:spPr>
          <a:xfrm>
            <a:off x="897506" y="386316"/>
            <a:ext cx="70371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PROXIMITY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31" name="Shape 64"/>
          <p:cNvSpPr/>
          <p:nvPr/>
        </p:nvSpPr>
        <p:spPr>
          <a:xfrm>
            <a:off x="2151894" y="394387"/>
            <a:ext cx="66364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32" name="Shape 64"/>
          <p:cNvSpPr/>
          <p:nvPr/>
        </p:nvSpPr>
        <p:spPr>
          <a:xfrm>
            <a:off x="3604033" y="378375"/>
            <a:ext cx="116057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PROVIDER CLOUD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33" name="Shape 64"/>
          <p:cNvSpPr/>
          <p:nvPr/>
        </p:nvSpPr>
        <p:spPr>
          <a:xfrm>
            <a:off x="8381041" y="407608"/>
            <a:ext cx="852798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ENTERPRISE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NETWORK</a:t>
            </a:r>
          </a:p>
        </p:txBody>
      </p:sp>
      <p:cxnSp>
        <p:nvCxnSpPr>
          <p:cNvPr id="456" name="Straight Connector 455"/>
          <p:cNvCxnSpPr/>
          <p:nvPr/>
        </p:nvCxnSpPr>
        <p:spPr>
          <a:xfrm flipH="1">
            <a:off x="6212078" y="3756564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8" name="Straight Connector 457"/>
          <p:cNvCxnSpPr/>
          <p:nvPr/>
        </p:nvCxnSpPr>
        <p:spPr>
          <a:xfrm>
            <a:off x="6411373" y="3756564"/>
            <a:ext cx="0" cy="8357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1" name="Straight Connector 460"/>
          <p:cNvCxnSpPr/>
          <p:nvPr/>
        </p:nvCxnSpPr>
        <p:spPr>
          <a:xfrm flipH="1">
            <a:off x="6212076" y="4586493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1" name="Shape 66"/>
          <p:cNvSpPr/>
          <p:nvPr/>
        </p:nvSpPr>
        <p:spPr>
          <a:xfrm flipV="1">
            <a:off x="8323669" y="3085025"/>
            <a:ext cx="0" cy="216403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72" name="Shape 66"/>
          <p:cNvSpPr/>
          <p:nvPr/>
        </p:nvSpPr>
        <p:spPr>
          <a:xfrm flipV="1">
            <a:off x="3564835" y="3955773"/>
            <a:ext cx="9926" cy="130533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496" name="Group 181"/>
          <p:cNvGrpSpPr/>
          <p:nvPr/>
        </p:nvGrpSpPr>
        <p:grpSpPr>
          <a:xfrm>
            <a:off x="8921233" y="4726625"/>
            <a:ext cx="971366" cy="1405159"/>
            <a:chOff x="-701053" y="541412"/>
            <a:chExt cx="971365" cy="1405158"/>
          </a:xfrm>
        </p:grpSpPr>
        <p:sp>
          <p:nvSpPr>
            <p:cNvPr id="497" name="Shape 162"/>
            <p:cNvSpPr/>
            <p:nvPr/>
          </p:nvSpPr>
          <p:spPr>
            <a:xfrm>
              <a:off x="-701053" y="541412"/>
              <a:ext cx="514649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498" name="Shape 163"/>
            <p:cNvSpPr/>
            <p:nvPr/>
          </p:nvSpPr>
          <p:spPr>
            <a:xfrm>
              <a:off x="-481521" y="709701"/>
              <a:ext cx="644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499" name="Shape 164"/>
            <p:cNvSpPr/>
            <p:nvPr/>
          </p:nvSpPr>
          <p:spPr>
            <a:xfrm>
              <a:off x="-481520" y="872154"/>
              <a:ext cx="75183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  <p:sp>
          <p:nvSpPr>
            <p:cNvPr id="500" name="Shape 165"/>
            <p:cNvSpPr/>
            <p:nvPr/>
          </p:nvSpPr>
          <p:spPr>
            <a:xfrm>
              <a:off x="-481154" y="1213568"/>
              <a:ext cx="71229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501" name="Shape 166"/>
            <p:cNvSpPr/>
            <p:nvPr/>
          </p:nvSpPr>
          <p:spPr>
            <a:xfrm>
              <a:off x="-481154" y="1041169"/>
              <a:ext cx="599431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503" name="Shape 168"/>
            <p:cNvSpPr/>
            <p:nvPr/>
          </p:nvSpPr>
          <p:spPr>
            <a:xfrm>
              <a:off x="-460050" y="1584216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504" name="Shape 169"/>
            <p:cNvSpPr/>
            <p:nvPr/>
          </p:nvSpPr>
          <p:spPr>
            <a:xfrm>
              <a:off x="-460050" y="1740988"/>
              <a:ext cx="5430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Analytics</a:t>
              </a:r>
            </a:p>
          </p:txBody>
        </p:sp>
        <p:sp>
          <p:nvSpPr>
            <p:cNvPr id="506" name="Shape 171"/>
            <p:cNvSpPr/>
            <p:nvPr/>
          </p:nvSpPr>
          <p:spPr>
            <a:xfrm>
              <a:off x="-673506" y="763346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7" name="Shape 172"/>
            <p:cNvSpPr/>
            <p:nvPr/>
          </p:nvSpPr>
          <p:spPr>
            <a:xfrm>
              <a:off x="-673505" y="932362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8" name="Shape 173"/>
            <p:cNvSpPr/>
            <p:nvPr/>
          </p:nvSpPr>
          <p:spPr>
            <a:xfrm>
              <a:off x="-673505" y="1101377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Shape 174"/>
            <p:cNvSpPr/>
            <p:nvPr/>
          </p:nvSpPr>
          <p:spPr>
            <a:xfrm>
              <a:off x="-673505" y="1263831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1" name="Shape 176"/>
            <p:cNvSpPr/>
            <p:nvPr/>
          </p:nvSpPr>
          <p:spPr>
            <a:xfrm>
              <a:off x="-649571" y="1640693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2" name="Shape 177"/>
            <p:cNvSpPr/>
            <p:nvPr/>
          </p:nvSpPr>
          <p:spPr>
            <a:xfrm>
              <a:off x="-649571" y="1794634"/>
              <a:ext cx="166587" cy="108808"/>
            </a:xfrm>
            <a:prstGeom prst="rect">
              <a:avLst/>
            </a:pr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14" name="_-53.png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-673506" y="144022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15" name="Shape 180"/>
            <p:cNvSpPr/>
            <p:nvPr/>
          </p:nvSpPr>
          <p:spPr>
            <a:xfrm>
              <a:off x="-458584" y="1415469"/>
              <a:ext cx="50358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Scalable</a:t>
              </a:r>
            </a:p>
          </p:txBody>
        </p:sp>
      </p:grpSp>
      <p:pic>
        <p:nvPicPr>
          <p:cNvPr id="516" name="_-53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8157844" y="2293859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122" name="Group 281"/>
          <p:cNvGrpSpPr/>
          <p:nvPr/>
        </p:nvGrpSpPr>
        <p:grpSpPr>
          <a:xfrm>
            <a:off x="8042463" y="2333652"/>
            <a:ext cx="783804" cy="697968"/>
            <a:chOff x="67964" y="0"/>
            <a:chExt cx="1178718" cy="1049635"/>
          </a:xfrm>
        </p:grpSpPr>
        <p:sp>
          <p:nvSpPr>
            <p:cNvPr id="123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4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125" name="_-11.png"/>
              <p:cNvPicPr/>
              <p:nvPr/>
            </p:nvPicPr>
            <p:blipFill>
              <a:blip r:embed="rId22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26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pic>
        <p:nvPicPr>
          <p:cNvPr id="517" name="_-53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221242" y="2577440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38" name="Group 286"/>
          <p:cNvGrpSpPr/>
          <p:nvPr/>
        </p:nvGrpSpPr>
        <p:grpSpPr>
          <a:xfrm>
            <a:off x="3214929" y="2599045"/>
            <a:ext cx="650302" cy="652547"/>
            <a:chOff x="51761" y="0"/>
            <a:chExt cx="919460" cy="922635"/>
          </a:xfrm>
        </p:grpSpPr>
        <p:sp>
          <p:nvSpPr>
            <p:cNvPr id="39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0" name="Group 285"/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41" name="_-10.png"/>
              <p:cNvPicPr/>
              <p:nvPr/>
            </p:nvPicPr>
            <p:blipFill>
              <a:blip r:embed="rId23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2" name="Shape 2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pic>
        <p:nvPicPr>
          <p:cNvPr id="518" name="_-53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788402" y="3219834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33" name="Group 281"/>
          <p:cNvGrpSpPr/>
          <p:nvPr/>
        </p:nvGrpSpPr>
        <p:grpSpPr>
          <a:xfrm>
            <a:off x="3505114" y="3250635"/>
            <a:ext cx="1184619" cy="723036"/>
            <a:chOff x="-233417" y="0"/>
            <a:chExt cx="1781481" cy="1087333"/>
          </a:xfrm>
        </p:grpSpPr>
        <p:sp>
          <p:nvSpPr>
            <p:cNvPr id="3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5" name="Group 280"/>
            <p:cNvGrpSpPr/>
            <p:nvPr/>
          </p:nvGrpSpPr>
          <p:grpSpPr>
            <a:xfrm>
              <a:off x="-233417" y="116277"/>
              <a:ext cx="1781481" cy="971056"/>
              <a:chOff x="-215740" y="106455"/>
              <a:chExt cx="1781478" cy="971054"/>
            </a:xfrm>
          </p:grpSpPr>
          <p:pic>
            <p:nvPicPr>
              <p:cNvPr id="36" name="_-11.png"/>
              <p:cNvPicPr/>
              <p:nvPr/>
            </p:nvPicPr>
            <p:blipFill>
              <a:blip r:embed="rId22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" name="Shape 279"/>
              <p:cNvSpPr/>
              <p:nvPr/>
            </p:nvSpPr>
            <p:spPr>
              <a:xfrm>
                <a:off x="-215740" y="707232"/>
                <a:ext cx="1781478" cy="3702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err="1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IoT</a:t>
                </a: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</a:t>
                </a:r>
                <a:endPara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&amp;CONNECTIVITY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519" name="Shape 66"/>
          <p:cNvSpPr/>
          <p:nvPr/>
        </p:nvSpPr>
        <p:spPr>
          <a:xfrm flipV="1">
            <a:off x="3572947" y="3273287"/>
            <a:ext cx="0" cy="47045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Custom</PresentationFormat>
  <Paragraphs>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 Neue Light</vt:lpstr>
      <vt:lpstr>Arial</vt:lpstr>
      <vt:lpstr>Helvetica</vt:lpstr>
      <vt:lpstr>Helvetica Light</vt:lpstr>
      <vt:lpstr>Helvetica Neue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2016-11-02T15:42:41Z</dcterms:modified>
  <cp:category/>
</cp:coreProperties>
</file>