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2C"/>
    <a:srgbClr val="A9226E"/>
    <a:srgbClr val="1A77B5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/>
    <p:restoredTop sz="94873"/>
  </p:normalViewPr>
  <p:slideViewPr>
    <p:cSldViewPr snapToGrid="0">
      <p:cViewPr>
        <p:scale>
          <a:sx n="131" d="100"/>
          <a:sy n="131" d="100"/>
        </p:scale>
        <p:origin x="1688" y="-840"/>
      </p:cViewPr>
      <p:guideLst>
        <p:guide orient="horz" pos="2208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550647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err="1" smtClean="0"/>
              <a:t>Microservices</a:t>
            </a:r>
            <a:r>
              <a:rPr lang="en-US" sz="2400" dirty="0" smtClean="0"/>
              <a:t>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5207" y="140312"/>
            <a:ext cx="1127627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22</a:t>
            </a:r>
            <a:r>
              <a:rPr kumimoji="0" lang="en-US" sz="1000" b="0" i="0" u="none" strike="noStrike" cap="none" spc="0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1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May 2017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 err="1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6"/>
          <p:cNvGrpSpPr/>
          <p:nvPr/>
        </p:nvGrpSpPr>
        <p:grpSpPr>
          <a:xfrm>
            <a:off x="463617" y="1341209"/>
            <a:ext cx="1073499" cy="1039814"/>
            <a:chOff x="61388" y="0"/>
            <a:chExt cx="1073497" cy="1039812"/>
          </a:xfrm>
        </p:grpSpPr>
        <p:sp>
          <p:nvSpPr>
            <p:cNvPr id="4" name="Shape 262"/>
            <p:cNvSpPr/>
            <p:nvPr/>
          </p:nvSpPr>
          <p:spPr>
            <a:xfrm>
              <a:off x="28564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" name="Group 265"/>
            <p:cNvGrpSpPr/>
            <p:nvPr/>
          </p:nvGrpSpPr>
          <p:grpSpPr>
            <a:xfrm>
              <a:off x="61388" y="125481"/>
              <a:ext cx="1073498" cy="914332"/>
              <a:chOff x="77215" y="125481"/>
              <a:chExt cx="1073497" cy="914330"/>
            </a:xfrm>
          </p:grpSpPr>
          <p:pic>
            <p:nvPicPr>
              <p:cNvPr id="6" name="_-12.png"/>
              <p:cNvPicPr/>
              <p:nvPr/>
            </p:nvPicPr>
            <p:blipFill>
              <a:blip r:embed="rId2">
                <a:extLst/>
              </a:blip>
              <a:srcRect l="21926" t="17742" r="21926" b="17742"/>
              <a:stretch>
                <a:fillRect/>
              </a:stretch>
            </p:blipFill>
            <p:spPr>
              <a:xfrm>
                <a:off x="452826" y="125481"/>
                <a:ext cx="397094" cy="45626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" name="Shape 264"/>
              <p:cNvSpPr/>
              <p:nvPr/>
            </p:nvSpPr>
            <p:spPr>
              <a:xfrm>
                <a:off x="77215" y="707231"/>
                <a:ext cx="1073498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MOBILE PROVIDER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NETWORK</a:t>
                </a:r>
              </a:p>
            </p:txBody>
          </p:sp>
        </p:grpSp>
      </p:grpSp>
      <p:grpSp>
        <p:nvGrpSpPr>
          <p:cNvPr id="219" name="Group 218"/>
          <p:cNvGrpSpPr/>
          <p:nvPr/>
        </p:nvGrpSpPr>
        <p:grpSpPr>
          <a:xfrm>
            <a:off x="682088" y="2694712"/>
            <a:ext cx="718141" cy="918436"/>
            <a:chOff x="682088" y="2694712"/>
            <a:chExt cx="718141" cy="918436"/>
          </a:xfrm>
        </p:grpSpPr>
        <p:sp>
          <p:nvSpPr>
            <p:cNvPr id="9" name="Shape 213"/>
            <p:cNvSpPr/>
            <p:nvPr/>
          </p:nvSpPr>
          <p:spPr>
            <a:xfrm>
              <a:off x="682088" y="2694712"/>
              <a:ext cx="718141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" name="_-06.png"/>
            <p:cNvPicPr/>
            <p:nvPr/>
          </p:nvPicPr>
          <p:blipFill>
            <a:blip r:embed="rId3">
              <a:extLst/>
            </a:blip>
            <a:srcRect l="25520" t="10188" r="20198" b="9074"/>
            <a:stretch>
              <a:fillRect/>
            </a:stretch>
          </p:blipFill>
          <p:spPr>
            <a:xfrm>
              <a:off x="861477" y="2773499"/>
              <a:ext cx="424715" cy="57100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" name="Shape 215"/>
            <p:cNvSpPr/>
            <p:nvPr/>
          </p:nvSpPr>
          <p:spPr>
            <a:xfrm>
              <a:off x="773928" y="3407565"/>
              <a:ext cx="519488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DEVICE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3885" y="4774808"/>
            <a:ext cx="707233" cy="820840"/>
            <a:chOff x="4062544" y="1950926"/>
            <a:chExt cx="707233" cy="820840"/>
          </a:xfrm>
        </p:grpSpPr>
        <p:grpSp>
          <p:nvGrpSpPr>
            <p:cNvPr id="14" name="Group 239"/>
            <p:cNvGrpSpPr/>
            <p:nvPr/>
          </p:nvGrpSpPr>
          <p:grpSpPr>
            <a:xfrm>
              <a:off x="4062544" y="1950926"/>
              <a:ext cx="707233" cy="820840"/>
              <a:chOff x="1694" y="9504"/>
              <a:chExt cx="707232" cy="820838"/>
            </a:xfrm>
          </p:grpSpPr>
          <p:sp>
            <p:nvSpPr>
              <p:cNvPr id="16" name="Shape 237"/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Shape 238"/>
              <p:cNvSpPr/>
              <p:nvPr/>
            </p:nvSpPr>
            <p:spPr>
              <a:xfrm>
                <a:off x="85913" y="707231"/>
                <a:ext cx="535402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BROWSER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459" y="2046807"/>
              <a:ext cx="585216" cy="505968"/>
            </a:xfrm>
            <a:prstGeom prst="rect">
              <a:avLst/>
            </a:prstGeom>
          </p:spPr>
        </p:pic>
      </p:grpSp>
      <p:sp>
        <p:nvSpPr>
          <p:cNvPr id="19" name="Shape 282"/>
          <p:cNvSpPr/>
          <p:nvPr/>
        </p:nvSpPr>
        <p:spPr>
          <a:xfrm>
            <a:off x="1596870" y="2692141"/>
            <a:ext cx="707235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" name="Group 285"/>
          <p:cNvGrpSpPr/>
          <p:nvPr/>
        </p:nvGrpSpPr>
        <p:grpSpPr>
          <a:xfrm>
            <a:off x="1699822" y="2829267"/>
            <a:ext cx="520975" cy="826150"/>
            <a:chOff x="264123" y="127304"/>
            <a:chExt cx="520973" cy="826147"/>
          </a:xfrm>
        </p:grpSpPr>
        <p:pic>
          <p:nvPicPr>
            <p:cNvPr id="21" name="_-10.png"/>
            <p:cNvPicPr/>
            <p:nvPr/>
          </p:nvPicPr>
          <p:blipFill>
            <a:blip r:embed="rId5">
              <a:extLst/>
            </a:blip>
            <a:srcRect l="18106" t="18000" r="18106" b="18000"/>
            <a:stretch>
              <a:fillRect/>
            </a:stretch>
          </p:blipFill>
          <p:spPr>
            <a:xfrm>
              <a:off x="291644" y="127304"/>
              <a:ext cx="451116" cy="45262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" name="Shape 284"/>
            <p:cNvSpPr/>
            <p:nvPr/>
          </p:nvSpPr>
          <p:spPr>
            <a:xfrm>
              <a:off x="264123" y="707231"/>
              <a:ext cx="520973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EDGE </a:t>
              </a:r>
              <a:endParaRPr lang="en-US" sz="800" b="1" dirty="0" smtClean="0">
                <a:solidFill>
                  <a:srgbClr val="4277BB"/>
                </a:solidFill>
              </a:endParaRP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SERVICES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23" name="Group 481"/>
          <p:cNvGrpSpPr/>
          <p:nvPr/>
        </p:nvGrpSpPr>
        <p:grpSpPr>
          <a:xfrm>
            <a:off x="2598968" y="3701701"/>
            <a:ext cx="707233" cy="954700"/>
            <a:chOff x="0" y="0"/>
            <a:chExt cx="707232" cy="954698"/>
          </a:xfrm>
        </p:grpSpPr>
        <p:sp>
          <p:nvSpPr>
            <p:cNvPr id="24" name="Shape 477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" name="Group 480"/>
            <p:cNvGrpSpPr/>
            <p:nvPr/>
          </p:nvGrpSpPr>
          <p:grpSpPr>
            <a:xfrm>
              <a:off x="107300" y="145958"/>
              <a:ext cx="524180" cy="808740"/>
              <a:chOff x="98932" y="144713"/>
              <a:chExt cx="524179" cy="808738"/>
            </a:xfrm>
          </p:grpSpPr>
          <p:sp>
            <p:nvSpPr>
              <p:cNvPr id="26" name="Shape 478"/>
              <p:cNvSpPr/>
              <p:nvPr/>
            </p:nvSpPr>
            <p:spPr>
              <a:xfrm>
                <a:off x="98932" y="707231"/>
                <a:ext cx="524179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API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27" name="_-47.png"/>
              <p:cNvPicPr/>
              <p:nvPr/>
            </p:nvPicPr>
            <p:blipFill>
              <a:blip r:embed="rId6">
                <a:extLst/>
              </a:blip>
              <a:srcRect l="17032" t="20462" r="17032" b="20462"/>
              <a:stretch>
                <a:fillRect/>
              </a:stretch>
            </p:blipFill>
            <p:spPr>
              <a:xfrm>
                <a:off x="120460" y="144713"/>
                <a:ext cx="466311" cy="41780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84" y="5296927"/>
            <a:ext cx="816864" cy="829056"/>
          </a:xfrm>
          <a:prstGeom prst="rect">
            <a:avLst/>
          </a:prstGeom>
        </p:spPr>
      </p:pic>
      <p:grpSp>
        <p:nvGrpSpPr>
          <p:cNvPr id="36" name="Group 486"/>
          <p:cNvGrpSpPr/>
          <p:nvPr/>
        </p:nvGrpSpPr>
        <p:grpSpPr>
          <a:xfrm>
            <a:off x="4250652" y="521787"/>
            <a:ext cx="960199" cy="949040"/>
            <a:chOff x="-115682" y="0"/>
            <a:chExt cx="960198" cy="949039"/>
          </a:xfrm>
        </p:grpSpPr>
        <p:sp>
          <p:nvSpPr>
            <p:cNvPr id="37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" name="Group 485"/>
            <p:cNvGrpSpPr/>
            <p:nvPr/>
          </p:nvGrpSpPr>
          <p:grpSpPr>
            <a:xfrm>
              <a:off x="-115682" y="122687"/>
              <a:ext cx="960198" cy="826352"/>
              <a:chOff x="-115682" y="121443"/>
              <a:chExt cx="960197" cy="826350"/>
            </a:xfrm>
          </p:grpSpPr>
          <p:sp>
            <p:nvSpPr>
              <p:cNvPr id="39" name="Shape 483"/>
              <p:cNvSpPr/>
              <p:nvPr/>
            </p:nvSpPr>
            <p:spPr>
              <a:xfrm>
                <a:off x="-115682" y="701573"/>
                <a:ext cx="960197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DEVICE </a:t>
                </a:r>
                <a:r>
                  <a:rPr sz="800" b="1" dirty="0" smtClean="0">
                    <a:solidFill>
                      <a:srgbClr val="4277BB"/>
                    </a:solidFill>
                  </a:rPr>
                  <a:t>SECURITY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40" name="_-46.png"/>
              <p:cNvPicPr/>
              <p:nvPr/>
            </p:nvPicPr>
            <p:blipFill>
              <a:blip r:embed="rId8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9" name="Group 48"/>
          <p:cNvGrpSpPr/>
          <p:nvPr/>
        </p:nvGrpSpPr>
        <p:grpSpPr>
          <a:xfrm>
            <a:off x="3263899" y="451950"/>
            <a:ext cx="810768" cy="1001117"/>
            <a:chOff x="-1011768" y="2044700"/>
            <a:chExt cx="810768" cy="100111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1768" y="2044700"/>
              <a:ext cx="810768" cy="762000"/>
            </a:xfrm>
            <a:prstGeom prst="rect">
              <a:avLst/>
            </a:prstGeom>
          </p:spPr>
        </p:pic>
        <p:sp>
          <p:nvSpPr>
            <p:cNvPr id="45" name="Shape 284"/>
            <p:cNvSpPr/>
            <p:nvPr/>
          </p:nvSpPr>
          <p:spPr>
            <a:xfrm>
              <a:off x="-906903" y="2799596"/>
              <a:ext cx="58669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DEVICE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ANALYTICS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21916" y="1660002"/>
            <a:ext cx="786384" cy="865306"/>
            <a:chOff x="-965200" y="2243667"/>
            <a:chExt cx="786384" cy="86530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5200" y="2243667"/>
              <a:ext cx="786384" cy="749808"/>
            </a:xfrm>
            <a:prstGeom prst="rect">
              <a:avLst/>
            </a:prstGeom>
          </p:spPr>
        </p:pic>
        <p:sp>
          <p:nvSpPr>
            <p:cNvPr id="46" name="Shape 284"/>
            <p:cNvSpPr/>
            <p:nvPr/>
          </p:nvSpPr>
          <p:spPr>
            <a:xfrm>
              <a:off x="-768495" y="2985862"/>
              <a:ext cx="3606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PROXY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122638" y="6785478"/>
            <a:ext cx="1269578" cy="838893"/>
            <a:chOff x="3296601" y="6705877"/>
            <a:chExt cx="1269578" cy="8388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175" y="6705877"/>
              <a:ext cx="798576" cy="768096"/>
            </a:xfrm>
            <a:prstGeom prst="rect">
              <a:avLst/>
            </a:prstGeom>
          </p:spPr>
        </p:pic>
        <p:sp>
          <p:nvSpPr>
            <p:cNvPr id="47" name="Shape 284"/>
            <p:cNvSpPr/>
            <p:nvPr/>
          </p:nvSpPr>
          <p:spPr>
            <a:xfrm>
              <a:off x="3296601" y="7421659"/>
              <a:ext cx="1269578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CONTENT MANAGEMENT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11209" y="2662404"/>
            <a:ext cx="786384" cy="865306"/>
            <a:chOff x="-965200" y="2243667"/>
            <a:chExt cx="786384" cy="865306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5200" y="2243667"/>
              <a:ext cx="786384" cy="749808"/>
            </a:xfrm>
            <a:prstGeom prst="rect">
              <a:avLst/>
            </a:prstGeom>
          </p:spPr>
        </p:pic>
        <p:sp>
          <p:nvSpPr>
            <p:cNvPr id="53" name="Shape 284"/>
            <p:cNvSpPr/>
            <p:nvPr/>
          </p:nvSpPr>
          <p:spPr>
            <a:xfrm>
              <a:off x="-768495" y="2985862"/>
              <a:ext cx="3606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PROXY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63898" y="468884"/>
            <a:ext cx="798295" cy="1043449"/>
            <a:chOff x="-758702" y="1985434"/>
            <a:chExt cx="798295" cy="104344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31520" y="1985434"/>
              <a:ext cx="731520" cy="816864"/>
            </a:xfrm>
            <a:prstGeom prst="rect">
              <a:avLst/>
            </a:prstGeom>
          </p:spPr>
        </p:pic>
        <p:sp>
          <p:nvSpPr>
            <p:cNvPr id="54" name="Shape 284"/>
            <p:cNvSpPr/>
            <p:nvPr/>
          </p:nvSpPr>
          <p:spPr>
            <a:xfrm>
              <a:off x="-758702" y="2782662"/>
              <a:ext cx="79829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PUSH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NOTIFICATIONS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95171" y="1589501"/>
            <a:ext cx="1072896" cy="1056150"/>
            <a:chOff x="-1072896" y="2446866"/>
            <a:chExt cx="1072896" cy="105615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72896" y="2446866"/>
              <a:ext cx="1072896" cy="810768"/>
            </a:xfrm>
            <a:prstGeom prst="rect">
              <a:avLst/>
            </a:prstGeom>
          </p:spPr>
        </p:pic>
        <p:sp>
          <p:nvSpPr>
            <p:cNvPr id="56" name="Shape 284"/>
            <p:cNvSpPr/>
            <p:nvPr/>
          </p:nvSpPr>
          <p:spPr>
            <a:xfrm>
              <a:off x="-977029" y="3256795"/>
              <a:ext cx="86241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REUSABLE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MICROSERVICES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933003" y="2595548"/>
            <a:ext cx="1072896" cy="1056150"/>
            <a:chOff x="-1072896" y="2446866"/>
            <a:chExt cx="1072896" cy="105615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72896" y="2446866"/>
              <a:ext cx="1072896" cy="810768"/>
            </a:xfrm>
            <a:prstGeom prst="rect">
              <a:avLst/>
            </a:prstGeom>
          </p:spPr>
        </p:pic>
        <p:sp>
          <p:nvSpPr>
            <p:cNvPr id="60" name="Shape 284"/>
            <p:cNvSpPr/>
            <p:nvPr/>
          </p:nvSpPr>
          <p:spPr>
            <a:xfrm>
              <a:off x="-977029" y="3256795"/>
              <a:ext cx="86241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smtClean="0">
                  <a:solidFill>
                    <a:srgbClr val="4277BB"/>
                  </a:solidFill>
                </a:rPr>
                <a:t>REUSABLE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MICROSERVICES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61" name="Group 199"/>
          <p:cNvGrpSpPr/>
          <p:nvPr/>
        </p:nvGrpSpPr>
        <p:grpSpPr>
          <a:xfrm>
            <a:off x="3630285" y="2707077"/>
            <a:ext cx="968214" cy="953454"/>
            <a:chOff x="-55323" y="0"/>
            <a:chExt cx="968213" cy="953452"/>
          </a:xfrm>
        </p:grpSpPr>
        <p:sp>
          <p:nvSpPr>
            <p:cNvPr id="62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3" name="Group 198"/>
            <p:cNvGrpSpPr/>
            <p:nvPr/>
          </p:nvGrpSpPr>
          <p:grpSpPr>
            <a:xfrm>
              <a:off x="-55323" y="160392"/>
              <a:ext cx="968213" cy="793060"/>
              <a:chOff x="-44789" y="160392"/>
              <a:chExt cx="968212" cy="793059"/>
            </a:xfrm>
          </p:grpSpPr>
          <p:pic>
            <p:nvPicPr>
              <p:cNvPr id="64" name="_-03.png"/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65" name="Shape 197"/>
              <p:cNvSpPr/>
              <p:nvPr/>
            </p:nvSpPr>
            <p:spPr>
              <a:xfrm>
                <a:off x="-44789" y="707231"/>
                <a:ext cx="96821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MOBILE BACKEND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FOR  FRONTEND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66" name="Group 199"/>
          <p:cNvGrpSpPr/>
          <p:nvPr/>
        </p:nvGrpSpPr>
        <p:grpSpPr>
          <a:xfrm>
            <a:off x="3630381" y="1663202"/>
            <a:ext cx="968214" cy="953454"/>
            <a:chOff x="-55323" y="0"/>
            <a:chExt cx="968213" cy="953452"/>
          </a:xfrm>
        </p:grpSpPr>
        <p:sp>
          <p:nvSpPr>
            <p:cNvPr id="67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198"/>
            <p:cNvGrpSpPr/>
            <p:nvPr/>
          </p:nvGrpSpPr>
          <p:grpSpPr>
            <a:xfrm>
              <a:off x="-55323" y="160392"/>
              <a:ext cx="968213" cy="793060"/>
              <a:chOff x="-44789" y="160392"/>
              <a:chExt cx="968212" cy="793059"/>
            </a:xfrm>
          </p:grpSpPr>
          <p:pic>
            <p:nvPicPr>
              <p:cNvPr id="69" name="_-03.png"/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197"/>
              <p:cNvSpPr/>
              <p:nvPr/>
            </p:nvSpPr>
            <p:spPr>
              <a:xfrm>
                <a:off x="-44789" y="707231"/>
                <a:ext cx="96821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MOBILE BACKEND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FOR  FRONTEND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71" name="Group 199"/>
          <p:cNvGrpSpPr/>
          <p:nvPr/>
        </p:nvGrpSpPr>
        <p:grpSpPr>
          <a:xfrm>
            <a:off x="3627950" y="3775166"/>
            <a:ext cx="968214" cy="953454"/>
            <a:chOff x="-55323" y="0"/>
            <a:chExt cx="968213" cy="953452"/>
          </a:xfrm>
        </p:grpSpPr>
        <p:sp>
          <p:nvSpPr>
            <p:cNvPr id="72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3" name="Group 198"/>
            <p:cNvGrpSpPr/>
            <p:nvPr/>
          </p:nvGrpSpPr>
          <p:grpSpPr>
            <a:xfrm>
              <a:off x="-55323" y="160392"/>
              <a:ext cx="968213" cy="793060"/>
              <a:chOff x="-44789" y="160392"/>
              <a:chExt cx="968212" cy="793059"/>
            </a:xfrm>
          </p:grpSpPr>
          <p:pic>
            <p:nvPicPr>
              <p:cNvPr id="74" name="_-03.png"/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5" name="Shape 197"/>
              <p:cNvSpPr/>
              <p:nvPr/>
            </p:nvSpPr>
            <p:spPr>
              <a:xfrm>
                <a:off x="-44789" y="707231"/>
                <a:ext cx="96821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MOBILE BACKEND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FOR  FRONTEND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76" name="Group 199"/>
          <p:cNvGrpSpPr/>
          <p:nvPr/>
        </p:nvGrpSpPr>
        <p:grpSpPr>
          <a:xfrm>
            <a:off x="3623920" y="4768455"/>
            <a:ext cx="968214" cy="953454"/>
            <a:chOff x="-55323" y="0"/>
            <a:chExt cx="968213" cy="953452"/>
          </a:xfrm>
        </p:grpSpPr>
        <p:sp>
          <p:nvSpPr>
            <p:cNvPr id="77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8" name="Group 198"/>
            <p:cNvGrpSpPr/>
            <p:nvPr/>
          </p:nvGrpSpPr>
          <p:grpSpPr>
            <a:xfrm>
              <a:off x="-55323" y="160392"/>
              <a:ext cx="968213" cy="793060"/>
              <a:chOff x="-44789" y="160392"/>
              <a:chExt cx="968212" cy="793059"/>
            </a:xfrm>
          </p:grpSpPr>
          <p:pic>
            <p:nvPicPr>
              <p:cNvPr id="79" name="_-03.png"/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0" name="Shape 197"/>
              <p:cNvSpPr/>
              <p:nvPr/>
            </p:nvSpPr>
            <p:spPr>
              <a:xfrm>
                <a:off x="-44789" y="707231"/>
                <a:ext cx="96821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MOBILE BACKEND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FOR  FRONTEND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81" name="Group 199"/>
          <p:cNvGrpSpPr/>
          <p:nvPr/>
        </p:nvGrpSpPr>
        <p:grpSpPr>
          <a:xfrm>
            <a:off x="3626687" y="5743657"/>
            <a:ext cx="968214" cy="953454"/>
            <a:chOff x="-55323" y="0"/>
            <a:chExt cx="968213" cy="953452"/>
          </a:xfrm>
        </p:grpSpPr>
        <p:sp>
          <p:nvSpPr>
            <p:cNvPr id="82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3" name="Group 198"/>
            <p:cNvGrpSpPr/>
            <p:nvPr/>
          </p:nvGrpSpPr>
          <p:grpSpPr>
            <a:xfrm>
              <a:off x="-55323" y="160392"/>
              <a:ext cx="968213" cy="793060"/>
              <a:chOff x="-44789" y="160392"/>
              <a:chExt cx="968212" cy="793059"/>
            </a:xfrm>
          </p:grpSpPr>
          <p:pic>
            <p:nvPicPr>
              <p:cNvPr id="84" name="_-03.png"/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5" name="Shape 197"/>
              <p:cNvSpPr/>
              <p:nvPr/>
            </p:nvSpPr>
            <p:spPr>
              <a:xfrm>
                <a:off x="-44789" y="707231"/>
                <a:ext cx="96821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smtClean="0">
                    <a:solidFill>
                      <a:srgbClr val="4277BB"/>
                    </a:solidFill>
                  </a:rPr>
                  <a:t>MOBILE BACKEND 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FOR  FRONTEND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86" name="Group 199"/>
          <p:cNvGrpSpPr/>
          <p:nvPr/>
        </p:nvGrpSpPr>
        <p:grpSpPr>
          <a:xfrm>
            <a:off x="8554529" y="2682076"/>
            <a:ext cx="764633" cy="953454"/>
            <a:chOff x="46467" y="0"/>
            <a:chExt cx="764632" cy="953452"/>
          </a:xfrm>
        </p:grpSpPr>
        <p:sp>
          <p:nvSpPr>
            <p:cNvPr id="87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8" name="Group 198"/>
            <p:cNvGrpSpPr/>
            <p:nvPr/>
          </p:nvGrpSpPr>
          <p:grpSpPr>
            <a:xfrm>
              <a:off x="46467" y="160392"/>
              <a:ext cx="764632" cy="793060"/>
              <a:chOff x="57001" y="160392"/>
              <a:chExt cx="764631" cy="793059"/>
            </a:xfrm>
          </p:grpSpPr>
          <p:pic>
            <p:nvPicPr>
              <p:cNvPr id="89" name="_-03.png"/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90" name="Shape 197"/>
              <p:cNvSpPr/>
              <p:nvPr/>
            </p:nvSpPr>
            <p:spPr>
              <a:xfrm>
                <a:off x="57001" y="707231"/>
                <a:ext cx="764631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91" name="Group 281"/>
          <p:cNvGrpSpPr/>
          <p:nvPr/>
        </p:nvGrpSpPr>
        <p:grpSpPr>
          <a:xfrm>
            <a:off x="6950638" y="2672653"/>
            <a:ext cx="1178720" cy="1049636"/>
            <a:chOff x="67964" y="0"/>
            <a:chExt cx="1178718" cy="1049635"/>
          </a:xfrm>
        </p:grpSpPr>
        <p:sp>
          <p:nvSpPr>
            <p:cNvPr id="92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3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94" name="_-11.png"/>
              <p:cNvPicPr/>
              <p:nvPr/>
            </p:nvPicPr>
            <p:blipFill>
              <a:blip r:embed="rId15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95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002241" y="3708870"/>
            <a:ext cx="731197" cy="922028"/>
            <a:chOff x="375020" y="1950562"/>
            <a:chExt cx="731197" cy="922028"/>
          </a:xfrm>
        </p:grpSpPr>
        <p:sp>
          <p:nvSpPr>
            <p:cNvPr id="106" name="Shape 339"/>
            <p:cNvSpPr/>
            <p:nvPr/>
          </p:nvSpPr>
          <p:spPr>
            <a:xfrm>
              <a:off x="383662" y="1950562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7" name="_-41.png"/>
            <p:cNvPicPr/>
            <p:nvPr/>
          </p:nvPicPr>
          <p:blipFill>
            <a:blip r:embed="rId16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540499" y="2069007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08" name="Shape 341"/>
            <p:cNvSpPr/>
            <p:nvPr/>
          </p:nvSpPr>
          <p:spPr>
            <a:xfrm>
              <a:off x="375020" y="2667007"/>
              <a:ext cx="731197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DATA STORE</a:t>
              </a:r>
            </a:p>
          </p:txBody>
        </p:sp>
      </p:grpSp>
      <p:grpSp>
        <p:nvGrpSpPr>
          <p:cNvPr id="109" name="Group 308"/>
          <p:cNvGrpSpPr/>
          <p:nvPr/>
        </p:nvGrpSpPr>
        <p:grpSpPr>
          <a:xfrm>
            <a:off x="5779660" y="5733020"/>
            <a:ext cx="1175439" cy="923331"/>
            <a:chOff x="0" y="0"/>
            <a:chExt cx="1175438" cy="923330"/>
          </a:xfrm>
        </p:grpSpPr>
        <p:sp>
          <p:nvSpPr>
            <p:cNvPr id="110" name="Shape 304"/>
            <p:cNvSpPr/>
            <p:nvPr/>
          </p:nvSpPr>
          <p:spPr>
            <a:xfrm>
              <a:off x="234103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1" name="Group 307"/>
            <p:cNvGrpSpPr/>
            <p:nvPr/>
          </p:nvGrpSpPr>
          <p:grpSpPr>
            <a:xfrm>
              <a:off x="-1" y="156276"/>
              <a:ext cx="1175440" cy="767055"/>
              <a:chOff x="0" y="156276"/>
              <a:chExt cx="1175438" cy="767053"/>
            </a:xfrm>
          </p:grpSpPr>
          <p:pic>
            <p:nvPicPr>
              <p:cNvPr id="112" name="_-52.png"/>
              <p:cNvPicPr/>
              <p:nvPr/>
            </p:nvPicPr>
            <p:blipFill>
              <a:blip r:embed="rId17">
                <a:extLst/>
              </a:blip>
              <a:srcRect l="18565" t="22096" r="18565" b="22096"/>
              <a:stretch>
                <a:fillRect/>
              </a:stretch>
            </p:blipFill>
            <p:spPr>
              <a:xfrm>
                <a:off x="365402" y="156276"/>
                <a:ext cx="444634" cy="3946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3" name="Shape 306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FILE REPOSITORY</a:t>
                </a:r>
              </a:p>
            </p:txBody>
          </p:sp>
        </p:grpSp>
      </p:grpSp>
      <p:grpSp>
        <p:nvGrpSpPr>
          <p:cNvPr id="114" name="Group 313"/>
          <p:cNvGrpSpPr/>
          <p:nvPr/>
        </p:nvGrpSpPr>
        <p:grpSpPr>
          <a:xfrm>
            <a:off x="5801494" y="4741290"/>
            <a:ext cx="1175439" cy="929753"/>
            <a:chOff x="0" y="0"/>
            <a:chExt cx="1175438" cy="929751"/>
          </a:xfrm>
        </p:grpSpPr>
        <p:sp>
          <p:nvSpPr>
            <p:cNvPr id="115" name="Shape 309"/>
            <p:cNvSpPr/>
            <p:nvPr/>
          </p:nvSpPr>
          <p:spPr>
            <a:xfrm>
              <a:off x="219079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6" name="Group 312"/>
            <p:cNvGrpSpPr/>
            <p:nvPr/>
          </p:nvGrpSpPr>
          <p:grpSpPr>
            <a:xfrm>
              <a:off x="-1" y="169762"/>
              <a:ext cx="1175440" cy="759990"/>
              <a:chOff x="0" y="163340"/>
              <a:chExt cx="1175438" cy="759989"/>
            </a:xfrm>
          </p:grpSpPr>
          <p:pic>
            <p:nvPicPr>
              <p:cNvPr id="117" name="_-51.png"/>
              <p:cNvPicPr/>
              <p:nvPr/>
            </p:nvPicPr>
            <p:blipFill>
              <a:blip r:embed="rId18">
                <a:extLst/>
              </a:blip>
              <a:srcRect l="18127" t="23095" r="18127" b="23095"/>
              <a:stretch>
                <a:fillRect/>
              </a:stretch>
            </p:blipFill>
            <p:spPr>
              <a:xfrm>
                <a:off x="362307" y="163340"/>
                <a:ext cx="450824" cy="38055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8" name="Shape 311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CACHES</a:t>
                </a:r>
              </a:p>
            </p:txBody>
          </p:sp>
        </p:grpSp>
      </p:grpSp>
      <p:sp>
        <p:nvSpPr>
          <p:cNvPr id="119" name="Shape 61"/>
          <p:cNvSpPr/>
          <p:nvPr/>
        </p:nvSpPr>
        <p:spPr>
          <a:xfrm>
            <a:off x="356369" y="77725"/>
            <a:ext cx="9380298" cy="7635408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20" name="Shape 61"/>
          <p:cNvSpPr/>
          <p:nvPr/>
        </p:nvSpPr>
        <p:spPr>
          <a:xfrm>
            <a:off x="2105712" y="6756091"/>
            <a:ext cx="3245221" cy="887993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grpSp>
        <p:nvGrpSpPr>
          <p:cNvPr id="126" name="Group 338"/>
          <p:cNvGrpSpPr/>
          <p:nvPr/>
        </p:nvGrpSpPr>
        <p:grpSpPr>
          <a:xfrm>
            <a:off x="8483325" y="1351482"/>
            <a:ext cx="918521" cy="962667"/>
            <a:chOff x="94510" y="0"/>
            <a:chExt cx="918520" cy="962665"/>
          </a:xfrm>
        </p:grpSpPr>
        <p:sp>
          <p:nvSpPr>
            <p:cNvPr id="127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28" name="Group 337"/>
            <p:cNvGrpSpPr/>
            <p:nvPr/>
          </p:nvGrpSpPr>
          <p:grpSpPr>
            <a:xfrm>
              <a:off x="94510" y="184181"/>
              <a:ext cx="918520" cy="778484"/>
              <a:chOff x="108950" y="174968"/>
              <a:chExt cx="918519" cy="778483"/>
            </a:xfrm>
          </p:grpSpPr>
          <p:pic>
            <p:nvPicPr>
              <p:cNvPr id="129" name="_-35.png"/>
              <p:cNvPicPr/>
              <p:nvPr/>
            </p:nvPicPr>
            <p:blipFill>
              <a:blip r:embed="rId19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0" name="Shape 336"/>
              <p:cNvSpPr/>
              <p:nvPr/>
            </p:nvSpPr>
            <p:spPr>
              <a:xfrm>
                <a:off x="108950" y="707231"/>
                <a:ext cx="918519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USER </a:t>
                </a:r>
                <a:r>
                  <a:rPr sz="800" b="1" dirty="0">
                    <a:solidFill>
                      <a:srgbClr val="4277BB"/>
                    </a:solidFill>
                  </a:rPr>
                  <a:t>DIRECTORY</a:t>
                </a:r>
              </a:p>
            </p:txBody>
          </p:sp>
        </p:grpSp>
      </p:grpSp>
      <p:grpSp>
        <p:nvGrpSpPr>
          <p:cNvPr id="135" name="Group 323"/>
          <p:cNvGrpSpPr/>
          <p:nvPr/>
        </p:nvGrpSpPr>
        <p:grpSpPr>
          <a:xfrm>
            <a:off x="8584696" y="4002287"/>
            <a:ext cx="707233" cy="959875"/>
            <a:chOff x="223397" y="0"/>
            <a:chExt cx="707232" cy="959873"/>
          </a:xfrm>
        </p:grpSpPr>
        <p:sp>
          <p:nvSpPr>
            <p:cNvPr id="136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37" name="Group 322"/>
            <p:cNvGrpSpPr/>
            <p:nvPr/>
          </p:nvGrpSpPr>
          <p:grpSpPr>
            <a:xfrm>
              <a:off x="248398" y="158596"/>
              <a:ext cx="657229" cy="801277"/>
              <a:chOff x="568057" y="152175"/>
              <a:chExt cx="657228" cy="801276"/>
            </a:xfrm>
          </p:grpSpPr>
          <p:pic>
            <p:nvPicPr>
              <p:cNvPr id="138" name="_-36.png"/>
              <p:cNvPicPr/>
              <p:nvPr/>
            </p:nvPicPr>
            <p:blipFill>
              <a:blip r:embed="rId20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9" name="Shape 321"/>
              <p:cNvSpPr/>
              <p:nvPr/>
            </p:nvSpPr>
            <p:spPr>
              <a:xfrm>
                <a:off x="568057" y="707231"/>
                <a:ext cx="657228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ENTERPRISE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 </a:t>
                </a:r>
                <a:r>
                  <a:rPr sz="800" b="1" dirty="0">
                    <a:solidFill>
                      <a:srgbClr val="4277BB"/>
                    </a:solidFill>
                  </a:rPr>
                  <a:t>DATA</a:t>
                </a:r>
              </a:p>
            </p:txBody>
          </p:sp>
        </p:grpSp>
      </p:grpSp>
      <p:sp>
        <p:nvSpPr>
          <p:cNvPr id="140" name="Shape 66"/>
          <p:cNvSpPr/>
          <p:nvPr/>
        </p:nvSpPr>
        <p:spPr>
          <a:xfrm flipV="1">
            <a:off x="1932610" y="51995"/>
            <a:ext cx="0" cy="58856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1" name="Shape 64"/>
          <p:cNvSpPr/>
          <p:nvPr/>
        </p:nvSpPr>
        <p:spPr>
          <a:xfrm>
            <a:off x="398742" y="111396"/>
            <a:ext cx="1224694" cy="4616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OMNICHANNEL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CLIENTS &amp; PUBLIC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NETWORK</a:t>
            </a:r>
          </a:p>
        </p:txBody>
      </p:sp>
      <p:sp>
        <p:nvSpPr>
          <p:cNvPr id="142" name="Shape 64"/>
          <p:cNvSpPr/>
          <p:nvPr/>
        </p:nvSpPr>
        <p:spPr>
          <a:xfrm>
            <a:off x="2009709" y="102637"/>
            <a:ext cx="115576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CLOUD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3" name="Shape 64"/>
          <p:cNvSpPr/>
          <p:nvPr/>
        </p:nvSpPr>
        <p:spPr>
          <a:xfrm>
            <a:off x="7616593" y="97807"/>
            <a:ext cx="1516441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ENTERPRISE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4" name="Shape 66"/>
          <p:cNvSpPr/>
          <p:nvPr/>
        </p:nvSpPr>
        <p:spPr>
          <a:xfrm flipV="1">
            <a:off x="1932610" y="4147778"/>
            <a:ext cx="0" cy="3565353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5" name="Shape 66"/>
          <p:cNvSpPr/>
          <p:nvPr/>
        </p:nvSpPr>
        <p:spPr>
          <a:xfrm flipV="1">
            <a:off x="7545651" y="87238"/>
            <a:ext cx="1" cy="248415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6" name="Shape 66"/>
          <p:cNvSpPr/>
          <p:nvPr/>
        </p:nvSpPr>
        <p:spPr>
          <a:xfrm flipV="1">
            <a:off x="7545652" y="3722289"/>
            <a:ext cx="0" cy="399084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7" name="Shape 61"/>
          <p:cNvSpPr/>
          <p:nvPr/>
        </p:nvSpPr>
        <p:spPr>
          <a:xfrm>
            <a:off x="2105713" y="353236"/>
            <a:ext cx="3230376" cy="1172183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cxnSp>
        <p:nvCxnSpPr>
          <p:cNvPr id="159" name="Straight Connector 158"/>
          <p:cNvCxnSpPr/>
          <p:nvPr/>
        </p:nvCxnSpPr>
        <p:spPr>
          <a:xfrm flipH="1">
            <a:off x="1030797" y="866634"/>
            <a:ext cx="123562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1" name="Straight Connector 160"/>
          <p:cNvCxnSpPr/>
          <p:nvPr/>
        </p:nvCxnSpPr>
        <p:spPr>
          <a:xfrm>
            <a:off x="1037776" y="866634"/>
            <a:ext cx="0" cy="46268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/>
          <p:nvPr/>
        </p:nvCxnSpPr>
        <p:spPr>
          <a:xfrm>
            <a:off x="1037776" y="2314149"/>
            <a:ext cx="0" cy="37799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5" name="Straight Connector 164"/>
          <p:cNvCxnSpPr/>
          <p:nvPr/>
        </p:nvCxnSpPr>
        <p:spPr>
          <a:xfrm>
            <a:off x="1031580" y="3532305"/>
            <a:ext cx="0" cy="121386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7" name="Straight Connector 166"/>
          <p:cNvCxnSpPr/>
          <p:nvPr/>
        </p:nvCxnSpPr>
        <p:spPr>
          <a:xfrm flipH="1">
            <a:off x="1030797" y="4037866"/>
            <a:ext cx="145572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8" name="Straight Connector 167"/>
          <p:cNvCxnSpPr/>
          <p:nvPr/>
        </p:nvCxnSpPr>
        <p:spPr>
          <a:xfrm>
            <a:off x="3415551" y="1998104"/>
            <a:ext cx="0" cy="405893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Connector 169"/>
          <p:cNvCxnSpPr/>
          <p:nvPr/>
        </p:nvCxnSpPr>
        <p:spPr>
          <a:xfrm flipH="1">
            <a:off x="3403884" y="1998104"/>
            <a:ext cx="35168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Straight Connector 171"/>
          <p:cNvCxnSpPr/>
          <p:nvPr/>
        </p:nvCxnSpPr>
        <p:spPr>
          <a:xfrm flipH="1">
            <a:off x="3403884" y="3047266"/>
            <a:ext cx="35168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Connector 172"/>
          <p:cNvCxnSpPr/>
          <p:nvPr/>
        </p:nvCxnSpPr>
        <p:spPr>
          <a:xfrm flipH="1">
            <a:off x="3403884" y="4065750"/>
            <a:ext cx="35168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Straight Connector 173"/>
          <p:cNvCxnSpPr/>
          <p:nvPr/>
        </p:nvCxnSpPr>
        <p:spPr>
          <a:xfrm flipH="1">
            <a:off x="3403884" y="5091616"/>
            <a:ext cx="35168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5" name="Straight Connector 174"/>
          <p:cNvCxnSpPr/>
          <p:nvPr/>
        </p:nvCxnSpPr>
        <p:spPr>
          <a:xfrm flipH="1">
            <a:off x="3409338" y="6050168"/>
            <a:ext cx="35168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6" name="Straight Connector 175"/>
          <p:cNvCxnSpPr/>
          <p:nvPr/>
        </p:nvCxnSpPr>
        <p:spPr>
          <a:xfrm flipH="1">
            <a:off x="4481119" y="4058608"/>
            <a:ext cx="150058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7" name="Straight Connector 176"/>
          <p:cNvCxnSpPr/>
          <p:nvPr/>
        </p:nvCxnSpPr>
        <p:spPr>
          <a:xfrm flipH="1">
            <a:off x="4492454" y="5100531"/>
            <a:ext cx="147933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8" name="Straight Connector 177"/>
          <p:cNvCxnSpPr/>
          <p:nvPr/>
        </p:nvCxnSpPr>
        <p:spPr>
          <a:xfrm flipH="1">
            <a:off x="4492454" y="6099851"/>
            <a:ext cx="147933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Connector 178"/>
          <p:cNvCxnSpPr/>
          <p:nvPr/>
        </p:nvCxnSpPr>
        <p:spPr>
          <a:xfrm flipH="1">
            <a:off x="4492454" y="1998104"/>
            <a:ext cx="46151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Connector 180"/>
          <p:cNvCxnSpPr/>
          <p:nvPr/>
        </p:nvCxnSpPr>
        <p:spPr>
          <a:xfrm flipH="1">
            <a:off x="4481118" y="3037308"/>
            <a:ext cx="449142" cy="923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5662104" y="2011953"/>
            <a:ext cx="328934" cy="416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3" name="Straight Connector 182"/>
          <p:cNvCxnSpPr/>
          <p:nvPr/>
        </p:nvCxnSpPr>
        <p:spPr>
          <a:xfrm flipH="1">
            <a:off x="5656318" y="3031007"/>
            <a:ext cx="363903" cy="630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Straight Connector 183"/>
          <p:cNvCxnSpPr/>
          <p:nvPr/>
        </p:nvCxnSpPr>
        <p:spPr>
          <a:xfrm flipH="1">
            <a:off x="5442858" y="815288"/>
            <a:ext cx="49014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6" name="Straight Connector 185"/>
          <p:cNvCxnSpPr/>
          <p:nvPr/>
        </p:nvCxnSpPr>
        <p:spPr>
          <a:xfrm>
            <a:off x="5442903" y="811261"/>
            <a:ext cx="0" cy="77824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8" name="Straight Connector 187"/>
          <p:cNvCxnSpPr/>
          <p:nvPr/>
        </p:nvCxnSpPr>
        <p:spPr>
          <a:xfrm flipH="1">
            <a:off x="6967666" y="1997021"/>
            <a:ext cx="433576" cy="190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Connector 189"/>
          <p:cNvCxnSpPr/>
          <p:nvPr/>
        </p:nvCxnSpPr>
        <p:spPr>
          <a:xfrm>
            <a:off x="7399186" y="1988731"/>
            <a:ext cx="2457" cy="65692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2" name="Shape 61"/>
          <p:cNvSpPr/>
          <p:nvPr/>
        </p:nvSpPr>
        <p:spPr>
          <a:xfrm>
            <a:off x="4776208" y="1611100"/>
            <a:ext cx="1003409" cy="1981186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7837884" y="2862582"/>
            <a:ext cx="30130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Connector 194"/>
          <p:cNvCxnSpPr/>
          <p:nvPr/>
        </p:nvCxnSpPr>
        <p:spPr>
          <a:xfrm flipH="1">
            <a:off x="7848754" y="3221949"/>
            <a:ext cx="30130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6" name="Straight Connector 195"/>
          <p:cNvCxnSpPr/>
          <p:nvPr/>
        </p:nvCxnSpPr>
        <p:spPr>
          <a:xfrm flipH="1" flipV="1">
            <a:off x="7898918" y="3054424"/>
            <a:ext cx="667801" cy="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8" name="Straight Connector 197"/>
          <p:cNvCxnSpPr/>
          <p:nvPr/>
        </p:nvCxnSpPr>
        <p:spPr>
          <a:xfrm>
            <a:off x="8139185" y="1744138"/>
            <a:ext cx="0" cy="112969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Connector 199"/>
          <p:cNvCxnSpPr/>
          <p:nvPr/>
        </p:nvCxnSpPr>
        <p:spPr>
          <a:xfrm>
            <a:off x="8139185" y="3224595"/>
            <a:ext cx="0" cy="112969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Straight Connector 200"/>
          <p:cNvCxnSpPr/>
          <p:nvPr/>
        </p:nvCxnSpPr>
        <p:spPr>
          <a:xfrm flipH="1">
            <a:off x="8129362" y="4354286"/>
            <a:ext cx="46054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Connector 202"/>
          <p:cNvCxnSpPr/>
          <p:nvPr/>
        </p:nvCxnSpPr>
        <p:spPr>
          <a:xfrm flipH="1">
            <a:off x="8150055" y="1751865"/>
            <a:ext cx="41666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4" name="Straight Connector 203"/>
          <p:cNvCxnSpPr/>
          <p:nvPr/>
        </p:nvCxnSpPr>
        <p:spPr>
          <a:xfrm>
            <a:off x="3021370" y="4636862"/>
            <a:ext cx="0" cy="211922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/>
          <p:nvPr/>
        </p:nvCxnSpPr>
        <p:spPr>
          <a:xfrm>
            <a:off x="2932632" y="4646541"/>
            <a:ext cx="0" cy="106437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8" name="Straight Connector 207"/>
          <p:cNvCxnSpPr/>
          <p:nvPr/>
        </p:nvCxnSpPr>
        <p:spPr>
          <a:xfrm flipH="1">
            <a:off x="2675286" y="5702959"/>
            <a:ext cx="25734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0" name="Group 246"/>
          <p:cNvGrpSpPr/>
          <p:nvPr/>
        </p:nvGrpSpPr>
        <p:grpSpPr>
          <a:xfrm>
            <a:off x="5774979" y="461986"/>
            <a:ext cx="1115691" cy="966198"/>
            <a:chOff x="35778" y="0"/>
            <a:chExt cx="1115690" cy="966196"/>
          </a:xfrm>
        </p:grpSpPr>
        <p:sp>
          <p:nvSpPr>
            <p:cNvPr id="211" name="Shape 242"/>
            <p:cNvSpPr/>
            <p:nvPr/>
          </p:nvSpPr>
          <p:spPr>
            <a:xfrm>
              <a:off x="23258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2" name="Group 245"/>
            <p:cNvGrpSpPr/>
            <p:nvPr/>
          </p:nvGrpSpPr>
          <p:grpSpPr>
            <a:xfrm>
              <a:off x="35778" y="178571"/>
              <a:ext cx="1115690" cy="787625"/>
              <a:chOff x="53099" y="165828"/>
              <a:chExt cx="1115689" cy="787623"/>
            </a:xfrm>
          </p:grpSpPr>
          <p:pic>
            <p:nvPicPr>
              <p:cNvPr id="213" name="_-15.png"/>
              <p:cNvPicPr/>
              <p:nvPr/>
            </p:nvPicPr>
            <p:blipFill>
              <a:blip r:embed="rId21">
                <a:extLst/>
              </a:blip>
              <a:srcRect l="22431" t="23447" r="22431" b="23447"/>
              <a:stretch>
                <a:fillRect/>
              </a:stretch>
            </p:blipFill>
            <p:spPr>
              <a:xfrm>
                <a:off x="415970" y="165828"/>
                <a:ext cx="389944" cy="3755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4" name="Shape 244"/>
              <p:cNvSpPr/>
              <p:nvPr/>
            </p:nvSpPr>
            <p:spPr>
              <a:xfrm>
                <a:off x="53099" y="707231"/>
                <a:ext cx="1115689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SERVICE </a:t>
                </a:r>
                <a:r>
                  <a:rPr sz="800" b="1" dirty="0" smtClean="0">
                    <a:solidFill>
                      <a:srgbClr val="4277BB"/>
                    </a:solidFill>
                  </a:rPr>
                  <a:t>DISCOVERY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&amp; CONFIGURATION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sp>
        <p:nvSpPr>
          <p:cNvPr id="221" name="Shape 66"/>
          <p:cNvSpPr/>
          <p:nvPr/>
        </p:nvSpPr>
        <p:spPr>
          <a:xfrm flipV="1">
            <a:off x="1932610" y="3635530"/>
            <a:ext cx="0" cy="28586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58" name="Shape 66"/>
          <p:cNvSpPr/>
          <p:nvPr/>
        </p:nvSpPr>
        <p:spPr>
          <a:xfrm flipV="1">
            <a:off x="1932610" y="939327"/>
            <a:ext cx="0" cy="163206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62" name="Group 161"/>
          <p:cNvGrpSpPr/>
          <p:nvPr/>
        </p:nvGrpSpPr>
        <p:grpSpPr>
          <a:xfrm>
            <a:off x="7793924" y="5904049"/>
            <a:ext cx="1323437" cy="1286397"/>
            <a:chOff x="8003302" y="6065123"/>
            <a:chExt cx="1323437" cy="1286397"/>
          </a:xfrm>
        </p:grpSpPr>
        <p:sp>
          <p:nvSpPr>
            <p:cNvPr id="164" name="Shape 162"/>
            <p:cNvSpPr/>
            <p:nvPr/>
          </p:nvSpPr>
          <p:spPr>
            <a:xfrm>
              <a:off x="8003302" y="6065123"/>
              <a:ext cx="514650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LEGEND</a:t>
              </a:r>
            </a:p>
          </p:txBody>
        </p:sp>
        <p:sp>
          <p:nvSpPr>
            <p:cNvPr id="166" name="Shape 163"/>
            <p:cNvSpPr/>
            <p:nvPr/>
          </p:nvSpPr>
          <p:spPr>
            <a:xfrm>
              <a:off x="8214255" y="6260307"/>
              <a:ext cx="644428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Application</a:t>
              </a:r>
            </a:p>
          </p:txBody>
        </p:sp>
        <p:sp>
          <p:nvSpPr>
            <p:cNvPr id="169" name="Shape 165"/>
            <p:cNvSpPr/>
            <p:nvPr/>
          </p:nvSpPr>
          <p:spPr>
            <a:xfrm>
              <a:off x="8214255" y="6780330"/>
              <a:ext cx="712294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  <p:sp>
          <p:nvSpPr>
            <p:cNvPr id="171" name="Shape 166"/>
            <p:cNvSpPr/>
            <p:nvPr/>
          </p:nvSpPr>
          <p:spPr>
            <a:xfrm>
              <a:off x="8214255" y="6603300"/>
              <a:ext cx="599432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Data Store</a:t>
              </a:r>
            </a:p>
          </p:txBody>
        </p:sp>
        <p:sp>
          <p:nvSpPr>
            <p:cNvPr id="180" name="Shape 168"/>
            <p:cNvSpPr/>
            <p:nvPr/>
          </p:nvSpPr>
          <p:spPr>
            <a:xfrm>
              <a:off x="8214255" y="6937060"/>
              <a:ext cx="4922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Security</a:t>
              </a:r>
            </a:p>
          </p:txBody>
        </p:sp>
        <p:sp>
          <p:nvSpPr>
            <p:cNvPr id="185" name="Shape 171"/>
            <p:cNvSpPr/>
            <p:nvPr/>
          </p:nvSpPr>
          <p:spPr>
            <a:xfrm>
              <a:off x="8030849" y="6287057"/>
              <a:ext cx="166587" cy="108809"/>
            </a:xfrm>
            <a:prstGeom prst="rect">
              <a:avLst/>
            </a:pr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" name="Shape 172"/>
            <p:cNvSpPr/>
            <p:nvPr/>
          </p:nvSpPr>
          <p:spPr>
            <a:xfrm>
              <a:off x="8030850" y="6456073"/>
              <a:ext cx="166586" cy="108808"/>
            </a:xfrm>
            <a:prstGeom prst="rect">
              <a:avLst/>
            </a:pr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73"/>
            <p:cNvSpPr/>
            <p:nvPr/>
          </p:nvSpPr>
          <p:spPr>
            <a:xfrm>
              <a:off x="8030850" y="6625089"/>
              <a:ext cx="166586" cy="108809"/>
            </a:xfrm>
            <a:prstGeom prst="rect">
              <a:avLst/>
            </a:pr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74"/>
            <p:cNvSpPr/>
            <p:nvPr/>
          </p:nvSpPr>
          <p:spPr>
            <a:xfrm>
              <a:off x="8030850" y="6787542"/>
              <a:ext cx="166586" cy="108809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Shape 176"/>
            <p:cNvSpPr/>
            <p:nvPr/>
          </p:nvSpPr>
          <p:spPr>
            <a:xfrm>
              <a:off x="8023755" y="6942417"/>
              <a:ext cx="166587" cy="108809"/>
            </a:xfrm>
            <a:prstGeom prst="rect">
              <a:avLst/>
            </a:pr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Shape 169"/>
            <p:cNvSpPr/>
            <p:nvPr/>
          </p:nvSpPr>
          <p:spPr>
            <a:xfrm>
              <a:off x="8214255" y="7079184"/>
              <a:ext cx="578685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Capabilities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sp>
          <p:nvSpPr>
            <p:cNvPr id="199" name="Shape 177"/>
            <p:cNvSpPr/>
            <p:nvPr/>
          </p:nvSpPr>
          <p:spPr>
            <a:xfrm>
              <a:off x="8023755" y="7090061"/>
              <a:ext cx="166587" cy="108808"/>
            </a:xfrm>
            <a:prstGeom prst="rect">
              <a:avLst/>
            </a:prstGeom>
            <a:solidFill>
              <a:srgbClr val="A8226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Shape 169"/>
            <p:cNvSpPr/>
            <p:nvPr/>
          </p:nvSpPr>
          <p:spPr>
            <a:xfrm>
              <a:off x="8217430" y="7228409"/>
              <a:ext cx="22923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sp>
          <p:nvSpPr>
            <p:cNvPr id="205" name="Shape 177"/>
            <p:cNvSpPr/>
            <p:nvPr/>
          </p:nvSpPr>
          <p:spPr>
            <a:xfrm>
              <a:off x="8026930" y="7239286"/>
              <a:ext cx="166587" cy="108808"/>
            </a:xfrm>
            <a:prstGeom prst="rect">
              <a:avLst/>
            </a:pr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" name="Shape 163"/>
            <p:cNvSpPr/>
            <p:nvPr/>
          </p:nvSpPr>
          <p:spPr>
            <a:xfrm>
              <a:off x="8214255" y="6440780"/>
              <a:ext cx="111248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Infrastructure services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3813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97292"/>
            <a:ext cx="5433971" cy="11873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Select icon </a:t>
            </a: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Custom</PresentationFormat>
  <Paragraphs>99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2017-05-24T15:49:11Z</dcterms:modified>
  <cp:category/>
</cp:coreProperties>
</file>