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277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/>
    <p:restoredTop sz="94807"/>
  </p:normalViewPr>
  <p:slideViewPr>
    <p:cSldViewPr snapToGrid="0">
      <p:cViewPr>
        <p:scale>
          <a:sx n="102" d="100"/>
          <a:sy n="102" d="100"/>
        </p:scale>
        <p:origin x="2712" y="272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 smtClean="0"/>
              <a:t>MOBILE Diagram </a:t>
            </a:r>
            <a:r>
              <a:rPr lang="en-US" sz="2400" dirty="0" smtClean="0"/>
              <a:t>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</a:t>
            </a:r>
            <a:r>
              <a:rPr lang="en-US" sz="140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of </a:t>
            </a:r>
            <a:r>
              <a:rPr lang="en-US" sz="140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Mobile</a:t>
            </a: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November 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22</a:t>
            </a:r>
            <a:r>
              <a:rPr kumimoji="0" lang="en-US" sz="1200" b="1" i="0" u="none" strike="noStrike" cap="none" spc="0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nd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2016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9"/>
          <p:cNvGrpSpPr/>
          <p:nvPr/>
        </p:nvGrpSpPr>
        <p:grpSpPr>
          <a:xfrm>
            <a:off x="415463" y="1638270"/>
            <a:ext cx="707233" cy="953454"/>
            <a:chOff x="75417" y="0"/>
            <a:chExt cx="707232" cy="953452"/>
          </a:xfrm>
        </p:grpSpPr>
        <p:sp>
          <p:nvSpPr>
            <p:cNvPr id="5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" name="Group 198"/>
            <p:cNvGrpSpPr/>
            <p:nvPr/>
          </p:nvGrpSpPr>
          <p:grpSpPr>
            <a:xfrm>
              <a:off x="80930" y="160392"/>
              <a:ext cx="695701" cy="793060"/>
              <a:chOff x="91464" y="160392"/>
              <a:chExt cx="695700" cy="793059"/>
            </a:xfrm>
          </p:grpSpPr>
          <p:pic>
            <p:nvPicPr>
              <p:cNvPr id="7" name="_-03.png"/>
              <p:cNvPicPr/>
              <p:nvPr/>
            </p:nvPicPr>
            <p:blipFill>
              <a:blip r:embed="rId2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8" name="Shape 197"/>
              <p:cNvSpPr/>
              <p:nvPr/>
            </p:nvSpPr>
            <p:spPr>
              <a:xfrm>
                <a:off x="91464" y="707231"/>
                <a:ext cx="695700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MOBILE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APPLICATION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9" name="Group 364"/>
          <p:cNvGrpSpPr/>
          <p:nvPr/>
        </p:nvGrpSpPr>
        <p:grpSpPr>
          <a:xfrm>
            <a:off x="3329310" y="4533900"/>
            <a:ext cx="921098" cy="1039813"/>
            <a:chOff x="51863" y="0"/>
            <a:chExt cx="921097" cy="1039812"/>
          </a:xfrm>
        </p:grpSpPr>
        <p:sp>
          <p:nvSpPr>
            <p:cNvPr id="10" name="Shape 360"/>
            <p:cNvSpPr/>
            <p:nvPr/>
          </p:nvSpPr>
          <p:spPr>
            <a:xfrm>
              <a:off x="14642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1" name="Group 363"/>
            <p:cNvGrpSpPr/>
            <p:nvPr/>
          </p:nvGrpSpPr>
          <p:grpSpPr>
            <a:xfrm>
              <a:off x="51863" y="71741"/>
              <a:ext cx="921098" cy="968072"/>
              <a:chOff x="65011" y="71741"/>
              <a:chExt cx="921097" cy="968071"/>
            </a:xfrm>
          </p:grpSpPr>
          <p:pic>
            <p:nvPicPr>
              <p:cNvPr id="12" name="_-06.png"/>
              <p:cNvPicPr/>
              <p:nvPr/>
            </p:nvPicPr>
            <p:blipFill>
              <a:blip r:embed="rId3">
                <a:extLst/>
              </a:blip>
              <a:srcRect l="26088" t="10144" r="26088" b="10144"/>
              <a:stretch>
                <a:fillRect/>
              </a:stretch>
            </p:blipFill>
            <p:spPr>
              <a:xfrm>
                <a:off x="349043" y="71741"/>
                <a:ext cx="338218" cy="56374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3" name="Shape 362"/>
              <p:cNvSpPr/>
              <p:nvPr/>
            </p:nvSpPr>
            <p:spPr>
              <a:xfrm>
                <a:off x="65011" y="707231"/>
                <a:ext cx="921098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MOBILE DEVICE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AGENT</a:t>
                </a:r>
              </a:p>
            </p:txBody>
          </p:sp>
        </p:grpSp>
      </p:grpSp>
      <p:grpSp>
        <p:nvGrpSpPr>
          <p:cNvPr id="20" name="Group 266"/>
          <p:cNvGrpSpPr/>
          <p:nvPr/>
        </p:nvGrpSpPr>
        <p:grpSpPr>
          <a:xfrm>
            <a:off x="1705186" y="5308816"/>
            <a:ext cx="1073499" cy="1039814"/>
            <a:chOff x="61388" y="0"/>
            <a:chExt cx="1073497" cy="1039812"/>
          </a:xfrm>
        </p:grpSpPr>
        <p:sp>
          <p:nvSpPr>
            <p:cNvPr id="21" name="Shape 262"/>
            <p:cNvSpPr/>
            <p:nvPr/>
          </p:nvSpPr>
          <p:spPr>
            <a:xfrm>
              <a:off x="28564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2" name="Group 265"/>
            <p:cNvGrpSpPr/>
            <p:nvPr/>
          </p:nvGrpSpPr>
          <p:grpSpPr>
            <a:xfrm>
              <a:off x="61388" y="125481"/>
              <a:ext cx="1073498" cy="914332"/>
              <a:chOff x="77215" y="125481"/>
              <a:chExt cx="1073497" cy="914330"/>
            </a:xfrm>
          </p:grpSpPr>
          <p:pic>
            <p:nvPicPr>
              <p:cNvPr id="23" name="_-12.png"/>
              <p:cNvPicPr/>
              <p:nvPr/>
            </p:nvPicPr>
            <p:blipFill>
              <a:blip r:embed="rId4">
                <a:extLst/>
              </a:blip>
              <a:srcRect l="21926" t="17742" r="21926" b="17742"/>
              <a:stretch>
                <a:fillRect/>
              </a:stretch>
            </p:blipFill>
            <p:spPr>
              <a:xfrm>
                <a:off x="452826" y="125481"/>
                <a:ext cx="397094" cy="45626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4" name="Shape 264"/>
              <p:cNvSpPr/>
              <p:nvPr/>
            </p:nvSpPr>
            <p:spPr>
              <a:xfrm>
                <a:off x="77215" y="707231"/>
                <a:ext cx="1073498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MOBILE PROVIDER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NETWORK</a:t>
                </a:r>
              </a:p>
            </p:txBody>
          </p:sp>
        </p:grpSp>
      </p:grpSp>
      <p:grpSp>
        <p:nvGrpSpPr>
          <p:cNvPr id="25" name="Group 364"/>
          <p:cNvGrpSpPr/>
          <p:nvPr/>
        </p:nvGrpSpPr>
        <p:grpSpPr>
          <a:xfrm>
            <a:off x="389741" y="4147882"/>
            <a:ext cx="774250" cy="953453"/>
            <a:chOff x="125289" y="0"/>
            <a:chExt cx="774249" cy="953452"/>
          </a:xfrm>
        </p:grpSpPr>
        <p:sp>
          <p:nvSpPr>
            <p:cNvPr id="26" name="Shape 360"/>
            <p:cNvSpPr/>
            <p:nvPr/>
          </p:nvSpPr>
          <p:spPr>
            <a:xfrm>
              <a:off x="14642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7" name="Group 363"/>
            <p:cNvGrpSpPr/>
            <p:nvPr/>
          </p:nvGrpSpPr>
          <p:grpSpPr>
            <a:xfrm>
              <a:off x="125289" y="71741"/>
              <a:ext cx="774249" cy="881711"/>
              <a:chOff x="138437" y="71741"/>
              <a:chExt cx="774249" cy="881710"/>
            </a:xfrm>
          </p:grpSpPr>
          <p:pic>
            <p:nvPicPr>
              <p:cNvPr id="28" name="_-06.png"/>
              <p:cNvPicPr/>
              <p:nvPr/>
            </p:nvPicPr>
            <p:blipFill>
              <a:blip r:embed="rId3">
                <a:extLst/>
              </a:blip>
              <a:srcRect l="26088" t="10144" r="26088" b="10144"/>
              <a:stretch>
                <a:fillRect/>
              </a:stretch>
            </p:blipFill>
            <p:spPr>
              <a:xfrm>
                <a:off x="349043" y="71741"/>
                <a:ext cx="338218" cy="56374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9" name="Shape 362"/>
              <p:cNvSpPr/>
              <p:nvPr/>
            </p:nvSpPr>
            <p:spPr>
              <a:xfrm>
                <a:off x="138437" y="707231"/>
                <a:ext cx="774249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MANAGEMENT </a:t>
                </a:r>
              </a:p>
              <a:p>
                <a:pPr lvl="0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AGENT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30" name="Group 481"/>
          <p:cNvGrpSpPr/>
          <p:nvPr/>
        </p:nvGrpSpPr>
        <p:grpSpPr>
          <a:xfrm>
            <a:off x="3389278" y="3150922"/>
            <a:ext cx="707233" cy="954700"/>
            <a:chOff x="0" y="0"/>
            <a:chExt cx="707232" cy="954698"/>
          </a:xfrm>
        </p:grpSpPr>
        <p:sp>
          <p:nvSpPr>
            <p:cNvPr id="31" name="Shape 477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2" name="Group 480"/>
            <p:cNvGrpSpPr/>
            <p:nvPr/>
          </p:nvGrpSpPr>
          <p:grpSpPr>
            <a:xfrm>
              <a:off x="107300" y="145958"/>
              <a:ext cx="524181" cy="808740"/>
              <a:chOff x="98932" y="144713"/>
              <a:chExt cx="524180" cy="808738"/>
            </a:xfrm>
          </p:grpSpPr>
          <p:sp>
            <p:nvSpPr>
              <p:cNvPr id="33" name="Shape 478"/>
              <p:cNvSpPr/>
              <p:nvPr/>
            </p:nvSpPr>
            <p:spPr>
              <a:xfrm>
                <a:off x="98932" y="707231"/>
                <a:ext cx="524180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MOBILE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  <p:pic>
            <p:nvPicPr>
              <p:cNvPr id="34" name="_-47.png"/>
              <p:cNvPicPr/>
              <p:nvPr/>
            </p:nvPicPr>
            <p:blipFill>
              <a:blip r:embed="rId5">
                <a:extLst/>
              </a:blip>
              <a:srcRect l="17032" t="20462" r="17032" b="20462"/>
              <a:stretch>
                <a:fillRect/>
              </a:stretch>
            </p:blipFill>
            <p:spPr>
              <a:xfrm>
                <a:off x="120460" y="144713"/>
                <a:ext cx="466311" cy="41780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35" name="Group 276"/>
          <p:cNvGrpSpPr/>
          <p:nvPr/>
        </p:nvGrpSpPr>
        <p:grpSpPr>
          <a:xfrm>
            <a:off x="5111138" y="3155378"/>
            <a:ext cx="707233" cy="953453"/>
            <a:chOff x="0" y="0"/>
            <a:chExt cx="707232" cy="953452"/>
          </a:xfrm>
        </p:grpSpPr>
        <p:sp>
          <p:nvSpPr>
            <p:cNvPr id="36" name="Shape 272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7" name="Group 275"/>
            <p:cNvGrpSpPr/>
            <p:nvPr/>
          </p:nvGrpSpPr>
          <p:grpSpPr>
            <a:xfrm>
              <a:off x="107761" y="165973"/>
              <a:ext cx="511356" cy="787479"/>
              <a:chOff x="105360" y="165973"/>
              <a:chExt cx="511355" cy="787478"/>
            </a:xfrm>
          </p:grpSpPr>
          <p:pic>
            <p:nvPicPr>
              <p:cNvPr id="38" name="_-13.png"/>
              <p:cNvPicPr/>
              <p:nvPr/>
            </p:nvPicPr>
            <p:blipFill>
              <a:blip r:embed="rId6">
                <a:extLst/>
              </a:blip>
              <a:srcRect l="19624" t="23468" r="19624" b="23468"/>
              <a:stretch>
                <a:fillRect/>
              </a:stretch>
            </p:blipFill>
            <p:spPr>
              <a:xfrm>
                <a:off x="138787" y="165973"/>
                <a:ext cx="429658" cy="37528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9" name="Shape 274"/>
              <p:cNvSpPr/>
              <p:nvPr/>
            </p:nvSpPr>
            <p:spPr>
              <a:xfrm>
                <a:off x="105360" y="707231"/>
                <a:ext cx="51135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MOBILE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BACKEND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40" name="Group 486"/>
          <p:cNvGrpSpPr/>
          <p:nvPr/>
        </p:nvGrpSpPr>
        <p:grpSpPr>
          <a:xfrm>
            <a:off x="4217856" y="1308777"/>
            <a:ext cx="707233" cy="949040"/>
            <a:chOff x="0" y="0"/>
            <a:chExt cx="707232" cy="949039"/>
          </a:xfrm>
        </p:grpSpPr>
        <p:sp>
          <p:nvSpPr>
            <p:cNvPr id="41" name="Shape 482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2" name="Group 485"/>
            <p:cNvGrpSpPr/>
            <p:nvPr/>
          </p:nvGrpSpPr>
          <p:grpSpPr>
            <a:xfrm>
              <a:off x="104726" y="122687"/>
              <a:ext cx="519372" cy="826352"/>
              <a:chOff x="104726" y="121443"/>
              <a:chExt cx="519371" cy="826350"/>
            </a:xfrm>
          </p:grpSpPr>
          <p:sp>
            <p:nvSpPr>
              <p:cNvPr id="43" name="Shape 483"/>
              <p:cNvSpPr/>
              <p:nvPr/>
            </p:nvSpPr>
            <p:spPr>
              <a:xfrm>
                <a:off x="104726" y="701573"/>
                <a:ext cx="519371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SECURIT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Y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SERVICES</a:t>
                </a:r>
              </a:p>
            </p:txBody>
          </p:sp>
          <p:pic>
            <p:nvPicPr>
              <p:cNvPr id="44" name="_-46.png"/>
              <p:cNvPicPr/>
              <p:nvPr/>
            </p:nvPicPr>
            <p:blipFill>
              <a:blip r:embed="rId7">
                <a:extLst/>
              </a:blip>
              <a:srcRect l="26174" t="17171" r="26174" b="17171"/>
              <a:stretch>
                <a:fillRect/>
              </a:stretch>
            </p:blipFill>
            <p:spPr>
              <a:xfrm>
                <a:off x="185113" y="121443"/>
                <a:ext cx="337006" cy="4643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45" name="Group 199"/>
          <p:cNvGrpSpPr/>
          <p:nvPr/>
        </p:nvGrpSpPr>
        <p:grpSpPr>
          <a:xfrm>
            <a:off x="5923906" y="4533900"/>
            <a:ext cx="953787" cy="953454"/>
            <a:chOff x="-48111" y="0"/>
            <a:chExt cx="953786" cy="953452"/>
          </a:xfrm>
        </p:grpSpPr>
        <p:sp>
          <p:nvSpPr>
            <p:cNvPr id="46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7" name="Group 198"/>
            <p:cNvGrpSpPr/>
            <p:nvPr/>
          </p:nvGrpSpPr>
          <p:grpSpPr>
            <a:xfrm>
              <a:off x="-48111" y="160392"/>
              <a:ext cx="953786" cy="793060"/>
              <a:chOff x="-37577" y="160392"/>
              <a:chExt cx="953785" cy="793059"/>
            </a:xfrm>
          </p:grpSpPr>
          <p:pic>
            <p:nvPicPr>
              <p:cNvPr id="48" name="_-03.png"/>
              <p:cNvPicPr/>
              <p:nvPr/>
            </p:nvPicPr>
            <p:blipFill>
              <a:blip r:embed="rId2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49" name="Shape 197"/>
              <p:cNvSpPr/>
              <p:nvPr/>
            </p:nvSpPr>
            <p:spPr>
              <a:xfrm>
                <a:off x="-37577" y="707231"/>
                <a:ext cx="95378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MOBILE BUSINESS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APPLICATION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7209954" y="3120328"/>
            <a:ext cx="1277292" cy="1089366"/>
            <a:chOff x="7127302" y="3242223"/>
            <a:chExt cx="1056493" cy="901052"/>
          </a:xfrm>
        </p:grpSpPr>
        <p:sp>
          <p:nvSpPr>
            <p:cNvPr id="51" name="Shape 149"/>
            <p:cNvSpPr/>
            <p:nvPr/>
          </p:nvSpPr>
          <p:spPr>
            <a:xfrm>
              <a:off x="7307075" y="3263404"/>
              <a:ext cx="585216" cy="585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2" name="Group 152"/>
            <p:cNvGrpSpPr/>
            <p:nvPr/>
          </p:nvGrpSpPr>
          <p:grpSpPr>
            <a:xfrm>
              <a:off x="7127302" y="3242223"/>
              <a:ext cx="1056493" cy="901052"/>
              <a:chOff x="51124" y="-548448"/>
              <a:chExt cx="1178720" cy="1005296"/>
            </a:xfrm>
          </p:grpSpPr>
          <p:pic>
            <p:nvPicPr>
              <p:cNvPr id="53" name="_-11.png"/>
              <p:cNvPicPr/>
              <p:nvPr/>
            </p:nvPicPr>
            <p:blipFill>
              <a:blip r:embed="rId8">
                <a:extLst/>
              </a:blip>
              <a:srcRect l="199" r="199"/>
              <a:stretch>
                <a:fillRect/>
              </a:stretch>
            </p:blipFill>
            <p:spPr>
              <a:xfrm>
                <a:off x="233432" y="-548448"/>
                <a:ext cx="707232" cy="70723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54" name="Shape 151"/>
              <p:cNvSpPr/>
              <p:nvPr/>
            </p:nvSpPr>
            <p:spPr>
              <a:xfrm>
                <a:off x="51124" y="124266"/>
                <a:ext cx="117872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&amp;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CONNECTIVITY</a:t>
                </a: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6041245" y="2046815"/>
            <a:ext cx="833563" cy="839556"/>
            <a:chOff x="323839" y="1950562"/>
            <a:chExt cx="833563" cy="839556"/>
          </a:xfrm>
        </p:grpSpPr>
        <p:sp>
          <p:nvSpPr>
            <p:cNvPr id="60" name="Shape 339"/>
            <p:cNvSpPr/>
            <p:nvPr/>
          </p:nvSpPr>
          <p:spPr>
            <a:xfrm>
              <a:off x="383662" y="1950562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1" name="_-41.png"/>
            <p:cNvPicPr/>
            <p:nvPr/>
          </p:nvPicPr>
          <p:blipFill>
            <a:blip r:embed="rId9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540499" y="2069007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62" name="Shape 341"/>
            <p:cNvSpPr/>
            <p:nvPr/>
          </p:nvSpPr>
          <p:spPr>
            <a:xfrm>
              <a:off x="323839" y="2667007"/>
              <a:ext cx="833563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DATA </a:t>
              </a:r>
              <a:r>
                <a:rPr lang="en-US" sz="800" b="1" dirty="0" smtClean="0">
                  <a:solidFill>
                    <a:srgbClr val="4277BB"/>
                  </a:solidFill>
                </a:rPr>
                <a:t>SERVICES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63" name="Group 338"/>
          <p:cNvGrpSpPr/>
          <p:nvPr/>
        </p:nvGrpSpPr>
        <p:grpSpPr>
          <a:xfrm>
            <a:off x="8852918" y="1652895"/>
            <a:ext cx="918521" cy="962667"/>
            <a:chOff x="94510" y="0"/>
            <a:chExt cx="918520" cy="962665"/>
          </a:xfrm>
        </p:grpSpPr>
        <p:sp>
          <p:nvSpPr>
            <p:cNvPr id="64" name="Shape 334"/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5" name="Group 337"/>
            <p:cNvGrpSpPr/>
            <p:nvPr/>
          </p:nvGrpSpPr>
          <p:grpSpPr>
            <a:xfrm>
              <a:off x="94510" y="184181"/>
              <a:ext cx="918520" cy="778484"/>
              <a:chOff x="108950" y="174968"/>
              <a:chExt cx="918519" cy="778483"/>
            </a:xfrm>
          </p:grpSpPr>
          <p:pic>
            <p:nvPicPr>
              <p:cNvPr id="66" name="_-35.png"/>
              <p:cNvPicPr/>
              <p:nvPr/>
            </p:nvPicPr>
            <p:blipFill>
              <a:blip r:embed="rId10">
                <a:extLst/>
              </a:blip>
              <a:srcRect l="16797" t="24739" r="16797" b="24739"/>
              <a:stretch>
                <a:fillRect/>
              </a:stretch>
            </p:blipFill>
            <p:spPr>
              <a:xfrm>
                <a:off x="333393" y="174968"/>
                <a:ext cx="469637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67" name="Shape 336"/>
              <p:cNvSpPr/>
              <p:nvPr/>
            </p:nvSpPr>
            <p:spPr>
              <a:xfrm>
                <a:off x="108950" y="707231"/>
                <a:ext cx="918519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ENTERPRISE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USER </a:t>
                </a:r>
                <a:r>
                  <a:rPr sz="800" b="1" dirty="0">
                    <a:solidFill>
                      <a:srgbClr val="4277BB"/>
                    </a:solidFill>
                  </a:rPr>
                  <a:t>DIRECTORY</a:t>
                </a:r>
              </a:p>
            </p:txBody>
          </p:sp>
        </p:grpSp>
      </p:grpSp>
      <p:grpSp>
        <p:nvGrpSpPr>
          <p:cNvPr id="68" name="Group 323"/>
          <p:cNvGrpSpPr/>
          <p:nvPr/>
        </p:nvGrpSpPr>
        <p:grpSpPr>
          <a:xfrm>
            <a:off x="8877300" y="3162300"/>
            <a:ext cx="1014323" cy="900051"/>
            <a:chOff x="59041" y="0"/>
            <a:chExt cx="1035942" cy="919233"/>
          </a:xfrm>
        </p:grpSpPr>
        <p:sp>
          <p:nvSpPr>
            <p:cNvPr id="69" name="Shape 319"/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0" name="Group 322"/>
            <p:cNvGrpSpPr/>
            <p:nvPr/>
          </p:nvGrpSpPr>
          <p:grpSpPr>
            <a:xfrm>
              <a:off x="59041" y="158596"/>
              <a:ext cx="1035944" cy="760638"/>
              <a:chOff x="378700" y="152175"/>
              <a:chExt cx="1035942" cy="760637"/>
            </a:xfrm>
          </p:grpSpPr>
          <p:pic>
            <p:nvPicPr>
              <p:cNvPr id="71" name="_-36.png"/>
              <p:cNvPicPr/>
              <p:nvPr/>
            </p:nvPicPr>
            <p:blipFill>
              <a:blip r:embed="rId11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2" name="Shape 321"/>
              <p:cNvSpPr/>
              <p:nvPr/>
            </p:nvSpPr>
            <p:spPr>
              <a:xfrm>
                <a:off x="378700" y="707231"/>
                <a:ext cx="1035944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ENTERPRISE DATA</a:t>
                </a:r>
              </a:p>
            </p:txBody>
          </p:sp>
        </p:grpSp>
      </p:grpSp>
      <p:grpSp>
        <p:nvGrpSpPr>
          <p:cNvPr id="73" name="Group 199"/>
          <p:cNvGrpSpPr/>
          <p:nvPr/>
        </p:nvGrpSpPr>
        <p:grpSpPr>
          <a:xfrm>
            <a:off x="9014730" y="4533900"/>
            <a:ext cx="724662" cy="951561"/>
            <a:chOff x="79324" y="-59326"/>
            <a:chExt cx="724661" cy="951559"/>
          </a:xfrm>
        </p:grpSpPr>
        <p:sp>
          <p:nvSpPr>
            <p:cNvPr id="74" name="Shape 195"/>
            <p:cNvSpPr/>
            <p:nvPr/>
          </p:nvSpPr>
          <p:spPr>
            <a:xfrm>
              <a:off x="79324" y="-59326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5" name="Group 198"/>
            <p:cNvGrpSpPr/>
            <p:nvPr/>
          </p:nvGrpSpPr>
          <p:grpSpPr>
            <a:xfrm>
              <a:off x="108284" y="52790"/>
              <a:ext cx="695701" cy="839443"/>
              <a:chOff x="118818" y="52790"/>
              <a:chExt cx="695700" cy="839442"/>
            </a:xfrm>
          </p:grpSpPr>
          <p:pic>
            <p:nvPicPr>
              <p:cNvPr id="76" name="_-03.png"/>
              <p:cNvPicPr/>
              <p:nvPr/>
            </p:nvPicPr>
            <p:blipFill>
              <a:blip r:embed="rId2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51436" y="52790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7" name="Shape 197"/>
              <p:cNvSpPr/>
              <p:nvPr/>
            </p:nvSpPr>
            <p:spPr>
              <a:xfrm>
                <a:off x="118818" y="646012"/>
                <a:ext cx="695700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ENTERPRISE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APPLICATION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sp>
        <p:nvSpPr>
          <p:cNvPr id="78" name="Shape 162"/>
          <p:cNvSpPr/>
          <p:nvPr/>
        </p:nvSpPr>
        <p:spPr>
          <a:xfrm>
            <a:off x="8058752" y="5727140"/>
            <a:ext cx="514650" cy="20558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>
                <a:solidFill>
                  <a:srgbClr val="4277BB"/>
                </a:solidFill>
              </a:rPr>
              <a:t>LEGEND</a:t>
            </a:r>
          </a:p>
        </p:txBody>
      </p:sp>
      <p:sp>
        <p:nvSpPr>
          <p:cNvPr id="79" name="Shape 163"/>
          <p:cNvSpPr/>
          <p:nvPr/>
        </p:nvSpPr>
        <p:spPr>
          <a:xfrm>
            <a:off x="8269705" y="5922324"/>
            <a:ext cx="644428" cy="205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 dirty="0">
                <a:solidFill>
                  <a:srgbClr val="4277BB"/>
                </a:solidFill>
              </a:rPr>
              <a:t>Application</a:t>
            </a:r>
          </a:p>
        </p:txBody>
      </p:sp>
      <p:sp>
        <p:nvSpPr>
          <p:cNvPr id="80" name="Shape 165"/>
          <p:cNvSpPr/>
          <p:nvPr/>
        </p:nvSpPr>
        <p:spPr>
          <a:xfrm>
            <a:off x="8269705" y="6442347"/>
            <a:ext cx="712294" cy="205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 dirty="0">
                <a:solidFill>
                  <a:srgbClr val="4277BB"/>
                </a:solidFill>
              </a:rPr>
              <a:t>Management</a:t>
            </a:r>
          </a:p>
        </p:txBody>
      </p:sp>
      <p:sp>
        <p:nvSpPr>
          <p:cNvPr id="81" name="Shape 166"/>
          <p:cNvSpPr/>
          <p:nvPr/>
        </p:nvSpPr>
        <p:spPr>
          <a:xfrm>
            <a:off x="8269705" y="6265317"/>
            <a:ext cx="599432" cy="20558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>
                <a:solidFill>
                  <a:srgbClr val="4277BB"/>
                </a:solidFill>
              </a:rPr>
              <a:t>Data Store</a:t>
            </a:r>
          </a:p>
        </p:txBody>
      </p:sp>
      <p:sp>
        <p:nvSpPr>
          <p:cNvPr id="82" name="Shape 168"/>
          <p:cNvSpPr/>
          <p:nvPr/>
        </p:nvSpPr>
        <p:spPr>
          <a:xfrm>
            <a:off x="8269705" y="6586377"/>
            <a:ext cx="492225" cy="205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>
                <a:solidFill>
                  <a:srgbClr val="4277BB"/>
                </a:solidFill>
              </a:rPr>
              <a:t>Security</a:t>
            </a:r>
          </a:p>
        </p:txBody>
      </p:sp>
      <p:sp>
        <p:nvSpPr>
          <p:cNvPr id="84" name="Shape 171"/>
          <p:cNvSpPr/>
          <p:nvPr/>
        </p:nvSpPr>
        <p:spPr>
          <a:xfrm>
            <a:off x="8086299" y="5949074"/>
            <a:ext cx="166587" cy="108809"/>
          </a:xfrm>
          <a:prstGeom prst="rect">
            <a:avLst/>
          </a:prstGeom>
          <a:solidFill>
            <a:srgbClr val="ECC01B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Shape 172"/>
          <p:cNvSpPr/>
          <p:nvPr/>
        </p:nvSpPr>
        <p:spPr>
          <a:xfrm>
            <a:off x="8086300" y="6118090"/>
            <a:ext cx="166586" cy="108808"/>
          </a:xfrm>
          <a:prstGeom prst="rect">
            <a:avLst/>
          </a:pr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Shape 173"/>
          <p:cNvSpPr/>
          <p:nvPr/>
        </p:nvSpPr>
        <p:spPr>
          <a:xfrm>
            <a:off x="8086300" y="6287106"/>
            <a:ext cx="166586" cy="108809"/>
          </a:xfrm>
          <a:prstGeom prst="rect">
            <a:avLst/>
          </a:prstGeom>
          <a:solidFill>
            <a:srgbClr val="325C8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Shape 174"/>
          <p:cNvSpPr/>
          <p:nvPr/>
        </p:nvSpPr>
        <p:spPr>
          <a:xfrm>
            <a:off x="8086300" y="6449559"/>
            <a:ext cx="166586" cy="108809"/>
          </a:xfrm>
          <a:prstGeom prst="rect">
            <a:avLst/>
          </a:prstGeom>
          <a:solidFill>
            <a:srgbClr val="00B19E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hape 176"/>
          <p:cNvSpPr/>
          <p:nvPr/>
        </p:nvSpPr>
        <p:spPr>
          <a:xfrm>
            <a:off x="8079205" y="6604434"/>
            <a:ext cx="166587" cy="108809"/>
          </a:xfrm>
          <a:prstGeom prst="rect">
            <a:avLst/>
          </a:prstGeom>
          <a:solidFill>
            <a:srgbClr val="E42233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Shape 169"/>
          <p:cNvSpPr/>
          <p:nvPr/>
        </p:nvSpPr>
        <p:spPr>
          <a:xfrm>
            <a:off x="8269705" y="6725326"/>
            <a:ext cx="578685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 smtClean="0">
                <a:solidFill>
                  <a:srgbClr val="4277BB"/>
                </a:solidFill>
              </a:rPr>
              <a:t>Capabilities</a:t>
            </a:r>
            <a:endParaRPr sz="800" b="1" dirty="0">
              <a:solidFill>
                <a:srgbClr val="4277BB"/>
              </a:solidFill>
            </a:endParaRPr>
          </a:p>
        </p:txBody>
      </p:sp>
      <p:sp>
        <p:nvSpPr>
          <p:cNvPr id="93" name="Shape 177"/>
          <p:cNvSpPr/>
          <p:nvPr/>
        </p:nvSpPr>
        <p:spPr>
          <a:xfrm>
            <a:off x="8079205" y="6752078"/>
            <a:ext cx="166587" cy="108808"/>
          </a:xfrm>
          <a:prstGeom prst="rect">
            <a:avLst/>
          </a:prstGeom>
          <a:solidFill>
            <a:srgbClr val="A8226E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" name="Shape 61"/>
          <p:cNvSpPr/>
          <p:nvPr/>
        </p:nvSpPr>
        <p:spPr>
          <a:xfrm>
            <a:off x="77002" y="385010"/>
            <a:ext cx="9981397" cy="6853187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95" name="Shape 63"/>
          <p:cNvSpPr/>
          <p:nvPr/>
        </p:nvSpPr>
        <p:spPr>
          <a:xfrm>
            <a:off x="154403" y="417839"/>
            <a:ext cx="1009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MOBILE DEVICE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96" name="Shape 64"/>
          <p:cNvSpPr/>
          <p:nvPr/>
        </p:nvSpPr>
        <p:spPr>
          <a:xfrm>
            <a:off x="1617125" y="404385"/>
            <a:ext cx="117660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PUBLIC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97" name="Shape 65"/>
          <p:cNvSpPr/>
          <p:nvPr/>
        </p:nvSpPr>
        <p:spPr>
          <a:xfrm>
            <a:off x="7830073" y="415018"/>
            <a:ext cx="1594198" cy="230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ENTERPRISE NETWORK</a:t>
            </a:r>
          </a:p>
        </p:txBody>
      </p:sp>
      <p:sp>
        <p:nvSpPr>
          <p:cNvPr id="98" name="Shape 66"/>
          <p:cNvSpPr/>
          <p:nvPr/>
        </p:nvSpPr>
        <p:spPr>
          <a:xfrm flipV="1">
            <a:off x="7780512" y="4262965"/>
            <a:ext cx="0" cy="298262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01" name="Shape 62"/>
          <p:cNvSpPr/>
          <p:nvPr/>
        </p:nvSpPr>
        <p:spPr>
          <a:xfrm flipH="1" flipV="1">
            <a:off x="1583560" y="394727"/>
            <a:ext cx="0" cy="2983739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02" name="Shape 66"/>
          <p:cNvSpPr/>
          <p:nvPr/>
        </p:nvSpPr>
        <p:spPr>
          <a:xfrm flipV="1">
            <a:off x="7776539" y="391820"/>
            <a:ext cx="0" cy="2583134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04" name="Shape 65"/>
          <p:cNvSpPr/>
          <p:nvPr/>
        </p:nvSpPr>
        <p:spPr>
          <a:xfrm>
            <a:off x="3081398" y="409529"/>
            <a:ext cx="116057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PROVIDER CLOUD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05" name="Shape 62"/>
          <p:cNvSpPr/>
          <p:nvPr/>
        </p:nvSpPr>
        <p:spPr>
          <a:xfrm flipH="1" flipV="1">
            <a:off x="3056225" y="394727"/>
            <a:ext cx="0" cy="2983739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06" name="Shape 62"/>
          <p:cNvSpPr/>
          <p:nvPr/>
        </p:nvSpPr>
        <p:spPr>
          <a:xfrm flipH="1" flipV="1">
            <a:off x="3056225" y="3657598"/>
            <a:ext cx="0" cy="1061157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07" name="Shape 62"/>
          <p:cNvSpPr/>
          <p:nvPr/>
        </p:nvSpPr>
        <p:spPr>
          <a:xfrm flipH="1" flipV="1">
            <a:off x="1564309" y="3609563"/>
            <a:ext cx="0" cy="849547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8481271" y="1980140"/>
            <a:ext cx="0" cy="1439091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/>
          <p:nvPr/>
        </p:nvCxnSpPr>
        <p:spPr>
          <a:xfrm flipV="1">
            <a:off x="769715" y="2590399"/>
            <a:ext cx="0" cy="914992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/>
          <p:cNvCxnSpPr/>
          <p:nvPr/>
        </p:nvCxnSpPr>
        <p:spPr>
          <a:xfrm flipH="1">
            <a:off x="762000" y="3505200"/>
            <a:ext cx="1104703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" name="Straight Arrow Connector 120"/>
          <p:cNvCxnSpPr/>
          <p:nvPr/>
        </p:nvCxnSpPr>
        <p:spPr>
          <a:xfrm>
            <a:off x="2587388" y="3505200"/>
            <a:ext cx="800581" cy="0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Straight Arrow Connector 121"/>
          <p:cNvCxnSpPr/>
          <p:nvPr/>
        </p:nvCxnSpPr>
        <p:spPr>
          <a:xfrm>
            <a:off x="4107316" y="3505200"/>
            <a:ext cx="984407" cy="0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Arrow Connector 122"/>
          <p:cNvCxnSpPr/>
          <p:nvPr/>
        </p:nvCxnSpPr>
        <p:spPr>
          <a:xfrm>
            <a:off x="5862158" y="3505200"/>
            <a:ext cx="1527290" cy="0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Arrow Connector 123"/>
          <p:cNvCxnSpPr/>
          <p:nvPr/>
        </p:nvCxnSpPr>
        <p:spPr>
          <a:xfrm>
            <a:off x="8183592" y="3503764"/>
            <a:ext cx="803216" cy="0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Straight Connector 124"/>
          <p:cNvCxnSpPr/>
          <p:nvPr/>
        </p:nvCxnSpPr>
        <p:spPr>
          <a:xfrm>
            <a:off x="3543300" y="726520"/>
            <a:ext cx="4168719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Straight Connector 127"/>
          <p:cNvCxnSpPr/>
          <p:nvPr/>
        </p:nvCxnSpPr>
        <p:spPr>
          <a:xfrm flipV="1">
            <a:off x="7704102" y="722923"/>
            <a:ext cx="0" cy="2443049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Straight Connector 129"/>
          <p:cNvCxnSpPr/>
          <p:nvPr/>
        </p:nvCxnSpPr>
        <p:spPr>
          <a:xfrm flipV="1">
            <a:off x="7562109" y="1143000"/>
            <a:ext cx="0" cy="209722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2" name="Straight Connector 131"/>
          <p:cNvCxnSpPr/>
          <p:nvPr/>
        </p:nvCxnSpPr>
        <p:spPr>
          <a:xfrm flipV="1">
            <a:off x="3543300" y="720725"/>
            <a:ext cx="0" cy="2437732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/>
          <p:cNvCxnSpPr/>
          <p:nvPr/>
        </p:nvCxnSpPr>
        <p:spPr>
          <a:xfrm flipV="1">
            <a:off x="3675314" y="1143000"/>
            <a:ext cx="0" cy="1981235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Straight Connector 134"/>
          <p:cNvCxnSpPr/>
          <p:nvPr/>
        </p:nvCxnSpPr>
        <p:spPr>
          <a:xfrm flipV="1">
            <a:off x="3835969" y="1635125"/>
            <a:ext cx="0" cy="1492387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Straight Connector 136"/>
          <p:cNvCxnSpPr/>
          <p:nvPr/>
        </p:nvCxnSpPr>
        <p:spPr>
          <a:xfrm flipH="1">
            <a:off x="3675005" y="1143000"/>
            <a:ext cx="2455920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Straight Connector 138"/>
          <p:cNvCxnSpPr/>
          <p:nvPr/>
        </p:nvCxnSpPr>
        <p:spPr>
          <a:xfrm flipH="1">
            <a:off x="3832787" y="1643691"/>
            <a:ext cx="383613" cy="0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Connector 139"/>
          <p:cNvCxnSpPr/>
          <p:nvPr/>
        </p:nvCxnSpPr>
        <p:spPr>
          <a:xfrm flipV="1">
            <a:off x="3958624" y="2289175"/>
            <a:ext cx="0" cy="854111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Connector 141"/>
          <p:cNvCxnSpPr/>
          <p:nvPr/>
        </p:nvCxnSpPr>
        <p:spPr>
          <a:xfrm flipH="1">
            <a:off x="3956050" y="2295335"/>
            <a:ext cx="2088616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Straight Connector 143"/>
          <p:cNvCxnSpPr/>
          <p:nvPr/>
        </p:nvCxnSpPr>
        <p:spPr>
          <a:xfrm flipH="1">
            <a:off x="5480050" y="2449239"/>
            <a:ext cx="548641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Connector 145"/>
          <p:cNvCxnSpPr/>
          <p:nvPr/>
        </p:nvCxnSpPr>
        <p:spPr>
          <a:xfrm flipV="1">
            <a:off x="5484863" y="2444818"/>
            <a:ext cx="0" cy="685732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Straight Connector 147"/>
          <p:cNvCxnSpPr/>
          <p:nvPr/>
        </p:nvCxnSpPr>
        <p:spPr>
          <a:xfrm>
            <a:off x="6905430" y="1143000"/>
            <a:ext cx="657930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0" name="Straight Connector 149"/>
          <p:cNvCxnSpPr/>
          <p:nvPr/>
        </p:nvCxnSpPr>
        <p:spPr>
          <a:xfrm flipH="1">
            <a:off x="7094385" y="3398111"/>
            <a:ext cx="303446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Straight Connector 151"/>
          <p:cNvCxnSpPr/>
          <p:nvPr/>
        </p:nvCxnSpPr>
        <p:spPr>
          <a:xfrm flipV="1">
            <a:off x="7089059" y="2351974"/>
            <a:ext cx="0" cy="1051626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Connector 154"/>
          <p:cNvCxnSpPr/>
          <p:nvPr/>
        </p:nvCxnSpPr>
        <p:spPr>
          <a:xfrm>
            <a:off x="6819900" y="2359827"/>
            <a:ext cx="263295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" name="Straight Connector 157"/>
          <p:cNvCxnSpPr/>
          <p:nvPr/>
        </p:nvCxnSpPr>
        <p:spPr>
          <a:xfrm>
            <a:off x="8160589" y="3413117"/>
            <a:ext cx="319095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9" name="Straight Connector 158"/>
          <p:cNvCxnSpPr/>
          <p:nvPr/>
        </p:nvCxnSpPr>
        <p:spPr>
          <a:xfrm>
            <a:off x="8166340" y="3609037"/>
            <a:ext cx="309437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Connector 159"/>
          <p:cNvCxnSpPr/>
          <p:nvPr/>
        </p:nvCxnSpPr>
        <p:spPr>
          <a:xfrm flipH="1" flipV="1">
            <a:off x="8476214" y="1986148"/>
            <a:ext cx="476807" cy="1102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1" name="Straight Connector 160"/>
          <p:cNvCxnSpPr/>
          <p:nvPr/>
        </p:nvCxnSpPr>
        <p:spPr>
          <a:xfrm flipH="1">
            <a:off x="8461849" y="4876800"/>
            <a:ext cx="528041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Connector 162"/>
          <p:cNvCxnSpPr/>
          <p:nvPr/>
        </p:nvCxnSpPr>
        <p:spPr>
          <a:xfrm flipV="1">
            <a:off x="8466458" y="3615458"/>
            <a:ext cx="0" cy="1261342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4" name="Straight Connector 163"/>
          <p:cNvCxnSpPr/>
          <p:nvPr/>
        </p:nvCxnSpPr>
        <p:spPr>
          <a:xfrm flipV="1">
            <a:off x="3754761" y="4105623"/>
            <a:ext cx="0" cy="388224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5" name="Straight Connector 164"/>
          <p:cNvCxnSpPr/>
          <p:nvPr/>
        </p:nvCxnSpPr>
        <p:spPr>
          <a:xfrm>
            <a:off x="2655566" y="5678584"/>
            <a:ext cx="2736078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8" name="Straight Connector 167"/>
          <p:cNvCxnSpPr/>
          <p:nvPr/>
        </p:nvCxnSpPr>
        <p:spPr>
          <a:xfrm flipV="1">
            <a:off x="5388986" y="4150334"/>
            <a:ext cx="0" cy="1526567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0" name="Straight Connector 169"/>
          <p:cNvCxnSpPr/>
          <p:nvPr/>
        </p:nvCxnSpPr>
        <p:spPr>
          <a:xfrm flipV="1">
            <a:off x="5652454" y="4149106"/>
            <a:ext cx="0" cy="727694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Straight Connector 172"/>
          <p:cNvCxnSpPr/>
          <p:nvPr/>
        </p:nvCxnSpPr>
        <p:spPr>
          <a:xfrm flipH="1">
            <a:off x="5646615" y="4876800"/>
            <a:ext cx="397304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4" name="Straight Connector 173"/>
          <p:cNvCxnSpPr/>
          <p:nvPr/>
        </p:nvCxnSpPr>
        <p:spPr>
          <a:xfrm>
            <a:off x="6760308" y="4880443"/>
            <a:ext cx="283772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6" name="Straight Connector 175"/>
          <p:cNvCxnSpPr/>
          <p:nvPr/>
        </p:nvCxnSpPr>
        <p:spPr>
          <a:xfrm flipV="1">
            <a:off x="7037481" y="3598985"/>
            <a:ext cx="0" cy="1277815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7" name="Straight Connector 176"/>
          <p:cNvCxnSpPr/>
          <p:nvPr/>
        </p:nvCxnSpPr>
        <p:spPr>
          <a:xfrm flipH="1">
            <a:off x="7041117" y="3601723"/>
            <a:ext cx="344421" cy="0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8" name="Straight Connector 177"/>
          <p:cNvCxnSpPr/>
          <p:nvPr/>
        </p:nvCxnSpPr>
        <p:spPr>
          <a:xfrm>
            <a:off x="1146104" y="4547702"/>
            <a:ext cx="1014344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Connector 179"/>
          <p:cNvCxnSpPr/>
          <p:nvPr/>
        </p:nvCxnSpPr>
        <p:spPr>
          <a:xfrm flipV="1">
            <a:off x="2156493" y="4008199"/>
            <a:ext cx="0" cy="549635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2" name="Straight Connector 181"/>
          <p:cNvCxnSpPr/>
          <p:nvPr/>
        </p:nvCxnSpPr>
        <p:spPr>
          <a:xfrm flipV="1">
            <a:off x="2291746" y="4008200"/>
            <a:ext cx="0" cy="86860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4" name="Straight Connector 183"/>
          <p:cNvCxnSpPr/>
          <p:nvPr/>
        </p:nvCxnSpPr>
        <p:spPr>
          <a:xfrm flipH="1">
            <a:off x="2286001" y="4876800"/>
            <a:ext cx="1113691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Connector 184"/>
          <p:cNvCxnSpPr/>
          <p:nvPr/>
        </p:nvCxnSpPr>
        <p:spPr>
          <a:xfrm flipV="1">
            <a:off x="762000" y="5081926"/>
            <a:ext cx="0" cy="594974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6" name="Straight Connector 185"/>
          <p:cNvCxnSpPr/>
          <p:nvPr/>
        </p:nvCxnSpPr>
        <p:spPr>
          <a:xfrm flipH="1">
            <a:off x="762000" y="5671342"/>
            <a:ext cx="1137867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7" name="Straight Connector 186"/>
          <p:cNvCxnSpPr/>
          <p:nvPr/>
        </p:nvCxnSpPr>
        <p:spPr>
          <a:xfrm>
            <a:off x="1129874" y="6466570"/>
            <a:ext cx="4387788" cy="0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Connector 188"/>
          <p:cNvCxnSpPr/>
          <p:nvPr/>
        </p:nvCxnSpPr>
        <p:spPr>
          <a:xfrm flipV="1">
            <a:off x="5510275" y="4145596"/>
            <a:ext cx="0" cy="2323929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2" name="Group 379"/>
          <p:cNvGrpSpPr/>
          <p:nvPr/>
        </p:nvGrpSpPr>
        <p:grpSpPr>
          <a:xfrm>
            <a:off x="5933130" y="795531"/>
            <a:ext cx="1175439" cy="932543"/>
            <a:chOff x="0" y="0"/>
            <a:chExt cx="1175438" cy="932542"/>
          </a:xfrm>
        </p:grpSpPr>
        <p:sp>
          <p:nvSpPr>
            <p:cNvPr id="193" name="Shape 375"/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94" name="Group 378"/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195" name="_-19.png"/>
              <p:cNvPicPr/>
              <p:nvPr/>
            </p:nvPicPr>
            <p:blipFill>
              <a:blip r:embed="rId12">
                <a:extLst/>
              </a:blip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96" name="Shape 377"/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API MANAGEMENT</a:t>
                </a:r>
              </a:p>
            </p:txBody>
          </p:sp>
        </p:grpSp>
      </p:grpSp>
      <p:grpSp>
        <p:nvGrpSpPr>
          <p:cNvPr id="197" name="Group 286"/>
          <p:cNvGrpSpPr/>
          <p:nvPr/>
        </p:nvGrpSpPr>
        <p:grpSpPr>
          <a:xfrm>
            <a:off x="1772135" y="3159857"/>
            <a:ext cx="919462" cy="922636"/>
            <a:chOff x="51761" y="0"/>
            <a:chExt cx="919460" cy="922635"/>
          </a:xfrm>
        </p:grpSpPr>
        <p:sp>
          <p:nvSpPr>
            <p:cNvPr id="198" name="Shape 282"/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99" name="Group 285"/>
            <p:cNvGrpSpPr/>
            <p:nvPr/>
          </p:nvGrpSpPr>
          <p:grpSpPr>
            <a:xfrm>
              <a:off x="51761" y="137126"/>
              <a:ext cx="919461" cy="785510"/>
              <a:chOff x="64880" y="127304"/>
              <a:chExt cx="919460" cy="785508"/>
            </a:xfrm>
          </p:grpSpPr>
          <p:pic>
            <p:nvPicPr>
              <p:cNvPr id="200" name="_-10.png"/>
              <p:cNvPicPr/>
              <p:nvPr/>
            </p:nvPicPr>
            <p:blipFill>
              <a:blip r:embed="rId13">
                <a:extLst/>
              </a:blip>
              <a:srcRect l="18106" t="18000" r="18106" b="18000"/>
              <a:stretch>
                <a:fillRect/>
              </a:stretch>
            </p:blipFill>
            <p:spPr>
              <a:xfrm>
                <a:off x="291644" y="127304"/>
                <a:ext cx="451116" cy="45262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01" name="Shape 284"/>
              <p:cNvSpPr/>
              <p:nvPr/>
            </p:nvSpPr>
            <p:spPr>
              <a:xfrm>
                <a:off x="64880" y="707231"/>
                <a:ext cx="919461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EDGE SERVICES</a:t>
                </a:r>
              </a:p>
            </p:txBody>
          </p:sp>
        </p:grpSp>
      </p:grpSp>
      <p:sp>
        <p:nvSpPr>
          <p:cNvPr id="261" name="Shape 62"/>
          <p:cNvSpPr/>
          <p:nvPr/>
        </p:nvSpPr>
        <p:spPr>
          <a:xfrm flipH="1" flipV="1">
            <a:off x="1564309" y="4682007"/>
            <a:ext cx="0" cy="849547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62" name="Shape 62"/>
          <p:cNvSpPr/>
          <p:nvPr/>
        </p:nvSpPr>
        <p:spPr>
          <a:xfrm flipH="1" flipV="1">
            <a:off x="1564309" y="5791199"/>
            <a:ext cx="0" cy="519286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63" name="Shape 62"/>
          <p:cNvSpPr/>
          <p:nvPr/>
        </p:nvSpPr>
        <p:spPr>
          <a:xfrm flipH="1" flipV="1">
            <a:off x="1564309" y="6603907"/>
            <a:ext cx="0" cy="620981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64" name="Shape 62"/>
          <p:cNvSpPr/>
          <p:nvPr/>
        </p:nvSpPr>
        <p:spPr>
          <a:xfrm flipH="1" flipV="1">
            <a:off x="3056225" y="4955820"/>
            <a:ext cx="0" cy="632180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65" name="Shape 62"/>
          <p:cNvSpPr/>
          <p:nvPr/>
        </p:nvSpPr>
        <p:spPr>
          <a:xfrm flipH="1" flipV="1">
            <a:off x="3056225" y="5757333"/>
            <a:ext cx="0" cy="632180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66" name="Shape 62"/>
          <p:cNvSpPr/>
          <p:nvPr/>
        </p:nvSpPr>
        <p:spPr>
          <a:xfrm flipH="1" flipV="1">
            <a:off x="3056225" y="6547554"/>
            <a:ext cx="0" cy="702717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67" name="Shape 164"/>
          <p:cNvSpPr/>
          <p:nvPr/>
        </p:nvSpPr>
        <p:spPr>
          <a:xfrm>
            <a:off x="8281240" y="6101648"/>
            <a:ext cx="751833" cy="205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 dirty="0">
                <a:solidFill>
                  <a:srgbClr val="4277BB"/>
                </a:solidFill>
              </a:rPr>
              <a:t>Infrastructure</a:t>
            </a:r>
          </a:p>
        </p:txBody>
      </p:sp>
      <p:grpSp>
        <p:nvGrpSpPr>
          <p:cNvPr id="269" name="Group 268"/>
          <p:cNvGrpSpPr/>
          <p:nvPr/>
        </p:nvGrpSpPr>
        <p:grpSpPr>
          <a:xfrm>
            <a:off x="418013" y="6049002"/>
            <a:ext cx="725928" cy="1005270"/>
            <a:chOff x="418013" y="6049002"/>
            <a:chExt cx="725928" cy="1005270"/>
          </a:xfrm>
        </p:grpSpPr>
        <p:grpSp>
          <p:nvGrpSpPr>
            <p:cNvPr id="14" name="Group 531"/>
            <p:cNvGrpSpPr/>
            <p:nvPr/>
          </p:nvGrpSpPr>
          <p:grpSpPr>
            <a:xfrm>
              <a:off x="418013" y="6100820"/>
              <a:ext cx="725928" cy="953452"/>
              <a:chOff x="1363445" y="336884"/>
              <a:chExt cx="725927" cy="953451"/>
            </a:xfrm>
          </p:grpSpPr>
          <p:sp>
            <p:nvSpPr>
              <p:cNvPr id="15" name="Shape 529"/>
              <p:cNvSpPr/>
              <p:nvPr/>
            </p:nvSpPr>
            <p:spPr>
              <a:xfrm>
                <a:off x="1363445" y="33688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8226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Shape 530"/>
              <p:cNvSpPr/>
              <p:nvPr/>
            </p:nvSpPr>
            <p:spPr>
              <a:xfrm>
                <a:off x="1376036" y="1044115"/>
                <a:ext cx="713336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OFFLINE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CAPABILITIES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58" y="6049002"/>
              <a:ext cx="463296" cy="71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12199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</a:t>
            </a:r>
            <a:r>
              <a:rPr lang="en-US" dirty="0" smtClean="0"/>
              <a:t>and Arrows for </a:t>
            </a:r>
            <a:r>
              <a:rPr lang="en-US" dirty="0"/>
              <a:t>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</a:t>
            </a: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Macintosh PowerPoint</Application>
  <PresentationFormat>Custom</PresentationFormat>
  <Paragraphs>82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2016-11-23T00:13:21Z</dcterms:modified>
  <cp:category/>
</cp:coreProperties>
</file>