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pos="1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2C"/>
    <a:srgbClr val="A9226E"/>
    <a:srgbClr val="1A77B5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/>
    <p:restoredTop sz="94989"/>
  </p:normalViewPr>
  <p:slideViewPr>
    <p:cSldViewPr snapToGrid="0">
      <p:cViewPr>
        <p:scale>
          <a:sx n="104" d="100"/>
          <a:sy n="104" d="100"/>
        </p:scale>
        <p:origin x="2624" y="880"/>
      </p:cViewPr>
      <p:guideLst>
        <p:guide orient="horz" pos="4008"/>
        <p:guide pos="1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550647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smtClean="0"/>
              <a:t>Service Management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887" y="7402807"/>
            <a:ext cx="882503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17 May 2016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11768" y="165025"/>
            <a:ext cx="1127627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r>
              <a:rPr kumimoji="0" lang="en-US" sz="1000" b="0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June </a:t>
            </a:r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2017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238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Service Management </a:t>
            </a:r>
            <a:endParaRPr lang="en-US" sz="1400" dirty="0" smtClean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 rtl="0" hangingPunct="0">
              <a:buFont typeface="Arial" charset="0"/>
              <a:buChar char="•"/>
            </a:pPr>
            <a:endParaRPr lang="en-US" sz="14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3"/>
          <p:cNvGrpSpPr/>
          <p:nvPr/>
        </p:nvGrpSpPr>
        <p:grpSpPr>
          <a:xfrm>
            <a:off x="472932" y="1159133"/>
            <a:ext cx="710292" cy="953454"/>
            <a:chOff x="5767" y="-1"/>
            <a:chExt cx="710291" cy="953452"/>
          </a:xfrm>
        </p:grpSpPr>
        <p:grpSp>
          <p:nvGrpSpPr>
            <p:cNvPr id="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6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7" name="_-02.png"/>
              <p:cNvPicPr/>
              <p:nvPr/>
            </p:nvPicPr>
            <p:blipFill>
              <a:blip r:embed="rId2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5" name="Shape 192"/>
            <p:cNvSpPr/>
            <p:nvPr/>
          </p:nvSpPr>
          <p:spPr>
            <a:xfrm>
              <a:off x="5767" y="707231"/>
              <a:ext cx="695702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APPLICATION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OWNER</a:t>
              </a:r>
            </a:p>
          </p:txBody>
        </p:sp>
      </p:grpSp>
      <p:grpSp>
        <p:nvGrpSpPr>
          <p:cNvPr id="8" name="Group 454"/>
          <p:cNvGrpSpPr/>
          <p:nvPr/>
        </p:nvGrpSpPr>
        <p:grpSpPr>
          <a:xfrm>
            <a:off x="464973" y="2686377"/>
            <a:ext cx="707233" cy="912813"/>
            <a:chOff x="303" y="0"/>
            <a:chExt cx="707231" cy="912812"/>
          </a:xfrm>
        </p:grpSpPr>
        <p:sp>
          <p:nvSpPr>
            <p:cNvPr id="9" name="Shape 450"/>
            <p:cNvSpPr/>
            <p:nvPr/>
          </p:nvSpPr>
          <p:spPr>
            <a:xfrm>
              <a:off x="303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" name="Group 453"/>
            <p:cNvGrpSpPr/>
            <p:nvPr/>
          </p:nvGrpSpPr>
          <p:grpSpPr>
            <a:xfrm>
              <a:off x="87415" y="142114"/>
              <a:ext cx="514748" cy="770699"/>
              <a:chOff x="87415" y="142114"/>
              <a:chExt cx="514746" cy="770698"/>
            </a:xfrm>
          </p:grpSpPr>
          <p:sp>
            <p:nvSpPr>
              <p:cNvPr id="11" name="Shape 451"/>
              <p:cNvSpPr/>
              <p:nvPr/>
            </p:nvSpPr>
            <p:spPr>
              <a:xfrm>
                <a:off x="87415" y="707231"/>
                <a:ext cx="514748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DEVOPS</a:t>
                </a:r>
              </a:p>
            </p:txBody>
          </p:sp>
          <p:pic>
            <p:nvPicPr>
              <p:cNvPr id="12" name="_-26.png"/>
              <p:cNvPicPr/>
              <p:nvPr/>
            </p:nvPicPr>
            <p:blipFill>
              <a:blip r:embed="rId3">
                <a:extLst/>
              </a:blip>
              <a:srcRect l="22295" t="20094" r="22295" b="20094"/>
              <a:stretch>
                <a:fillRect/>
              </a:stretch>
            </p:blipFill>
            <p:spPr>
              <a:xfrm>
                <a:off x="157680" y="142114"/>
                <a:ext cx="391871" cy="423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13" name="Group 193"/>
          <p:cNvGrpSpPr/>
          <p:nvPr/>
        </p:nvGrpSpPr>
        <p:grpSpPr>
          <a:xfrm>
            <a:off x="358243" y="4086308"/>
            <a:ext cx="891271" cy="953454"/>
            <a:chOff x="-92016" y="-1"/>
            <a:chExt cx="891270" cy="953452"/>
          </a:xfrm>
        </p:grpSpPr>
        <p:grpSp>
          <p:nvGrpSpPr>
            <p:cNvPr id="1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6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7" name="_-02.png"/>
              <p:cNvPicPr/>
              <p:nvPr/>
            </p:nvPicPr>
            <p:blipFill>
              <a:blip r:embed="rId2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" name="Shape 192"/>
            <p:cNvSpPr/>
            <p:nvPr/>
          </p:nvSpPr>
          <p:spPr>
            <a:xfrm>
              <a:off x="-92016" y="707231"/>
              <a:ext cx="891270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SITE RELIABILITY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ENGINEER</a:t>
              </a:r>
            </a:p>
          </p:txBody>
        </p:sp>
      </p:grpSp>
      <p:grpSp>
        <p:nvGrpSpPr>
          <p:cNvPr id="18" name="Group 281"/>
          <p:cNvGrpSpPr/>
          <p:nvPr/>
        </p:nvGrpSpPr>
        <p:grpSpPr>
          <a:xfrm>
            <a:off x="7435400" y="2980382"/>
            <a:ext cx="1178720" cy="1049636"/>
            <a:chOff x="67964" y="0"/>
            <a:chExt cx="1178718" cy="1049635"/>
          </a:xfrm>
        </p:grpSpPr>
        <p:sp>
          <p:nvSpPr>
            <p:cNvPr id="19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21" name="_-11.png"/>
              <p:cNvPicPr/>
              <p:nvPr/>
            </p:nvPicPr>
            <p:blipFill>
              <a:blip r:embed="rId4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grpSp>
        <p:nvGrpSpPr>
          <p:cNvPr id="23" name="Group 286"/>
          <p:cNvGrpSpPr/>
          <p:nvPr/>
        </p:nvGrpSpPr>
        <p:grpSpPr>
          <a:xfrm>
            <a:off x="1368629" y="3023562"/>
            <a:ext cx="707235" cy="963276"/>
            <a:chOff x="148052" y="0"/>
            <a:chExt cx="707233" cy="963275"/>
          </a:xfrm>
        </p:grpSpPr>
        <p:sp>
          <p:nvSpPr>
            <p:cNvPr id="24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" name="Group 285"/>
            <p:cNvGrpSpPr/>
            <p:nvPr/>
          </p:nvGrpSpPr>
          <p:grpSpPr>
            <a:xfrm>
              <a:off x="251004" y="137126"/>
              <a:ext cx="520974" cy="826149"/>
              <a:chOff x="264123" y="127304"/>
              <a:chExt cx="520973" cy="826147"/>
            </a:xfrm>
          </p:grpSpPr>
          <p:pic>
            <p:nvPicPr>
              <p:cNvPr id="26" name="_-10.png"/>
              <p:cNvPicPr/>
              <p:nvPr/>
            </p:nvPicPr>
            <p:blipFill>
              <a:blip r:embed="rId5">
                <a:extLst/>
              </a:blip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" name="Shape 284"/>
              <p:cNvSpPr/>
              <p:nvPr/>
            </p:nvSpPr>
            <p:spPr>
              <a:xfrm>
                <a:off x="264123" y="707231"/>
                <a:ext cx="520973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SERVICES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83438" y="1274472"/>
            <a:ext cx="721919" cy="953454"/>
            <a:chOff x="414354" y="2026974"/>
            <a:chExt cx="721919" cy="953454"/>
          </a:xfrm>
        </p:grpSpPr>
        <p:sp>
          <p:nvSpPr>
            <p:cNvPr id="29" name="Shape 529"/>
            <p:cNvSpPr/>
            <p:nvPr/>
          </p:nvSpPr>
          <p:spPr>
            <a:xfrm>
              <a:off x="414354" y="2026974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6" y="2148322"/>
              <a:ext cx="463296" cy="475488"/>
            </a:xfrm>
            <a:prstGeom prst="rect">
              <a:avLst/>
            </a:prstGeom>
          </p:spPr>
        </p:pic>
        <p:sp>
          <p:nvSpPr>
            <p:cNvPr id="31" name="Shape 530"/>
            <p:cNvSpPr/>
            <p:nvPr/>
          </p:nvSpPr>
          <p:spPr>
            <a:xfrm>
              <a:off x="430952" y="2734207"/>
              <a:ext cx="705321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REQUEST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FULFILLMENT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95339" y="3283257"/>
            <a:ext cx="709096" cy="830344"/>
            <a:chOff x="351481" y="4363671"/>
            <a:chExt cx="709096" cy="830344"/>
          </a:xfrm>
        </p:grpSpPr>
        <p:sp>
          <p:nvSpPr>
            <p:cNvPr id="33" name="Shape 529"/>
            <p:cNvSpPr/>
            <p:nvPr/>
          </p:nvSpPr>
          <p:spPr>
            <a:xfrm>
              <a:off x="351481" y="4363671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75" y="4472306"/>
              <a:ext cx="463296" cy="475488"/>
            </a:xfrm>
            <a:prstGeom prst="rect">
              <a:avLst/>
            </a:prstGeom>
          </p:spPr>
        </p:pic>
        <p:sp>
          <p:nvSpPr>
            <p:cNvPr id="35" name="Shape 530"/>
            <p:cNvSpPr/>
            <p:nvPr/>
          </p:nvSpPr>
          <p:spPr>
            <a:xfrm>
              <a:off x="380904" y="5070904"/>
              <a:ext cx="679673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OPERATIONS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00569" y="4566400"/>
            <a:ext cx="865622" cy="953454"/>
            <a:chOff x="1416853" y="6410354"/>
            <a:chExt cx="865622" cy="953454"/>
          </a:xfrm>
        </p:grpSpPr>
        <p:sp>
          <p:nvSpPr>
            <p:cNvPr id="37" name="Shape 529"/>
            <p:cNvSpPr/>
            <p:nvPr/>
          </p:nvSpPr>
          <p:spPr>
            <a:xfrm>
              <a:off x="1480404" y="6410354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016" y="6526227"/>
              <a:ext cx="463296" cy="475488"/>
            </a:xfrm>
            <a:prstGeom prst="rect">
              <a:avLst/>
            </a:prstGeom>
          </p:spPr>
        </p:pic>
        <p:sp>
          <p:nvSpPr>
            <p:cNvPr id="39" name="Shape 530"/>
            <p:cNvSpPr/>
            <p:nvPr/>
          </p:nvSpPr>
          <p:spPr>
            <a:xfrm>
              <a:off x="1416853" y="7117587"/>
              <a:ext cx="86562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CONFIGURATION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MANAGEMENT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68590" y="1257300"/>
            <a:ext cx="745397" cy="953454"/>
            <a:chOff x="354771" y="5395597"/>
            <a:chExt cx="745397" cy="953454"/>
          </a:xfrm>
        </p:grpSpPr>
        <p:sp>
          <p:nvSpPr>
            <p:cNvPr id="41" name="Shape 529"/>
            <p:cNvSpPr/>
            <p:nvPr/>
          </p:nvSpPr>
          <p:spPr>
            <a:xfrm>
              <a:off x="358207" y="5395597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184" y="5433907"/>
              <a:ext cx="552030" cy="566557"/>
            </a:xfrm>
            <a:prstGeom prst="rect">
              <a:avLst/>
            </a:prstGeom>
          </p:spPr>
        </p:pic>
        <p:sp>
          <p:nvSpPr>
            <p:cNvPr id="43" name="Shape 530"/>
            <p:cNvSpPr/>
            <p:nvPr/>
          </p:nvSpPr>
          <p:spPr>
            <a:xfrm>
              <a:off x="354771" y="6102830"/>
              <a:ext cx="745397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INCIDENT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MANAGEMENT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62700" y="4659991"/>
            <a:ext cx="745397" cy="953454"/>
            <a:chOff x="1483908" y="3931896"/>
            <a:chExt cx="745397" cy="953454"/>
          </a:xfrm>
        </p:grpSpPr>
        <p:sp>
          <p:nvSpPr>
            <p:cNvPr id="45" name="Shape 529"/>
            <p:cNvSpPr/>
            <p:nvPr/>
          </p:nvSpPr>
          <p:spPr>
            <a:xfrm>
              <a:off x="1487345" y="3931896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46" y="4055662"/>
              <a:ext cx="463296" cy="475488"/>
            </a:xfrm>
            <a:prstGeom prst="rect">
              <a:avLst/>
            </a:prstGeom>
          </p:spPr>
        </p:pic>
        <p:sp>
          <p:nvSpPr>
            <p:cNvPr id="47" name="Shape 530"/>
            <p:cNvSpPr/>
            <p:nvPr/>
          </p:nvSpPr>
          <p:spPr>
            <a:xfrm>
              <a:off x="1483908" y="4639129"/>
              <a:ext cx="745397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CHANGE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MANAGEMENT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71668" y="1257300"/>
            <a:ext cx="745397" cy="953454"/>
            <a:chOff x="2591978" y="6425242"/>
            <a:chExt cx="745397" cy="953454"/>
          </a:xfrm>
        </p:grpSpPr>
        <p:sp>
          <p:nvSpPr>
            <p:cNvPr id="49" name="Shape 529"/>
            <p:cNvSpPr/>
            <p:nvPr/>
          </p:nvSpPr>
          <p:spPr>
            <a:xfrm>
              <a:off x="2595416" y="6425242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118" y="6515686"/>
              <a:ext cx="463296" cy="475488"/>
            </a:xfrm>
            <a:prstGeom prst="rect">
              <a:avLst/>
            </a:prstGeom>
          </p:spPr>
        </p:pic>
        <p:sp>
          <p:nvSpPr>
            <p:cNvPr id="51" name="Shape 530"/>
            <p:cNvSpPr/>
            <p:nvPr/>
          </p:nvSpPr>
          <p:spPr>
            <a:xfrm>
              <a:off x="2591978" y="7132475"/>
              <a:ext cx="745397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PROBLEM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MANAGEMENT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93155" y="6360214"/>
            <a:ext cx="707233" cy="943949"/>
            <a:chOff x="6853870" y="3218186"/>
            <a:chExt cx="707233" cy="943949"/>
          </a:xfrm>
        </p:grpSpPr>
        <p:grpSp>
          <p:nvGrpSpPr>
            <p:cNvPr id="53" name="Group 239"/>
            <p:cNvGrpSpPr/>
            <p:nvPr/>
          </p:nvGrpSpPr>
          <p:grpSpPr>
            <a:xfrm>
              <a:off x="6853870" y="3218186"/>
              <a:ext cx="707233" cy="943949"/>
              <a:chOff x="1694" y="9504"/>
              <a:chExt cx="707232" cy="943947"/>
            </a:xfrm>
          </p:grpSpPr>
          <p:sp>
            <p:nvSpPr>
              <p:cNvPr id="55" name="Shape 237"/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Shape 238"/>
              <p:cNvSpPr/>
              <p:nvPr/>
            </p:nvSpPr>
            <p:spPr>
              <a:xfrm>
                <a:off x="88316" y="707231"/>
                <a:ext cx="530593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MANAGED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SOLUTION</a:t>
                </a:r>
              </a:p>
            </p:txBody>
          </p: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190" y="3297138"/>
              <a:ext cx="615696" cy="475488"/>
            </a:xfrm>
            <a:prstGeom prst="rect">
              <a:avLst/>
            </a:prstGeom>
          </p:spPr>
        </p:pic>
      </p:grpSp>
      <p:grpSp>
        <p:nvGrpSpPr>
          <p:cNvPr id="57" name="Group 374"/>
          <p:cNvGrpSpPr/>
          <p:nvPr/>
        </p:nvGrpSpPr>
        <p:grpSpPr>
          <a:xfrm>
            <a:off x="6372338" y="6343573"/>
            <a:ext cx="735778" cy="839557"/>
            <a:chOff x="92593" y="0"/>
            <a:chExt cx="735776" cy="839555"/>
          </a:xfrm>
        </p:grpSpPr>
        <p:sp>
          <p:nvSpPr>
            <p:cNvPr id="58" name="Shape 370"/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9" name="Group 373"/>
            <p:cNvGrpSpPr/>
            <p:nvPr/>
          </p:nvGrpSpPr>
          <p:grpSpPr>
            <a:xfrm>
              <a:off x="92593" y="119477"/>
              <a:ext cx="735776" cy="720078"/>
              <a:chOff x="104118" y="110265"/>
              <a:chExt cx="735775" cy="720077"/>
            </a:xfrm>
          </p:grpSpPr>
          <p:pic>
            <p:nvPicPr>
              <p:cNvPr id="60" name="_-20.png"/>
              <p:cNvPicPr/>
              <p:nvPr/>
            </p:nvPicPr>
            <p:blipFill>
              <a:blip r:embed="rId13">
                <a:extLst/>
              </a:blip>
              <a:srcRect l="12622" t="15591" r="9640" b="22263"/>
              <a:stretch>
                <a:fillRect/>
              </a:stretch>
            </p:blipFill>
            <p:spPr>
              <a:xfrm>
                <a:off x="206612" y="110265"/>
                <a:ext cx="551988" cy="43951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61" name="Shape 372"/>
              <p:cNvSpPr/>
              <p:nvPr/>
            </p:nvSpPr>
            <p:spPr>
              <a:xfrm>
                <a:off x="104118" y="707231"/>
                <a:ext cx="735775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GOVERNANCE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62" name="Group 486"/>
          <p:cNvGrpSpPr/>
          <p:nvPr/>
        </p:nvGrpSpPr>
        <p:grpSpPr>
          <a:xfrm>
            <a:off x="4534402" y="6362700"/>
            <a:ext cx="707233" cy="949040"/>
            <a:chOff x="0" y="0"/>
            <a:chExt cx="707232" cy="949039"/>
          </a:xfrm>
        </p:grpSpPr>
        <p:sp>
          <p:nvSpPr>
            <p:cNvPr id="63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4" name="Group 485"/>
            <p:cNvGrpSpPr/>
            <p:nvPr/>
          </p:nvGrpSpPr>
          <p:grpSpPr>
            <a:xfrm>
              <a:off x="90302" y="122686"/>
              <a:ext cx="548227" cy="826353"/>
              <a:chOff x="90302" y="121442"/>
              <a:chExt cx="548226" cy="826351"/>
            </a:xfrm>
          </p:grpSpPr>
          <p:sp>
            <p:nvSpPr>
              <p:cNvPr id="65" name="Shape 483"/>
              <p:cNvSpPr/>
              <p:nvPr/>
            </p:nvSpPr>
            <p:spPr>
              <a:xfrm>
                <a:off x="90302" y="701573"/>
                <a:ext cx="548226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SECURIT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Y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SERVICES</a:t>
                </a:r>
              </a:p>
            </p:txBody>
          </p:sp>
          <p:pic>
            <p:nvPicPr>
              <p:cNvPr id="66" name="_-46.png"/>
              <p:cNvPicPr/>
              <p:nvPr/>
            </p:nvPicPr>
            <p:blipFill>
              <a:blip r:embed="rId14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2"/>
                <a:ext cx="337006" cy="46434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67" name="Group 323"/>
          <p:cNvGrpSpPr/>
          <p:nvPr/>
        </p:nvGrpSpPr>
        <p:grpSpPr>
          <a:xfrm>
            <a:off x="8735205" y="4092588"/>
            <a:ext cx="1035944" cy="919235"/>
            <a:chOff x="59041" y="0"/>
            <a:chExt cx="1035942" cy="919233"/>
          </a:xfrm>
        </p:grpSpPr>
        <p:sp>
          <p:nvSpPr>
            <p:cNvPr id="68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9" name="Group 322"/>
            <p:cNvGrpSpPr/>
            <p:nvPr/>
          </p:nvGrpSpPr>
          <p:grpSpPr>
            <a:xfrm>
              <a:off x="59041" y="158596"/>
              <a:ext cx="1035944" cy="760638"/>
              <a:chOff x="378700" y="152175"/>
              <a:chExt cx="1035942" cy="760637"/>
            </a:xfrm>
          </p:grpSpPr>
          <p:pic>
            <p:nvPicPr>
              <p:cNvPr id="70" name="_-36.png"/>
              <p:cNvPicPr/>
              <p:nvPr/>
            </p:nvPicPr>
            <p:blipFill>
              <a:blip r:embed="rId15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1" name="Shape 321"/>
              <p:cNvSpPr/>
              <p:nvPr/>
            </p:nvSpPr>
            <p:spPr>
              <a:xfrm>
                <a:off x="378700" y="707231"/>
                <a:ext cx="1035944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ENTERPRISE DATA</a:t>
                </a:r>
              </a:p>
            </p:txBody>
          </p:sp>
        </p:grpSp>
      </p:grpSp>
      <p:grpSp>
        <p:nvGrpSpPr>
          <p:cNvPr id="72" name="Group 338"/>
          <p:cNvGrpSpPr/>
          <p:nvPr/>
        </p:nvGrpSpPr>
        <p:grpSpPr>
          <a:xfrm>
            <a:off x="8798034" y="1158730"/>
            <a:ext cx="918521" cy="962667"/>
            <a:chOff x="94510" y="0"/>
            <a:chExt cx="918520" cy="962665"/>
          </a:xfrm>
        </p:grpSpPr>
        <p:sp>
          <p:nvSpPr>
            <p:cNvPr id="73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4" name="Group 337"/>
            <p:cNvGrpSpPr/>
            <p:nvPr/>
          </p:nvGrpSpPr>
          <p:grpSpPr>
            <a:xfrm>
              <a:off x="94510" y="184181"/>
              <a:ext cx="918520" cy="778484"/>
              <a:chOff x="108950" y="174968"/>
              <a:chExt cx="918519" cy="778483"/>
            </a:xfrm>
          </p:grpSpPr>
          <p:pic>
            <p:nvPicPr>
              <p:cNvPr id="75" name="_-35.png"/>
              <p:cNvPicPr/>
              <p:nvPr/>
            </p:nvPicPr>
            <p:blipFill>
              <a:blip r:embed="rId16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6" name="Shape 336"/>
              <p:cNvSpPr/>
              <p:nvPr/>
            </p:nvSpPr>
            <p:spPr>
              <a:xfrm>
                <a:off x="108950" y="707231"/>
                <a:ext cx="918519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USER </a:t>
                </a:r>
                <a:r>
                  <a:rPr sz="800" b="1" dirty="0">
                    <a:solidFill>
                      <a:srgbClr val="4277BB"/>
                    </a:solidFill>
                  </a:rPr>
                  <a:t>DIRECTORY</a:t>
                </a:r>
              </a:p>
            </p:txBody>
          </p:sp>
        </p:grpSp>
      </p:grpSp>
      <p:grpSp>
        <p:nvGrpSpPr>
          <p:cNvPr id="77" name="Group 199"/>
          <p:cNvGrpSpPr/>
          <p:nvPr/>
        </p:nvGrpSpPr>
        <p:grpSpPr>
          <a:xfrm>
            <a:off x="8877300" y="2724461"/>
            <a:ext cx="772419" cy="912814"/>
            <a:chOff x="42571" y="0"/>
            <a:chExt cx="772417" cy="912812"/>
          </a:xfrm>
        </p:grpSpPr>
        <p:sp>
          <p:nvSpPr>
            <p:cNvPr id="78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9" name="Group 198"/>
            <p:cNvGrpSpPr/>
            <p:nvPr/>
          </p:nvGrpSpPr>
          <p:grpSpPr>
            <a:xfrm>
              <a:off x="42571" y="160392"/>
              <a:ext cx="772419" cy="752421"/>
              <a:chOff x="53105" y="160392"/>
              <a:chExt cx="772417" cy="752420"/>
            </a:xfrm>
          </p:grpSpPr>
          <p:pic>
            <p:nvPicPr>
              <p:cNvPr id="80" name="_-03.png"/>
              <p:cNvPicPr/>
              <p:nvPr/>
            </p:nvPicPr>
            <p:blipFill>
              <a:blip r:embed="rId17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1" name="Shape 197"/>
              <p:cNvSpPr/>
              <p:nvPr/>
            </p:nvSpPr>
            <p:spPr>
              <a:xfrm>
                <a:off x="53105" y="707231"/>
                <a:ext cx="772419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APPLICATION</a:t>
                </a:r>
              </a:p>
            </p:txBody>
          </p:sp>
        </p:grpSp>
      </p:grpSp>
      <p:sp>
        <p:nvSpPr>
          <p:cNvPr id="82" name="Shape 61"/>
          <p:cNvSpPr/>
          <p:nvPr/>
        </p:nvSpPr>
        <p:spPr>
          <a:xfrm>
            <a:off x="77003" y="0"/>
            <a:ext cx="9864666" cy="7704306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83" name="Shape 63"/>
          <p:cNvSpPr/>
          <p:nvPr/>
        </p:nvSpPr>
        <p:spPr>
          <a:xfrm>
            <a:off x="147305" y="0"/>
            <a:ext cx="1211870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PUBLIC NETWORK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&amp; CONSUMERS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85" name="Shape 65"/>
          <p:cNvSpPr/>
          <p:nvPr/>
        </p:nvSpPr>
        <p:spPr>
          <a:xfrm>
            <a:off x="8036193" y="0"/>
            <a:ext cx="817531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</a:rPr>
              <a:t>ENTERPRISE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87" name="Shape 62"/>
          <p:cNvSpPr/>
          <p:nvPr/>
        </p:nvSpPr>
        <p:spPr>
          <a:xfrm flipH="1" flipV="1">
            <a:off x="1719747" y="-1"/>
            <a:ext cx="11776" cy="287938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88" name="Shape 65"/>
          <p:cNvSpPr/>
          <p:nvPr/>
        </p:nvSpPr>
        <p:spPr>
          <a:xfrm>
            <a:off x="1755018" y="0"/>
            <a:ext cx="116057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PROVIDER CLOUD</a:t>
            </a:r>
            <a:endParaRPr sz="1000" b="1" dirty="0">
              <a:solidFill>
                <a:srgbClr val="4277BB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62328" y="6395305"/>
            <a:ext cx="974321" cy="1133746"/>
            <a:chOff x="8058752" y="5727140"/>
            <a:chExt cx="974321" cy="1133746"/>
          </a:xfrm>
        </p:grpSpPr>
        <p:sp>
          <p:nvSpPr>
            <p:cNvPr id="93" name="Shape 162"/>
            <p:cNvSpPr/>
            <p:nvPr/>
          </p:nvSpPr>
          <p:spPr>
            <a:xfrm>
              <a:off x="8058752" y="5727140"/>
              <a:ext cx="514650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LEGEND</a:t>
              </a:r>
            </a:p>
          </p:txBody>
        </p:sp>
        <p:sp>
          <p:nvSpPr>
            <p:cNvPr id="94" name="Shape 163"/>
            <p:cNvSpPr/>
            <p:nvPr/>
          </p:nvSpPr>
          <p:spPr>
            <a:xfrm>
              <a:off x="8269705" y="5922324"/>
              <a:ext cx="644428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Application</a:t>
              </a:r>
            </a:p>
          </p:txBody>
        </p:sp>
        <p:sp>
          <p:nvSpPr>
            <p:cNvPr id="95" name="Shape 165"/>
            <p:cNvSpPr/>
            <p:nvPr/>
          </p:nvSpPr>
          <p:spPr>
            <a:xfrm>
              <a:off x="8269705" y="6442347"/>
              <a:ext cx="712294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  <p:sp>
          <p:nvSpPr>
            <p:cNvPr id="96" name="Shape 166"/>
            <p:cNvSpPr/>
            <p:nvPr/>
          </p:nvSpPr>
          <p:spPr>
            <a:xfrm>
              <a:off x="8269705" y="6265317"/>
              <a:ext cx="599432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Data Store</a:t>
              </a:r>
            </a:p>
          </p:txBody>
        </p:sp>
        <p:sp>
          <p:nvSpPr>
            <p:cNvPr id="97" name="Shape 168"/>
            <p:cNvSpPr/>
            <p:nvPr/>
          </p:nvSpPr>
          <p:spPr>
            <a:xfrm>
              <a:off x="8269705" y="6586377"/>
              <a:ext cx="4922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Security</a:t>
              </a:r>
            </a:p>
          </p:txBody>
        </p:sp>
        <p:sp>
          <p:nvSpPr>
            <p:cNvPr id="98" name="Shape 171"/>
            <p:cNvSpPr/>
            <p:nvPr/>
          </p:nvSpPr>
          <p:spPr>
            <a:xfrm>
              <a:off x="8086299" y="5949074"/>
              <a:ext cx="166587" cy="108809"/>
            </a:xfrm>
            <a:prstGeom prst="rect">
              <a:avLst/>
            </a:pr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172"/>
            <p:cNvSpPr/>
            <p:nvPr/>
          </p:nvSpPr>
          <p:spPr>
            <a:xfrm>
              <a:off x="8086300" y="6118090"/>
              <a:ext cx="166586" cy="108808"/>
            </a:xfrm>
            <a:prstGeom prst="rect">
              <a:avLst/>
            </a:pr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73"/>
            <p:cNvSpPr/>
            <p:nvPr/>
          </p:nvSpPr>
          <p:spPr>
            <a:xfrm>
              <a:off x="8086300" y="6287106"/>
              <a:ext cx="166586" cy="108809"/>
            </a:xfrm>
            <a:prstGeom prst="rect">
              <a:avLst/>
            </a:pr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 174"/>
            <p:cNvSpPr/>
            <p:nvPr/>
          </p:nvSpPr>
          <p:spPr>
            <a:xfrm>
              <a:off x="8086300" y="6449559"/>
              <a:ext cx="166586" cy="108809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Shape 176"/>
            <p:cNvSpPr/>
            <p:nvPr/>
          </p:nvSpPr>
          <p:spPr>
            <a:xfrm>
              <a:off x="8079205" y="6604434"/>
              <a:ext cx="166587" cy="108809"/>
            </a:xfrm>
            <a:prstGeom prst="rect">
              <a:avLst/>
            </a:pr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69"/>
            <p:cNvSpPr/>
            <p:nvPr/>
          </p:nvSpPr>
          <p:spPr>
            <a:xfrm>
              <a:off x="8269705" y="6725326"/>
              <a:ext cx="578685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Capabilities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sp>
          <p:nvSpPr>
            <p:cNvPr id="104" name="Shape 177"/>
            <p:cNvSpPr/>
            <p:nvPr/>
          </p:nvSpPr>
          <p:spPr>
            <a:xfrm>
              <a:off x="8079205" y="6752078"/>
              <a:ext cx="166587" cy="108808"/>
            </a:xfrm>
            <a:prstGeom prst="rect">
              <a:avLst/>
            </a:prstGeom>
            <a:solidFill>
              <a:srgbClr val="A8226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Shape 164"/>
            <p:cNvSpPr/>
            <p:nvPr/>
          </p:nvSpPr>
          <p:spPr>
            <a:xfrm>
              <a:off x="8281240" y="6101648"/>
              <a:ext cx="751833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Infrastructure</a:t>
              </a:r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H="1" flipV="1">
            <a:off x="1793289" y="1638300"/>
            <a:ext cx="862363" cy="3714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4" name="Shape 61"/>
          <p:cNvSpPr/>
          <p:nvPr/>
        </p:nvSpPr>
        <p:spPr>
          <a:xfrm>
            <a:off x="1819072" y="6245157"/>
            <a:ext cx="6128427" cy="1303507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15" name="Shape 62"/>
          <p:cNvSpPr/>
          <p:nvPr/>
        </p:nvSpPr>
        <p:spPr>
          <a:xfrm flipH="1" flipV="1">
            <a:off x="1719746" y="4270441"/>
            <a:ext cx="13765" cy="336577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16" name="Shape 62"/>
          <p:cNvSpPr/>
          <p:nvPr/>
        </p:nvSpPr>
        <p:spPr>
          <a:xfrm flipH="1" flipV="1">
            <a:off x="8003814" y="0"/>
            <a:ext cx="11656" cy="2850204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17" name="Shape 62"/>
          <p:cNvSpPr/>
          <p:nvPr/>
        </p:nvSpPr>
        <p:spPr>
          <a:xfrm flipH="1">
            <a:off x="8011122" y="3966519"/>
            <a:ext cx="20770" cy="380588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5010107" y="4963986"/>
            <a:ext cx="1352593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Connector 119"/>
          <p:cNvCxnSpPr/>
          <p:nvPr/>
        </p:nvCxnSpPr>
        <p:spPr>
          <a:xfrm flipV="1">
            <a:off x="1799233" y="1638300"/>
            <a:ext cx="0" cy="1361893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/>
          <p:cNvCxnSpPr/>
          <p:nvPr/>
        </p:nvCxnSpPr>
        <p:spPr>
          <a:xfrm flipH="1">
            <a:off x="3426206" y="1638300"/>
            <a:ext cx="823931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Connector 125"/>
          <p:cNvCxnSpPr/>
          <p:nvPr/>
        </p:nvCxnSpPr>
        <p:spPr>
          <a:xfrm flipH="1">
            <a:off x="5020695" y="1636270"/>
            <a:ext cx="1328347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Straight Connector 128"/>
          <p:cNvCxnSpPr/>
          <p:nvPr/>
        </p:nvCxnSpPr>
        <p:spPr>
          <a:xfrm>
            <a:off x="5394887" y="1728351"/>
            <a:ext cx="942653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Connector 129"/>
          <p:cNvCxnSpPr/>
          <p:nvPr/>
        </p:nvCxnSpPr>
        <p:spPr>
          <a:xfrm flipV="1">
            <a:off x="5402245" y="1725283"/>
            <a:ext cx="0" cy="3096485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Straight Connector 131"/>
          <p:cNvCxnSpPr/>
          <p:nvPr/>
        </p:nvCxnSpPr>
        <p:spPr>
          <a:xfrm>
            <a:off x="4998665" y="4814552"/>
            <a:ext cx="411535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/>
          <p:cNvCxnSpPr/>
          <p:nvPr/>
        </p:nvCxnSpPr>
        <p:spPr>
          <a:xfrm flipH="1">
            <a:off x="3065929" y="4965557"/>
            <a:ext cx="1179980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/>
          <p:cNvCxnSpPr/>
          <p:nvPr/>
        </p:nvCxnSpPr>
        <p:spPr>
          <a:xfrm flipV="1">
            <a:off x="3074687" y="4152272"/>
            <a:ext cx="0" cy="819778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/>
          <p:cNvCxnSpPr/>
          <p:nvPr/>
        </p:nvCxnSpPr>
        <p:spPr>
          <a:xfrm flipV="1">
            <a:off x="4610100" y="2293653"/>
            <a:ext cx="0" cy="2232339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Connector 143"/>
          <p:cNvCxnSpPr/>
          <p:nvPr/>
        </p:nvCxnSpPr>
        <p:spPr>
          <a:xfrm flipV="1">
            <a:off x="6734829" y="2258365"/>
            <a:ext cx="0" cy="2319386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/>
          <p:cNvCxnSpPr/>
          <p:nvPr/>
        </p:nvCxnSpPr>
        <p:spPr>
          <a:xfrm flipH="1">
            <a:off x="2144806" y="1746489"/>
            <a:ext cx="505839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/>
          <p:cNvCxnSpPr/>
          <p:nvPr/>
        </p:nvCxnSpPr>
        <p:spPr>
          <a:xfrm flipV="1">
            <a:off x="2156212" y="1740459"/>
            <a:ext cx="0" cy="4073745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9" name="Straight Connector 148"/>
          <p:cNvCxnSpPr/>
          <p:nvPr/>
        </p:nvCxnSpPr>
        <p:spPr>
          <a:xfrm>
            <a:off x="2155576" y="5807342"/>
            <a:ext cx="3737183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/>
          <p:nvPr/>
        </p:nvCxnSpPr>
        <p:spPr>
          <a:xfrm flipV="1">
            <a:off x="5888628" y="5021266"/>
            <a:ext cx="0" cy="791183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/>
          <p:nvPr/>
        </p:nvCxnSpPr>
        <p:spPr>
          <a:xfrm flipH="1">
            <a:off x="5897883" y="5034151"/>
            <a:ext cx="464817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6" name="Straight Connector 175"/>
          <p:cNvCxnSpPr/>
          <p:nvPr/>
        </p:nvCxnSpPr>
        <p:spPr>
          <a:xfrm flipV="1">
            <a:off x="3009900" y="2281298"/>
            <a:ext cx="0" cy="968529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824338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97292"/>
            <a:ext cx="5433971" cy="11873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Select icon </a:t>
            </a: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Macintosh PowerPoint</Application>
  <PresentationFormat>Custom</PresentationFormat>
  <Paragraphs>83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2017-06-08T17:53:23Z</dcterms:modified>
  <cp:category/>
</cp:coreProperties>
</file>